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4"/>
  </p:sldMasterIdLst>
  <p:notesMasterIdLst>
    <p:notesMasterId r:id="rId29"/>
  </p:notesMasterIdLst>
  <p:handoutMasterIdLst>
    <p:handoutMasterId r:id="rId30"/>
  </p:handoutMasterIdLst>
  <p:sldIdLst>
    <p:sldId id="2618" r:id="rId5"/>
    <p:sldId id="258" r:id="rId6"/>
    <p:sldId id="2624" r:id="rId7"/>
    <p:sldId id="2622" r:id="rId8"/>
    <p:sldId id="2620" r:id="rId9"/>
    <p:sldId id="2621" r:id="rId10"/>
    <p:sldId id="2619" r:id="rId11"/>
    <p:sldId id="2625" r:id="rId12"/>
    <p:sldId id="2626" r:id="rId13"/>
    <p:sldId id="266" r:id="rId14"/>
    <p:sldId id="2627" r:id="rId15"/>
    <p:sldId id="2628" r:id="rId16"/>
    <p:sldId id="2635" r:id="rId17"/>
    <p:sldId id="2630" r:id="rId18"/>
    <p:sldId id="2631" r:id="rId19"/>
    <p:sldId id="2629" r:id="rId20"/>
    <p:sldId id="2632" r:id="rId21"/>
    <p:sldId id="2633" r:id="rId22"/>
    <p:sldId id="272" r:id="rId23"/>
    <p:sldId id="2634" r:id="rId24"/>
    <p:sldId id="2623" r:id="rId25"/>
    <p:sldId id="2636" r:id="rId26"/>
    <p:sldId id="284" r:id="rId27"/>
    <p:sldId id="2613" r:id="rId28"/>
  </p:sldIdLst>
  <p:sldSz cx="12192000" cy="6858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BFF"/>
    <a:srgbClr val="DDF4FF"/>
    <a:srgbClr val="D1F0FF"/>
    <a:srgbClr val="0086CD"/>
    <a:srgbClr val="7E7F81"/>
    <a:srgbClr val="BCECFF"/>
    <a:srgbClr val="939497"/>
    <a:srgbClr val="CB86B6"/>
    <a:srgbClr val="F55E27"/>
    <a:srgbClr val="B5D4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0" autoAdjust="0"/>
    <p:restoredTop sz="94125" autoAdjust="0"/>
  </p:normalViewPr>
  <p:slideViewPr>
    <p:cSldViewPr snapToGrid="0" showGuides="1">
      <p:cViewPr varScale="1">
        <p:scale>
          <a:sx n="62" d="100"/>
          <a:sy n="62" d="100"/>
        </p:scale>
        <p:origin x="860" y="52"/>
      </p:cViewPr>
      <p:guideLst>
        <p:guide orient="horz" pos="3816"/>
        <p:guide pos="3817"/>
      </p:guideLst>
    </p:cSldViewPr>
  </p:slideViewPr>
  <p:outlineViewPr>
    <p:cViewPr>
      <p:scale>
        <a:sx n="33" d="100"/>
        <a:sy n="33" d="100"/>
      </p:scale>
      <p:origin x="0" y="-30507"/>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2" d="100"/>
          <a:sy n="62" d="100"/>
        </p:scale>
        <p:origin x="2865" y="21"/>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9F840-3784-4841-A204-E98BB29BBD0A}"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A3E0F16-757F-A541-AC71-AA374067EA71}">
      <dgm:prSet phldrT="[Text]" custT="1"/>
      <dgm:spPr/>
      <dgm:t>
        <a:bodyPr/>
        <a:lstStyle/>
        <a:p>
          <a:r>
            <a:rPr lang="en-US" sz="2000" b="1" dirty="0">
              <a:solidFill>
                <a:srgbClr val="FFFF00"/>
              </a:solidFill>
            </a:rPr>
            <a:t>Curricula</a:t>
          </a:r>
          <a:endParaRPr lang="en-US" sz="2300" b="1" dirty="0">
            <a:solidFill>
              <a:srgbClr val="FFFF00"/>
            </a:solidFill>
          </a:endParaRPr>
        </a:p>
      </dgm:t>
    </dgm:pt>
    <dgm:pt modelId="{1E02CE8A-48AC-C14C-AEE4-8FCE61B81384}" type="parTrans" cxnId="{F56A3B39-586B-294E-A951-710C25BC9E97}">
      <dgm:prSet/>
      <dgm:spPr/>
      <dgm:t>
        <a:bodyPr/>
        <a:lstStyle/>
        <a:p>
          <a:endParaRPr lang="en-US"/>
        </a:p>
      </dgm:t>
    </dgm:pt>
    <dgm:pt modelId="{49018FA2-0271-C44B-94F0-4F04235A5C4F}" type="sibTrans" cxnId="{F56A3B39-586B-294E-A951-710C25BC9E97}">
      <dgm:prSet/>
      <dgm:spPr/>
      <dgm:t>
        <a:bodyPr/>
        <a:lstStyle/>
        <a:p>
          <a:endParaRPr lang="en-US"/>
        </a:p>
      </dgm:t>
    </dgm:pt>
    <dgm:pt modelId="{5FCB6125-7CD4-D64A-A73F-BE71CC5A13A4}">
      <dgm:prSet phldrT="[Text]" custT="1"/>
      <dgm:spPr/>
      <dgm:t>
        <a:bodyPr/>
        <a:lstStyle/>
        <a:p>
          <a:r>
            <a:rPr lang="en-US" sz="2000" dirty="0" err="1"/>
            <a:t>Organi-zation</a:t>
          </a:r>
          <a:endParaRPr lang="en-US" sz="1600" dirty="0"/>
        </a:p>
      </dgm:t>
    </dgm:pt>
    <dgm:pt modelId="{ADC8CCED-4FEA-5B4F-9B41-789BAB592D66}" type="parTrans" cxnId="{16548845-A4E1-4C43-9044-D5194FA2035D}">
      <dgm:prSet/>
      <dgm:spPr/>
      <dgm:t>
        <a:bodyPr/>
        <a:lstStyle/>
        <a:p>
          <a:endParaRPr lang="en-US"/>
        </a:p>
      </dgm:t>
    </dgm:pt>
    <dgm:pt modelId="{BA30B099-DFF5-DF47-B561-027CD8D56901}" type="sibTrans" cxnId="{16548845-A4E1-4C43-9044-D5194FA2035D}">
      <dgm:prSet/>
      <dgm:spPr/>
      <dgm:t>
        <a:bodyPr/>
        <a:lstStyle/>
        <a:p>
          <a:endParaRPr lang="en-US"/>
        </a:p>
      </dgm:t>
    </dgm:pt>
    <dgm:pt modelId="{B5FFE8EC-0072-0C42-AD7A-C67C23F21BD6}">
      <dgm:prSet phldrT="[Text]" custT="1"/>
      <dgm:spPr/>
      <dgm:t>
        <a:bodyPr/>
        <a:lstStyle/>
        <a:p>
          <a:r>
            <a:rPr lang="en-US" sz="2000" dirty="0"/>
            <a:t>Individual</a:t>
          </a:r>
          <a:endParaRPr lang="en-US" sz="1900" dirty="0"/>
        </a:p>
      </dgm:t>
    </dgm:pt>
    <dgm:pt modelId="{3B1DE6D7-ABC3-8044-A6FA-9B5D2677B568}" type="parTrans" cxnId="{2233BB36-9677-C64F-88E5-314B7590CA9A}">
      <dgm:prSet/>
      <dgm:spPr/>
      <dgm:t>
        <a:bodyPr/>
        <a:lstStyle/>
        <a:p>
          <a:endParaRPr lang="en-US"/>
        </a:p>
      </dgm:t>
    </dgm:pt>
    <dgm:pt modelId="{36ED7FB9-9D66-C949-8F06-3295AB90B983}" type="sibTrans" cxnId="{2233BB36-9677-C64F-88E5-314B7590CA9A}">
      <dgm:prSet/>
      <dgm:spPr/>
      <dgm:t>
        <a:bodyPr/>
        <a:lstStyle/>
        <a:p>
          <a:endParaRPr lang="en-US"/>
        </a:p>
      </dgm:t>
    </dgm:pt>
    <dgm:pt modelId="{E099E87B-95E2-234F-AF73-F9102B8B2789}">
      <dgm:prSet phldrT="[Text]" custT="1"/>
      <dgm:spPr/>
      <dgm:t>
        <a:bodyPr/>
        <a:lstStyle/>
        <a:p>
          <a:r>
            <a:rPr lang="en-US" sz="1900" dirty="0"/>
            <a:t>Regulators</a:t>
          </a:r>
        </a:p>
      </dgm:t>
    </dgm:pt>
    <dgm:pt modelId="{BFA9FE19-1261-2849-9732-4A2FC03DE58C}" type="parTrans" cxnId="{D2C7065B-2AAD-DC48-87E4-E916F60B1F98}">
      <dgm:prSet/>
      <dgm:spPr/>
      <dgm:t>
        <a:bodyPr/>
        <a:lstStyle/>
        <a:p>
          <a:endParaRPr lang="en-US"/>
        </a:p>
      </dgm:t>
    </dgm:pt>
    <dgm:pt modelId="{AD1E0A0D-09A9-5948-9B28-1CBFF47A91CA}" type="sibTrans" cxnId="{D2C7065B-2AAD-DC48-87E4-E916F60B1F98}">
      <dgm:prSet/>
      <dgm:spPr/>
      <dgm:t>
        <a:bodyPr/>
        <a:lstStyle/>
        <a:p>
          <a:endParaRPr lang="en-US"/>
        </a:p>
      </dgm:t>
    </dgm:pt>
    <dgm:pt modelId="{CDB13E69-5816-3948-9A30-4B0D6788F81D}">
      <dgm:prSet phldrT="[Text]" custT="1"/>
      <dgm:spPr/>
      <dgm:t>
        <a:bodyPr/>
        <a:lstStyle/>
        <a:p>
          <a:r>
            <a:rPr lang="en-US" sz="2000" dirty="0"/>
            <a:t>Industry</a:t>
          </a:r>
          <a:endParaRPr lang="en-US" sz="1600" dirty="0"/>
        </a:p>
      </dgm:t>
    </dgm:pt>
    <dgm:pt modelId="{3A127B18-FF8A-AF43-8554-952E5027802B}" type="parTrans" cxnId="{4D8D3B92-42B4-124B-AD4D-177372C3CCBB}">
      <dgm:prSet/>
      <dgm:spPr/>
      <dgm:t>
        <a:bodyPr/>
        <a:lstStyle/>
        <a:p>
          <a:endParaRPr lang="en-US"/>
        </a:p>
      </dgm:t>
    </dgm:pt>
    <dgm:pt modelId="{F5D9AAA2-4BAE-3449-AD1E-BBBF5D996340}" type="sibTrans" cxnId="{4D8D3B92-42B4-124B-AD4D-177372C3CCBB}">
      <dgm:prSet/>
      <dgm:spPr/>
      <dgm:t>
        <a:bodyPr/>
        <a:lstStyle/>
        <a:p>
          <a:endParaRPr lang="en-US"/>
        </a:p>
      </dgm:t>
    </dgm:pt>
    <dgm:pt modelId="{877DDFEF-93B2-694D-9C10-6FDBC23E9500}" type="pres">
      <dgm:prSet presAssocID="{6EA9F840-3784-4841-A204-E98BB29BBD0A}" presName="Name0" presStyleCnt="0">
        <dgm:presLayoutVars>
          <dgm:chMax val="1"/>
          <dgm:dir/>
          <dgm:animLvl val="ctr"/>
          <dgm:resizeHandles val="exact"/>
        </dgm:presLayoutVars>
      </dgm:prSet>
      <dgm:spPr/>
    </dgm:pt>
    <dgm:pt modelId="{8F8F12E9-DE73-8E45-AA6C-70D83EAC2E27}" type="pres">
      <dgm:prSet presAssocID="{5A3E0F16-757F-A541-AC71-AA374067EA71}" presName="centerShape" presStyleLbl="node0" presStyleIdx="0" presStyleCnt="1" custScaleX="113516" custScaleY="113516"/>
      <dgm:spPr/>
    </dgm:pt>
    <dgm:pt modelId="{036225AD-AF89-484C-AF93-9B14339DBCCB}" type="pres">
      <dgm:prSet presAssocID="{ADC8CCED-4FEA-5B4F-9B41-789BAB592D66}" presName="parTrans" presStyleLbl="sibTrans2D1" presStyleIdx="0" presStyleCnt="4"/>
      <dgm:spPr/>
    </dgm:pt>
    <dgm:pt modelId="{06C15D05-6274-1149-92A8-16BCF9C31271}" type="pres">
      <dgm:prSet presAssocID="{ADC8CCED-4FEA-5B4F-9B41-789BAB592D66}" presName="connectorText" presStyleLbl="sibTrans2D1" presStyleIdx="0" presStyleCnt="4"/>
      <dgm:spPr/>
    </dgm:pt>
    <dgm:pt modelId="{E839EAC2-888F-6446-8B50-7C3E9BE69243}" type="pres">
      <dgm:prSet presAssocID="{5FCB6125-7CD4-D64A-A73F-BE71CC5A13A4}" presName="node" presStyleLbl="node1" presStyleIdx="0" presStyleCnt="4" custRadScaleRad="97635">
        <dgm:presLayoutVars>
          <dgm:bulletEnabled val="1"/>
        </dgm:presLayoutVars>
      </dgm:prSet>
      <dgm:spPr/>
    </dgm:pt>
    <dgm:pt modelId="{5B300585-BF59-3047-B6CF-978574693D5E}" type="pres">
      <dgm:prSet presAssocID="{3B1DE6D7-ABC3-8044-A6FA-9B5D2677B568}" presName="parTrans" presStyleLbl="sibTrans2D1" presStyleIdx="1" presStyleCnt="4"/>
      <dgm:spPr/>
    </dgm:pt>
    <dgm:pt modelId="{7E253ADC-5947-6A4F-98FE-ACF8336C3E09}" type="pres">
      <dgm:prSet presAssocID="{3B1DE6D7-ABC3-8044-A6FA-9B5D2677B568}" presName="connectorText" presStyleLbl="sibTrans2D1" presStyleIdx="1" presStyleCnt="4"/>
      <dgm:spPr/>
    </dgm:pt>
    <dgm:pt modelId="{C50B7B86-5C9E-5D48-9A4A-3C9919B13506}" type="pres">
      <dgm:prSet presAssocID="{B5FFE8EC-0072-0C42-AD7A-C67C23F21BD6}" presName="node" presStyleLbl="node1" presStyleIdx="1" presStyleCnt="4" custRadScaleRad="95743">
        <dgm:presLayoutVars>
          <dgm:bulletEnabled val="1"/>
        </dgm:presLayoutVars>
      </dgm:prSet>
      <dgm:spPr/>
    </dgm:pt>
    <dgm:pt modelId="{4939CF93-7D2A-9C42-8051-A71BAE462652}" type="pres">
      <dgm:prSet presAssocID="{BFA9FE19-1261-2849-9732-4A2FC03DE58C}" presName="parTrans" presStyleLbl="sibTrans2D1" presStyleIdx="2" presStyleCnt="4"/>
      <dgm:spPr/>
    </dgm:pt>
    <dgm:pt modelId="{6C641CDD-302B-AF4F-95EC-117BB7F1204D}" type="pres">
      <dgm:prSet presAssocID="{BFA9FE19-1261-2849-9732-4A2FC03DE58C}" presName="connectorText" presStyleLbl="sibTrans2D1" presStyleIdx="2" presStyleCnt="4"/>
      <dgm:spPr/>
    </dgm:pt>
    <dgm:pt modelId="{CA312FE9-DC00-E145-A29F-DB29EE0A9E48}" type="pres">
      <dgm:prSet presAssocID="{E099E87B-95E2-234F-AF73-F9102B8B2789}" presName="node" presStyleLbl="node1" presStyleIdx="2" presStyleCnt="4" custRadScaleRad="95270">
        <dgm:presLayoutVars>
          <dgm:bulletEnabled val="1"/>
        </dgm:presLayoutVars>
      </dgm:prSet>
      <dgm:spPr/>
    </dgm:pt>
    <dgm:pt modelId="{E8E515C9-8205-754E-86C9-2724616774BE}" type="pres">
      <dgm:prSet presAssocID="{3A127B18-FF8A-AF43-8554-952E5027802B}" presName="parTrans" presStyleLbl="sibTrans2D1" presStyleIdx="3" presStyleCnt="4"/>
      <dgm:spPr/>
    </dgm:pt>
    <dgm:pt modelId="{13D24DA4-F95B-1C4A-8FD2-5DC29171750B}" type="pres">
      <dgm:prSet presAssocID="{3A127B18-FF8A-AF43-8554-952E5027802B}" presName="connectorText" presStyleLbl="sibTrans2D1" presStyleIdx="3" presStyleCnt="4"/>
      <dgm:spPr/>
    </dgm:pt>
    <dgm:pt modelId="{ED9EB63F-B2A3-C74A-861B-164B38EA5993}" type="pres">
      <dgm:prSet presAssocID="{CDB13E69-5816-3948-9A30-4B0D6788F81D}" presName="node" presStyleLbl="node1" presStyleIdx="3" presStyleCnt="4" custRadScaleRad="96689">
        <dgm:presLayoutVars>
          <dgm:bulletEnabled val="1"/>
        </dgm:presLayoutVars>
      </dgm:prSet>
      <dgm:spPr/>
    </dgm:pt>
  </dgm:ptLst>
  <dgm:cxnLst>
    <dgm:cxn modelId="{ACC08E05-39EC-4D4D-AD9A-F4BD75126FAC}" type="presOf" srcId="{5FCB6125-7CD4-D64A-A73F-BE71CC5A13A4}" destId="{E839EAC2-888F-6446-8B50-7C3E9BE69243}" srcOrd="0" destOrd="0" presId="urn:microsoft.com/office/officeart/2005/8/layout/radial5"/>
    <dgm:cxn modelId="{B66E540A-622B-C048-9316-58566B297742}" type="presOf" srcId="{6EA9F840-3784-4841-A204-E98BB29BBD0A}" destId="{877DDFEF-93B2-694D-9C10-6FDBC23E9500}" srcOrd="0" destOrd="0" presId="urn:microsoft.com/office/officeart/2005/8/layout/radial5"/>
    <dgm:cxn modelId="{EF71E21A-A10E-DB42-8303-2641238BD80C}" type="presOf" srcId="{B5FFE8EC-0072-0C42-AD7A-C67C23F21BD6}" destId="{C50B7B86-5C9E-5D48-9A4A-3C9919B13506}" srcOrd="0" destOrd="0" presId="urn:microsoft.com/office/officeart/2005/8/layout/radial5"/>
    <dgm:cxn modelId="{3B5F9322-DE68-AB46-AF8E-810785C9B6A6}" type="presOf" srcId="{CDB13E69-5816-3948-9A30-4B0D6788F81D}" destId="{ED9EB63F-B2A3-C74A-861B-164B38EA5993}" srcOrd="0" destOrd="0" presId="urn:microsoft.com/office/officeart/2005/8/layout/radial5"/>
    <dgm:cxn modelId="{96DCA528-3C29-2149-89FE-DCD89F03F311}" type="presOf" srcId="{BFA9FE19-1261-2849-9732-4A2FC03DE58C}" destId="{4939CF93-7D2A-9C42-8051-A71BAE462652}" srcOrd="0" destOrd="0" presId="urn:microsoft.com/office/officeart/2005/8/layout/radial5"/>
    <dgm:cxn modelId="{2233BB36-9677-C64F-88E5-314B7590CA9A}" srcId="{5A3E0F16-757F-A541-AC71-AA374067EA71}" destId="{B5FFE8EC-0072-0C42-AD7A-C67C23F21BD6}" srcOrd="1" destOrd="0" parTransId="{3B1DE6D7-ABC3-8044-A6FA-9B5D2677B568}" sibTransId="{36ED7FB9-9D66-C949-8F06-3295AB90B983}"/>
    <dgm:cxn modelId="{F56A3B39-586B-294E-A951-710C25BC9E97}" srcId="{6EA9F840-3784-4841-A204-E98BB29BBD0A}" destId="{5A3E0F16-757F-A541-AC71-AA374067EA71}" srcOrd="0" destOrd="0" parTransId="{1E02CE8A-48AC-C14C-AEE4-8FCE61B81384}" sibTransId="{49018FA2-0271-C44B-94F0-4F04235A5C4F}"/>
    <dgm:cxn modelId="{D2C7065B-2AAD-DC48-87E4-E916F60B1F98}" srcId="{5A3E0F16-757F-A541-AC71-AA374067EA71}" destId="{E099E87B-95E2-234F-AF73-F9102B8B2789}" srcOrd="2" destOrd="0" parTransId="{BFA9FE19-1261-2849-9732-4A2FC03DE58C}" sibTransId="{AD1E0A0D-09A9-5948-9B28-1CBFF47A91CA}"/>
    <dgm:cxn modelId="{16548845-A4E1-4C43-9044-D5194FA2035D}" srcId="{5A3E0F16-757F-A541-AC71-AA374067EA71}" destId="{5FCB6125-7CD4-D64A-A73F-BE71CC5A13A4}" srcOrd="0" destOrd="0" parTransId="{ADC8CCED-4FEA-5B4F-9B41-789BAB592D66}" sibTransId="{BA30B099-DFF5-DF47-B561-027CD8D56901}"/>
    <dgm:cxn modelId="{FB34D546-E7A8-794E-95FB-A58AF1DA6BD7}" type="presOf" srcId="{3A127B18-FF8A-AF43-8554-952E5027802B}" destId="{13D24DA4-F95B-1C4A-8FD2-5DC29171750B}" srcOrd="1" destOrd="0" presId="urn:microsoft.com/office/officeart/2005/8/layout/radial5"/>
    <dgm:cxn modelId="{5C7DE846-D464-B145-B380-1BA12C74D46A}" type="presOf" srcId="{3A127B18-FF8A-AF43-8554-952E5027802B}" destId="{E8E515C9-8205-754E-86C9-2724616774BE}" srcOrd="0" destOrd="0" presId="urn:microsoft.com/office/officeart/2005/8/layout/radial5"/>
    <dgm:cxn modelId="{1D409F75-A570-1446-B711-0201360875B4}" type="presOf" srcId="{BFA9FE19-1261-2849-9732-4A2FC03DE58C}" destId="{6C641CDD-302B-AF4F-95EC-117BB7F1204D}" srcOrd="1" destOrd="0" presId="urn:microsoft.com/office/officeart/2005/8/layout/radial5"/>
    <dgm:cxn modelId="{918A6C79-67E5-504B-BA6A-8DC0C582A43E}" type="presOf" srcId="{E099E87B-95E2-234F-AF73-F9102B8B2789}" destId="{CA312FE9-DC00-E145-A29F-DB29EE0A9E48}" srcOrd="0" destOrd="0" presId="urn:microsoft.com/office/officeart/2005/8/layout/radial5"/>
    <dgm:cxn modelId="{4D8D3B92-42B4-124B-AD4D-177372C3CCBB}" srcId="{5A3E0F16-757F-A541-AC71-AA374067EA71}" destId="{CDB13E69-5816-3948-9A30-4B0D6788F81D}" srcOrd="3" destOrd="0" parTransId="{3A127B18-FF8A-AF43-8554-952E5027802B}" sibTransId="{F5D9AAA2-4BAE-3449-AD1E-BBBF5D996340}"/>
    <dgm:cxn modelId="{F90BB799-4F2C-2D43-B5F3-276A9A6D920C}" type="presOf" srcId="{3B1DE6D7-ABC3-8044-A6FA-9B5D2677B568}" destId="{5B300585-BF59-3047-B6CF-978574693D5E}" srcOrd="0" destOrd="0" presId="urn:microsoft.com/office/officeart/2005/8/layout/radial5"/>
    <dgm:cxn modelId="{CB0F62AC-089E-3F4B-8E02-FA821AC9F7F7}" type="presOf" srcId="{3B1DE6D7-ABC3-8044-A6FA-9B5D2677B568}" destId="{7E253ADC-5947-6A4F-98FE-ACF8336C3E09}" srcOrd="1" destOrd="0" presId="urn:microsoft.com/office/officeart/2005/8/layout/radial5"/>
    <dgm:cxn modelId="{D77FF9CE-D3B5-FE4B-A507-2137B489CE9E}" type="presOf" srcId="{5A3E0F16-757F-A541-AC71-AA374067EA71}" destId="{8F8F12E9-DE73-8E45-AA6C-70D83EAC2E27}" srcOrd="0" destOrd="0" presId="urn:microsoft.com/office/officeart/2005/8/layout/radial5"/>
    <dgm:cxn modelId="{8D30C9DE-5174-8F43-83CC-5183196194B9}" type="presOf" srcId="{ADC8CCED-4FEA-5B4F-9B41-789BAB592D66}" destId="{036225AD-AF89-484C-AF93-9B14339DBCCB}" srcOrd="0" destOrd="0" presId="urn:microsoft.com/office/officeart/2005/8/layout/radial5"/>
    <dgm:cxn modelId="{1B607FE6-E8F7-5542-B73F-B5424529788B}" type="presOf" srcId="{ADC8CCED-4FEA-5B4F-9B41-789BAB592D66}" destId="{06C15D05-6274-1149-92A8-16BCF9C31271}" srcOrd="1" destOrd="0" presId="urn:microsoft.com/office/officeart/2005/8/layout/radial5"/>
    <dgm:cxn modelId="{767AFE2A-A086-7041-A790-635B4CFCF060}" type="presParOf" srcId="{877DDFEF-93B2-694D-9C10-6FDBC23E9500}" destId="{8F8F12E9-DE73-8E45-AA6C-70D83EAC2E27}" srcOrd="0" destOrd="0" presId="urn:microsoft.com/office/officeart/2005/8/layout/radial5"/>
    <dgm:cxn modelId="{9E6E9AFC-A712-954F-95D5-A3BC7331EB9A}" type="presParOf" srcId="{877DDFEF-93B2-694D-9C10-6FDBC23E9500}" destId="{036225AD-AF89-484C-AF93-9B14339DBCCB}" srcOrd="1" destOrd="0" presId="urn:microsoft.com/office/officeart/2005/8/layout/radial5"/>
    <dgm:cxn modelId="{16760E97-B887-3C4A-BBEC-F4FD32A0E915}" type="presParOf" srcId="{036225AD-AF89-484C-AF93-9B14339DBCCB}" destId="{06C15D05-6274-1149-92A8-16BCF9C31271}" srcOrd="0" destOrd="0" presId="urn:microsoft.com/office/officeart/2005/8/layout/radial5"/>
    <dgm:cxn modelId="{EFFB4AF6-6386-D843-8F1E-5B24FBB47015}" type="presParOf" srcId="{877DDFEF-93B2-694D-9C10-6FDBC23E9500}" destId="{E839EAC2-888F-6446-8B50-7C3E9BE69243}" srcOrd="2" destOrd="0" presId="urn:microsoft.com/office/officeart/2005/8/layout/radial5"/>
    <dgm:cxn modelId="{AD82FA3A-0D71-4547-8824-00FA10352BD2}" type="presParOf" srcId="{877DDFEF-93B2-694D-9C10-6FDBC23E9500}" destId="{5B300585-BF59-3047-B6CF-978574693D5E}" srcOrd="3" destOrd="0" presId="urn:microsoft.com/office/officeart/2005/8/layout/radial5"/>
    <dgm:cxn modelId="{CCC4A088-AEC8-E646-B153-F74788B98585}" type="presParOf" srcId="{5B300585-BF59-3047-B6CF-978574693D5E}" destId="{7E253ADC-5947-6A4F-98FE-ACF8336C3E09}" srcOrd="0" destOrd="0" presId="urn:microsoft.com/office/officeart/2005/8/layout/radial5"/>
    <dgm:cxn modelId="{31DEEF55-3DD2-774D-ACC4-EAFBC94A4B1F}" type="presParOf" srcId="{877DDFEF-93B2-694D-9C10-6FDBC23E9500}" destId="{C50B7B86-5C9E-5D48-9A4A-3C9919B13506}" srcOrd="4" destOrd="0" presId="urn:microsoft.com/office/officeart/2005/8/layout/radial5"/>
    <dgm:cxn modelId="{4AB76EB4-208C-7A45-BF1E-4923AA9070DA}" type="presParOf" srcId="{877DDFEF-93B2-694D-9C10-6FDBC23E9500}" destId="{4939CF93-7D2A-9C42-8051-A71BAE462652}" srcOrd="5" destOrd="0" presId="urn:microsoft.com/office/officeart/2005/8/layout/radial5"/>
    <dgm:cxn modelId="{702CEC22-BB62-074F-9C53-0A78A643F058}" type="presParOf" srcId="{4939CF93-7D2A-9C42-8051-A71BAE462652}" destId="{6C641CDD-302B-AF4F-95EC-117BB7F1204D}" srcOrd="0" destOrd="0" presId="urn:microsoft.com/office/officeart/2005/8/layout/radial5"/>
    <dgm:cxn modelId="{1AC83886-B3E8-574F-A943-AFB21AE738A8}" type="presParOf" srcId="{877DDFEF-93B2-694D-9C10-6FDBC23E9500}" destId="{CA312FE9-DC00-E145-A29F-DB29EE0A9E48}" srcOrd="6" destOrd="0" presId="urn:microsoft.com/office/officeart/2005/8/layout/radial5"/>
    <dgm:cxn modelId="{44F0DB0F-B61C-F648-A981-B7B3CDA212C6}" type="presParOf" srcId="{877DDFEF-93B2-694D-9C10-6FDBC23E9500}" destId="{E8E515C9-8205-754E-86C9-2724616774BE}" srcOrd="7" destOrd="0" presId="urn:microsoft.com/office/officeart/2005/8/layout/radial5"/>
    <dgm:cxn modelId="{09D12DA7-F816-CD42-945B-0880104BFEE2}" type="presParOf" srcId="{E8E515C9-8205-754E-86C9-2724616774BE}" destId="{13D24DA4-F95B-1C4A-8FD2-5DC29171750B}" srcOrd="0" destOrd="0" presId="urn:microsoft.com/office/officeart/2005/8/layout/radial5"/>
    <dgm:cxn modelId="{B287CD03-E2CF-9841-988F-D78819F01635}" type="presParOf" srcId="{877DDFEF-93B2-694D-9C10-6FDBC23E9500}" destId="{ED9EB63F-B2A3-C74A-861B-164B38EA599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CC145-E238-3A40-B9F9-AA57F4166455}" type="doc">
      <dgm:prSet loTypeId="urn:microsoft.com/office/officeart/2005/8/layout/hList2" loCatId="" qsTypeId="urn:microsoft.com/office/officeart/2005/8/quickstyle/simple1" qsCatId="simple" csTypeId="urn:microsoft.com/office/officeart/2005/8/colors/accent1_2" csCatId="accent1" phldr="1"/>
      <dgm:spPr/>
      <dgm:t>
        <a:bodyPr/>
        <a:lstStyle/>
        <a:p>
          <a:endParaRPr lang="en-US"/>
        </a:p>
      </dgm:t>
    </dgm:pt>
    <dgm:pt modelId="{6FBB0210-5594-4B4B-AA4C-ABA25C0D794F}">
      <dgm:prSet phldrT="[Text]"/>
      <dgm:spPr/>
      <dgm:t>
        <a:bodyPr/>
        <a:lstStyle/>
        <a:p>
          <a:r>
            <a:rPr lang="en-US" dirty="0"/>
            <a:t>Qualify</a:t>
          </a:r>
        </a:p>
      </dgm:t>
    </dgm:pt>
    <dgm:pt modelId="{E48CCAFF-6026-A342-9A7E-6A6D4C68F140}" type="parTrans" cxnId="{911E3E02-4099-E640-AA7E-C416F46A14B9}">
      <dgm:prSet/>
      <dgm:spPr/>
      <dgm:t>
        <a:bodyPr/>
        <a:lstStyle/>
        <a:p>
          <a:endParaRPr lang="en-US"/>
        </a:p>
      </dgm:t>
    </dgm:pt>
    <dgm:pt modelId="{BCCD43A8-86D4-8344-BE3E-A06785EB8C3F}" type="sibTrans" cxnId="{911E3E02-4099-E640-AA7E-C416F46A14B9}">
      <dgm:prSet/>
      <dgm:spPr/>
      <dgm:t>
        <a:bodyPr/>
        <a:lstStyle/>
        <a:p>
          <a:endParaRPr lang="en-US"/>
        </a:p>
      </dgm:t>
    </dgm:pt>
    <dgm:pt modelId="{34188326-109C-3B4F-9890-3855AC127D02}">
      <dgm:prSet phldrT="[Text]"/>
      <dgm:spPr/>
      <dgm:t>
        <a:bodyPr/>
        <a:lstStyle/>
        <a:p>
          <a:r>
            <a:rPr lang="en-US" dirty="0"/>
            <a:t>Person has met requirements allowing them to adequately perform role </a:t>
          </a:r>
        </a:p>
      </dgm:t>
    </dgm:pt>
    <dgm:pt modelId="{287A7BF4-E868-5E46-A5D4-6CF8A0D1ED3E}" type="parTrans" cxnId="{C36A4667-F85A-AB43-B916-A31D641188E7}">
      <dgm:prSet/>
      <dgm:spPr/>
      <dgm:t>
        <a:bodyPr/>
        <a:lstStyle/>
        <a:p>
          <a:endParaRPr lang="en-US"/>
        </a:p>
      </dgm:t>
    </dgm:pt>
    <dgm:pt modelId="{68A49904-28C6-EE43-8DC7-773C20543DFD}" type="sibTrans" cxnId="{C36A4667-F85A-AB43-B916-A31D641188E7}">
      <dgm:prSet/>
      <dgm:spPr/>
      <dgm:t>
        <a:bodyPr/>
        <a:lstStyle/>
        <a:p>
          <a:endParaRPr lang="en-US"/>
        </a:p>
      </dgm:t>
    </dgm:pt>
    <dgm:pt modelId="{BF737917-7284-E94F-A3C8-14E2D83344F6}">
      <dgm:prSet phldrT="[Text]"/>
      <dgm:spPr/>
      <dgm:t>
        <a:bodyPr/>
        <a:lstStyle/>
        <a:p>
          <a:r>
            <a:rPr lang="en-US" i="1" dirty="0"/>
            <a:t>Qualified to work in an aseptic processing area, qualified to use a laboratory instrument</a:t>
          </a:r>
        </a:p>
      </dgm:t>
    </dgm:pt>
    <dgm:pt modelId="{3BBD4B80-60BA-CE41-9C67-5C9BC699B2F9}" type="parTrans" cxnId="{8B6BD707-132B-134B-B896-05346EFADC24}">
      <dgm:prSet/>
      <dgm:spPr/>
      <dgm:t>
        <a:bodyPr/>
        <a:lstStyle/>
        <a:p>
          <a:endParaRPr lang="en-US"/>
        </a:p>
      </dgm:t>
    </dgm:pt>
    <dgm:pt modelId="{895EA8C5-130B-3343-BAE2-BBBAC1184231}" type="sibTrans" cxnId="{8B6BD707-132B-134B-B896-05346EFADC24}">
      <dgm:prSet/>
      <dgm:spPr/>
      <dgm:t>
        <a:bodyPr/>
        <a:lstStyle/>
        <a:p>
          <a:endParaRPr lang="en-US"/>
        </a:p>
      </dgm:t>
    </dgm:pt>
    <dgm:pt modelId="{372F93A4-32CE-9D41-91C9-BAB1111C4FF8}">
      <dgm:prSet phldrT="[Text]"/>
      <dgm:spPr/>
      <dgm:t>
        <a:bodyPr/>
        <a:lstStyle/>
        <a:p>
          <a:r>
            <a:rPr lang="en-US" dirty="0"/>
            <a:t>License</a:t>
          </a:r>
        </a:p>
      </dgm:t>
    </dgm:pt>
    <dgm:pt modelId="{9AB3D362-FAB2-C444-9F24-64AFB04F7233}" type="parTrans" cxnId="{65F28D52-5014-8B4C-944B-5C0CF3AFF053}">
      <dgm:prSet/>
      <dgm:spPr/>
      <dgm:t>
        <a:bodyPr/>
        <a:lstStyle/>
        <a:p>
          <a:endParaRPr lang="en-US"/>
        </a:p>
      </dgm:t>
    </dgm:pt>
    <dgm:pt modelId="{14AC20B1-F0C7-A843-84C8-5F067D48081E}" type="sibTrans" cxnId="{65F28D52-5014-8B4C-944B-5C0CF3AFF053}">
      <dgm:prSet/>
      <dgm:spPr/>
      <dgm:t>
        <a:bodyPr/>
        <a:lstStyle/>
        <a:p>
          <a:endParaRPr lang="en-US"/>
        </a:p>
      </dgm:t>
    </dgm:pt>
    <dgm:pt modelId="{A20DBC0F-9671-AC48-801F-5D1DA7C279ED}">
      <dgm:prSet phldrT="[Text]"/>
      <dgm:spPr/>
      <dgm:t>
        <a:bodyPr/>
        <a:lstStyle/>
        <a:p>
          <a:r>
            <a:rPr lang="en-US" dirty="0"/>
            <a:t>Person has been given permission by a governmental body to perform defined actions</a:t>
          </a:r>
        </a:p>
      </dgm:t>
    </dgm:pt>
    <dgm:pt modelId="{4DC5BACE-0B7A-4449-BF33-2B402D98520A}" type="parTrans" cxnId="{A4C2AEEB-1513-0E4C-B5E5-0A87FA976EE6}">
      <dgm:prSet/>
      <dgm:spPr/>
      <dgm:t>
        <a:bodyPr/>
        <a:lstStyle/>
        <a:p>
          <a:endParaRPr lang="en-US"/>
        </a:p>
      </dgm:t>
    </dgm:pt>
    <dgm:pt modelId="{783D5F18-381A-454C-8E14-40596EFDE8AB}" type="sibTrans" cxnId="{A4C2AEEB-1513-0E4C-B5E5-0A87FA976EE6}">
      <dgm:prSet/>
      <dgm:spPr/>
      <dgm:t>
        <a:bodyPr/>
        <a:lstStyle/>
        <a:p>
          <a:endParaRPr lang="en-US"/>
        </a:p>
      </dgm:t>
    </dgm:pt>
    <dgm:pt modelId="{831C8AB3-8EF3-2140-97D5-1BF98435113A}">
      <dgm:prSet phldrT="[Text]"/>
      <dgm:spPr/>
      <dgm:t>
        <a:bodyPr/>
        <a:lstStyle/>
        <a:p>
          <a:r>
            <a:rPr lang="en-US" i="1" dirty="0"/>
            <a:t>Driver’s license, medical license</a:t>
          </a:r>
        </a:p>
      </dgm:t>
    </dgm:pt>
    <dgm:pt modelId="{A0D54C73-67A8-0044-962B-6C1156644F3E}" type="parTrans" cxnId="{5515555F-0C5B-F343-BE72-EF0290511953}">
      <dgm:prSet/>
      <dgm:spPr/>
      <dgm:t>
        <a:bodyPr/>
        <a:lstStyle/>
        <a:p>
          <a:endParaRPr lang="en-US"/>
        </a:p>
      </dgm:t>
    </dgm:pt>
    <dgm:pt modelId="{51EAEBE7-B249-4349-A6CD-9D046680929B}" type="sibTrans" cxnId="{5515555F-0C5B-F343-BE72-EF0290511953}">
      <dgm:prSet/>
      <dgm:spPr/>
      <dgm:t>
        <a:bodyPr/>
        <a:lstStyle/>
        <a:p>
          <a:endParaRPr lang="en-US"/>
        </a:p>
      </dgm:t>
    </dgm:pt>
    <dgm:pt modelId="{06EA96FC-D5AE-9D40-9A9E-E6386D8581A9}">
      <dgm:prSet phldrT="[Text]"/>
      <dgm:spPr/>
      <dgm:t>
        <a:bodyPr/>
        <a:lstStyle/>
        <a:p>
          <a:r>
            <a:rPr lang="en-US" dirty="0"/>
            <a:t>Certify</a:t>
          </a:r>
        </a:p>
      </dgm:t>
    </dgm:pt>
    <dgm:pt modelId="{FD80F4D6-CF4E-C44C-BFF4-11A64BF2BB61}" type="parTrans" cxnId="{7A05E936-8E4C-8A4C-9087-AF6C5C4E8E25}">
      <dgm:prSet/>
      <dgm:spPr/>
      <dgm:t>
        <a:bodyPr/>
        <a:lstStyle/>
        <a:p>
          <a:endParaRPr lang="en-US"/>
        </a:p>
      </dgm:t>
    </dgm:pt>
    <dgm:pt modelId="{08B4E909-4C85-D24D-8F2C-4327BB8E4E74}" type="sibTrans" cxnId="{7A05E936-8E4C-8A4C-9087-AF6C5C4E8E25}">
      <dgm:prSet/>
      <dgm:spPr/>
      <dgm:t>
        <a:bodyPr/>
        <a:lstStyle/>
        <a:p>
          <a:endParaRPr lang="en-US"/>
        </a:p>
      </dgm:t>
    </dgm:pt>
    <dgm:pt modelId="{1330720B-76CD-7249-A4BC-99CD523648C9}">
      <dgm:prSet phldrT="[Text]"/>
      <dgm:spPr/>
      <dgm:t>
        <a:bodyPr/>
        <a:lstStyle/>
        <a:p>
          <a:r>
            <a:rPr lang="en-US" dirty="0"/>
            <a:t>Person has been confirmed that they initially and continue to meet the standards set by a body of recognized  professionals, experts</a:t>
          </a:r>
        </a:p>
      </dgm:t>
    </dgm:pt>
    <dgm:pt modelId="{4271EAA1-7059-A542-A948-5823DE1AAA06}" type="parTrans" cxnId="{111E1E1C-A071-2544-840D-8D414FB8309F}">
      <dgm:prSet/>
      <dgm:spPr/>
      <dgm:t>
        <a:bodyPr/>
        <a:lstStyle/>
        <a:p>
          <a:endParaRPr lang="en-US"/>
        </a:p>
      </dgm:t>
    </dgm:pt>
    <dgm:pt modelId="{D197BCCC-38CF-6D4C-A286-8F135D4332DA}" type="sibTrans" cxnId="{111E1E1C-A071-2544-840D-8D414FB8309F}">
      <dgm:prSet/>
      <dgm:spPr/>
      <dgm:t>
        <a:bodyPr/>
        <a:lstStyle/>
        <a:p>
          <a:endParaRPr lang="en-US"/>
        </a:p>
      </dgm:t>
    </dgm:pt>
    <dgm:pt modelId="{4F9AB43E-D974-C743-A946-DF27C2665161}">
      <dgm:prSet phldrT="[Text]"/>
      <dgm:spPr/>
      <dgm:t>
        <a:bodyPr/>
        <a:lstStyle/>
        <a:p>
          <a:r>
            <a:rPr lang="en-US" i="1" dirty="0"/>
            <a:t>Certified public account, certified by a board of medical practice</a:t>
          </a:r>
        </a:p>
      </dgm:t>
    </dgm:pt>
    <dgm:pt modelId="{81ACAD40-6F5A-CD4E-B729-AC4FC9E16664}" type="parTrans" cxnId="{8B5DDF67-A6AB-D146-B9F0-7CD449A3C66F}">
      <dgm:prSet/>
      <dgm:spPr/>
      <dgm:t>
        <a:bodyPr/>
        <a:lstStyle/>
        <a:p>
          <a:endParaRPr lang="en-US"/>
        </a:p>
      </dgm:t>
    </dgm:pt>
    <dgm:pt modelId="{6859FB3D-BF82-E548-9EA8-F57AC343D0A4}" type="sibTrans" cxnId="{8B5DDF67-A6AB-D146-B9F0-7CD449A3C66F}">
      <dgm:prSet/>
      <dgm:spPr/>
      <dgm:t>
        <a:bodyPr/>
        <a:lstStyle/>
        <a:p>
          <a:endParaRPr lang="en-US"/>
        </a:p>
      </dgm:t>
    </dgm:pt>
    <dgm:pt modelId="{E9EA5F58-E293-5B4B-A40F-9AFDB456C1C7}" type="pres">
      <dgm:prSet presAssocID="{ABCCC145-E238-3A40-B9F9-AA57F4166455}" presName="linearFlow" presStyleCnt="0">
        <dgm:presLayoutVars>
          <dgm:dir/>
          <dgm:animLvl val="lvl"/>
          <dgm:resizeHandles/>
        </dgm:presLayoutVars>
      </dgm:prSet>
      <dgm:spPr/>
    </dgm:pt>
    <dgm:pt modelId="{E64A1E63-A023-2048-8DA0-AFAF04033B7D}" type="pres">
      <dgm:prSet presAssocID="{6FBB0210-5594-4B4B-AA4C-ABA25C0D794F}" presName="compositeNode" presStyleCnt="0">
        <dgm:presLayoutVars>
          <dgm:bulletEnabled val="1"/>
        </dgm:presLayoutVars>
      </dgm:prSet>
      <dgm:spPr/>
    </dgm:pt>
    <dgm:pt modelId="{2D676293-F8AD-ED49-ABB1-3A03DE9A05BB}" type="pres">
      <dgm:prSet presAssocID="{6FBB0210-5594-4B4B-AA4C-ABA25C0D794F}" presName="image" presStyleLbl="fgImgPlace1" presStyleIdx="0" presStyleCnt="3"/>
      <dgm:spPr/>
    </dgm:pt>
    <dgm:pt modelId="{0B89C643-8C82-8546-B777-BB489DF84E4A}" type="pres">
      <dgm:prSet presAssocID="{6FBB0210-5594-4B4B-AA4C-ABA25C0D794F}" presName="childNode" presStyleLbl="node1" presStyleIdx="0" presStyleCnt="3">
        <dgm:presLayoutVars>
          <dgm:bulletEnabled val="1"/>
        </dgm:presLayoutVars>
      </dgm:prSet>
      <dgm:spPr/>
    </dgm:pt>
    <dgm:pt modelId="{C0BA8213-49B1-D641-81C2-6FF7CD72DE1E}" type="pres">
      <dgm:prSet presAssocID="{6FBB0210-5594-4B4B-AA4C-ABA25C0D794F}" presName="parentNode" presStyleLbl="revTx" presStyleIdx="0" presStyleCnt="3">
        <dgm:presLayoutVars>
          <dgm:chMax val="0"/>
          <dgm:bulletEnabled val="1"/>
        </dgm:presLayoutVars>
      </dgm:prSet>
      <dgm:spPr/>
    </dgm:pt>
    <dgm:pt modelId="{F2432AE7-0B8A-1F4B-BA5D-C530F3B9DA8B}" type="pres">
      <dgm:prSet presAssocID="{BCCD43A8-86D4-8344-BE3E-A06785EB8C3F}" presName="sibTrans" presStyleCnt="0"/>
      <dgm:spPr/>
    </dgm:pt>
    <dgm:pt modelId="{D9D43342-5112-3247-AA77-F7BA5B4EC576}" type="pres">
      <dgm:prSet presAssocID="{372F93A4-32CE-9D41-91C9-BAB1111C4FF8}" presName="compositeNode" presStyleCnt="0">
        <dgm:presLayoutVars>
          <dgm:bulletEnabled val="1"/>
        </dgm:presLayoutVars>
      </dgm:prSet>
      <dgm:spPr/>
    </dgm:pt>
    <dgm:pt modelId="{1D0124BE-2057-CB46-8EB9-C8240E7172B1}" type="pres">
      <dgm:prSet presAssocID="{372F93A4-32CE-9D41-91C9-BAB1111C4FF8}" presName="image" presStyleLbl="fgImgPlace1" presStyleIdx="1" presStyleCnt="3"/>
      <dgm:spPr/>
    </dgm:pt>
    <dgm:pt modelId="{16B39334-E25D-FF4D-9739-C60BDBF8EC97}" type="pres">
      <dgm:prSet presAssocID="{372F93A4-32CE-9D41-91C9-BAB1111C4FF8}" presName="childNode" presStyleLbl="node1" presStyleIdx="1" presStyleCnt="3">
        <dgm:presLayoutVars>
          <dgm:bulletEnabled val="1"/>
        </dgm:presLayoutVars>
      </dgm:prSet>
      <dgm:spPr/>
    </dgm:pt>
    <dgm:pt modelId="{D0262BD1-6E91-2342-BCE5-93EE8A03CFC7}" type="pres">
      <dgm:prSet presAssocID="{372F93A4-32CE-9D41-91C9-BAB1111C4FF8}" presName="parentNode" presStyleLbl="revTx" presStyleIdx="1" presStyleCnt="3">
        <dgm:presLayoutVars>
          <dgm:chMax val="0"/>
          <dgm:bulletEnabled val="1"/>
        </dgm:presLayoutVars>
      </dgm:prSet>
      <dgm:spPr/>
    </dgm:pt>
    <dgm:pt modelId="{9476A8E8-D351-5A4E-86CF-76C805CB3660}" type="pres">
      <dgm:prSet presAssocID="{14AC20B1-F0C7-A843-84C8-5F067D48081E}" presName="sibTrans" presStyleCnt="0"/>
      <dgm:spPr/>
    </dgm:pt>
    <dgm:pt modelId="{291A2E32-24CB-4446-A386-0DED1BB76C4B}" type="pres">
      <dgm:prSet presAssocID="{06EA96FC-D5AE-9D40-9A9E-E6386D8581A9}" presName="compositeNode" presStyleCnt="0">
        <dgm:presLayoutVars>
          <dgm:bulletEnabled val="1"/>
        </dgm:presLayoutVars>
      </dgm:prSet>
      <dgm:spPr/>
    </dgm:pt>
    <dgm:pt modelId="{C649DF58-A05F-6D40-A507-B7BCEA9A49C0}" type="pres">
      <dgm:prSet presAssocID="{06EA96FC-D5AE-9D40-9A9E-E6386D8581A9}" presName="image" presStyleLbl="fgImgPlace1" presStyleIdx="2" presStyleCnt="3"/>
      <dgm:spPr/>
    </dgm:pt>
    <dgm:pt modelId="{DC4A50BD-AA05-F343-923B-6BD51261AF46}" type="pres">
      <dgm:prSet presAssocID="{06EA96FC-D5AE-9D40-9A9E-E6386D8581A9}" presName="childNode" presStyleLbl="node1" presStyleIdx="2" presStyleCnt="3">
        <dgm:presLayoutVars>
          <dgm:bulletEnabled val="1"/>
        </dgm:presLayoutVars>
      </dgm:prSet>
      <dgm:spPr/>
    </dgm:pt>
    <dgm:pt modelId="{8D1ADA11-3722-3C47-9358-6B8541371267}" type="pres">
      <dgm:prSet presAssocID="{06EA96FC-D5AE-9D40-9A9E-E6386D8581A9}" presName="parentNode" presStyleLbl="revTx" presStyleIdx="2" presStyleCnt="3">
        <dgm:presLayoutVars>
          <dgm:chMax val="0"/>
          <dgm:bulletEnabled val="1"/>
        </dgm:presLayoutVars>
      </dgm:prSet>
      <dgm:spPr/>
    </dgm:pt>
  </dgm:ptLst>
  <dgm:cxnLst>
    <dgm:cxn modelId="{911E3E02-4099-E640-AA7E-C416F46A14B9}" srcId="{ABCCC145-E238-3A40-B9F9-AA57F4166455}" destId="{6FBB0210-5594-4B4B-AA4C-ABA25C0D794F}" srcOrd="0" destOrd="0" parTransId="{E48CCAFF-6026-A342-9A7E-6A6D4C68F140}" sibTransId="{BCCD43A8-86D4-8344-BE3E-A06785EB8C3F}"/>
    <dgm:cxn modelId="{8B6BD707-132B-134B-B896-05346EFADC24}" srcId="{6FBB0210-5594-4B4B-AA4C-ABA25C0D794F}" destId="{BF737917-7284-E94F-A3C8-14E2D83344F6}" srcOrd="1" destOrd="0" parTransId="{3BBD4B80-60BA-CE41-9C67-5C9BC699B2F9}" sibTransId="{895EA8C5-130B-3343-BAE2-BBBAC1184231}"/>
    <dgm:cxn modelId="{111E1E1C-A071-2544-840D-8D414FB8309F}" srcId="{06EA96FC-D5AE-9D40-9A9E-E6386D8581A9}" destId="{1330720B-76CD-7249-A4BC-99CD523648C9}" srcOrd="0" destOrd="0" parTransId="{4271EAA1-7059-A542-A948-5823DE1AAA06}" sibTransId="{D197BCCC-38CF-6D4C-A286-8F135D4332DA}"/>
    <dgm:cxn modelId="{8EC54B1E-8214-094A-8450-30B831561EA1}" type="presOf" srcId="{06EA96FC-D5AE-9D40-9A9E-E6386D8581A9}" destId="{8D1ADA11-3722-3C47-9358-6B8541371267}" srcOrd="0" destOrd="0" presId="urn:microsoft.com/office/officeart/2005/8/layout/hList2"/>
    <dgm:cxn modelId="{7A05E936-8E4C-8A4C-9087-AF6C5C4E8E25}" srcId="{ABCCC145-E238-3A40-B9F9-AA57F4166455}" destId="{06EA96FC-D5AE-9D40-9A9E-E6386D8581A9}" srcOrd="2" destOrd="0" parTransId="{FD80F4D6-CF4E-C44C-BFF4-11A64BF2BB61}" sibTransId="{08B4E909-4C85-D24D-8F2C-4327BB8E4E74}"/>
    <dgm:cxn modelId="{5515555F-0C5B-F343-BE72-EF0290511953}" srcId="{372F93A4-32CE-9D41-91C9-BAB1111C4FF8}" destId="{831C8AB3-8EF3-2140-97D5-1BF98435113A}" srcOrd="1" destOrd="0" parTransId="{A0D54C73-67A8-0044-962B-6C1156644F3E}" sibTransId="{51EAEBE7-B249-4349-A6CD-9D046680929B}"/>
    <dgm:cxn modelId="{AF103344-31A9-E142-8336-7C92E876A941}" type="presOf" srcId="{372F93A4-32CE-9D41-91C9-BAB1111C4FF8}" destId="{D0262BD1-6E91-2342-BCE5-93EE8A03CFC7}" srcOrd="0" destOrd="0" presId="urn:microsoft.com/office/officeart/2005/8/layout/hList2"/>
    <dgm:cxn modelId="{C36A4667-F85A-AB43-B916-A31D641188E7}" srcId="{6FBB0210-5594-4B4B-AA4C-ABA25C0D794F}" destId="{34188326-109C-3B4F-9890-3855AC127D02}" srcOrd="0" destOrd="0" parTransId="{287A7BF4-E868-5E46-A5D4-6CF8A0D1ED3E}" sibTransId="{68A49904-28C6-EE43-8DC7-773C20543DFD}"/>
    <dgm:cxn modelId="{8B5DDF67-A6AB-D146-B9F0-7CD449A3C66F}" srcId="{06EA96FC-D5AE-9D40-9A9E-E6386D8581A9}" destId="{4F9AB43E-D974-C743-A946-DF27C2665161}" srcOrd="1" destOrd="0" parTransId="{81ACAD40-6F5A-CD4E-B729-AC4FC9E16664}" sibTransId="{6859FB3D-BF82-E548-9EA8-F57AC343D0A4}"/>
    <dgm:cxn modelId="{65F28D52-5014-8B4C-944B-5C0CF3AFF053}" srcId="{ABCCC145-E238-3A40-B9F9-AA57F4166455}" destId="{372F93A4-32CE-9D41-91C9-BAB1111C4FF8}" srcOrd="1" destOrd="0" parTransId="{9AB3D362-FAB2-C444-9F24-64AFB04F7233}" sibTransId="{14AC20B1-F0C7-A843-84C8-5F067D48081E}"/>
    <dgm:cxn modelId="{ABF5FC7E-069D-214A-ADA8-97C49333A3D7}" type="presOf" srcId="{6FBB0210-5594-4B4B-AA4C-ABA25C0D794F}" destId="{C0BA8213-49B1-D641-81C2-6FF7CD72DE1E}" srcOrd="0" destOrd="0" presId="urn:microsoft.com/office/officeart/2005/8/layout/hList2"/>
    <dgm:cxn modelId="{CB5CF1A7-44F7-5748-899D-D9114F60F907}" type="presOf" srcId="{A20DBC0F-9671-AC48-801F-5D1DA7C279ED}" destId="{16B39334-E25D-FF4D-9739-C60BDBF8EC97}" srcOrd="0" destOrd="0" presId="urn:microsoft.com/office/officeart/2005/8/layout/hList2"/>
    <dgm:cxn modelId="{AEB0F9AC-E5D5-1147-8223-A5B2EB6A09F4}" type="presOf" srcId="{4F9AB43E-D974-C743-A946-DF27C2665161}" destId="{DC4A50BD-AA05-F343-923B-6BD51261AF46}" srcOrd="0" destOrd="1" presId="urn:microsoft.com/office/officeart/2005/8/layout/hList2"/>
    <dgm:cxn modelId="{189474B0-1323-9842-97A5-09A226A969DD}" type="presOf" srcId="{ABCCC145-E238-3A40-B9F9-AA57F4166455}" destId="{E9EA5F58-E293-5B4B-A40F-9AFDB456C1C7}" srcOrd="0" destOrd="0" presId="urn:microsoft.com/office/officeart/2005/8/layout/hList2"/>
    <dgm:cxn modelId="{8C28DAB5-F98D-5D4C-8836-0402B01C12DF}" type="presOf" srcId="{831C8AB3-8EF3-2140-97D5-1BF98435113A}" destId="{16B39334-E25D-FF4D-9739-C60BDBF8EC97}" srcOrd="0" destOrd="1" presId="urn:microsoft.com/office/officeart/2005/8/layout/hList2"/>
    <dgm:cxn modelId="{57F01ED3-E4FD-E24A-A09A-7B154FDE2CAA}" type="presOf" srcId="{1330720B-76CD-7249-A4BC-99CD523648C9}" destId="{DC4A50BD-AA05-F343-923B-6BD51261AF46}" srcOrd="0" destOrd="0" presId="urn:microsoft.com/office/officeart/2005/8/layout/hList2"/>
    <dgm:cxn modelId="{A4C2AEEB-1513-0E4C-B5E5-0A87FA976EE6}" srcId="{372F93A4-32CE-9D41-91C9-BAB1111C4FF8}" destId="{A20DBC0F-9671-AC48-801F-5D1DA7C279ED}" srcOrd="0" destOrd="0" parTransId="{4DC5BACE-0B7A-4449-BF33-2B402D98520A}" sibTransId="{783D5F18-381A-454C-8E14-40596EFDE8AB}"/>
    <dgm:cxn modelId="{60865FEE-5DFB-6C40-8813-DFF143766304}" type="presOf" srcId="{34188326-109C-3B4F-9890-3855AC127D02}" destId="{0B89C643-8C82-8546-B777-BB489DF84E4A}" srcOrd="0" destOrd="0" presId="urn:microsoft.com/office/officeart/2005/8/layout/hList2"/>
    <dgm:cxn modelId="{34CB64F3-45B8-A742-985E-A13DEA3B0426}" type="presOf" srcId="{BF737917-7284-E94F-A3C8-14E2D83344F6}" destId="{0B89C643-8C82-8546-B777-BB489DF84E4A}" srcOrd="0" destOrd="1" presId="urn:microsoft.com/office/officeart/2005/8/layout/hList2"/>
    <dgm:cxn modelId="{B6DDBD63-9246-1B48-9981-6872FA8F090E}" type="presParOf" srcId="{E9EA5F58-E293-5B4B-A40F-9AFDB456C1C7}" destId="{E64A1E63-A023-2048-8DA0-AFAF04033B7D}" srcOrd="0" destOrd="0" presId="urn:microsoft.com/office/officeart/2005/8/layout/hList2"/>
    <dgm:cxn modelId="{833B7BFC-96FF-8347-B4DC-43350553C240}" type="presParOf" srcId="{E64A1E63-A023-2048-8DA0-AFAF04033B7D}" destId="{2D676293-F8AD-ED49-ABB1-3A03DE9A05BB}" srcOrd="0" destOrd="0" presId="urn:microsoft.com/office/officeart/2005/8/layout/hList2"/>
    <dgm:cxn modelId="{37A8CE43-9116-A24E-AF81-F1535FE730F7}" type="presParOf" srcId="{E64A1E63-A023-2048-8DA0-AFAF04033B7D}" destId="{0B89C643-8C82-8546-B777-BB489DF84E4A}" srcOrd="1" destOrd="0" presId="urn:microsoft.com/office/officeart/2005/8/layout/hList2"/>
    <dgm:cxn modelId="{CABE4164-8434-EE45-866A-2F5EAD41316C}" type="presParOf" srcId="{E64A1E63-A023-2048-8DA0-AFAF04033B7D}" destId="{C0BA8213-49B1-D641-81C2-6FF7CD72DE1E}" srcOrd="2" destOrd="0" presId="urn:microsoft.com/office/officeart/2005/8/layout/hList2"/>
    <dgm:cxn modelId="{B934BDFB-B337-CD4F-ABF7-6C4BA72BD55C}" type="presParOf" srcId="{E9EA5F58-E293-5B4B-A40F-9AFDB456C1C7}" destId="{F2432AE7-0B8A-1F4B-BA5D-C530F3B9DA8B}" srcOrd="1" destOrd="0" presId="urn:microsoft.com/office/officeart/2005/8/layout/hList2"/>
    <dgm:cxn modelId="{6415B2BF-9F53-8D46-A52D-7B49FBB30D5F}" type="presParOf" srcId="{E9EA5F58-E293-5B4B-A40F-9AFDB456C1C7}" destId="{D9D43342-5112-3247-AA77-F7BA5B4EC576}" srcOrd="2" destOrd="0" presId="urn:microsoft.com/office/officeart/2005/8/layout/hList2"/>
    <dgm:cxn modelId="{7EAB7F40-7CF0-0B4F-9E19-49ED278A2921}" type="presParOf" srcId="{D9D43342-5112-3247-AA77-F7BA5B4EC576}" destId="{1D0124BE-2057-CB46-8EB9-C8240E7172B1}" srcOrd="0" destOrd="0" presId="urn:microsoft.com/office/officeart/2005/8/layout/hList2"/>
    <dgm:cxn modelId="{CD87F75F-B59A-A14E-BEB4-7C3CC865C122}" type="presParOf" srcId="{D9D43342-5112-3247-AA77-F7BA5B4EC576}" destId="{16B39334-E25D-FF4D-9739-C60BDBF8EC97}" srcOrd="1" destOrd="0" presId="urn:microsoft.com/office/officeart/2005/8/layout/hList2"/>
    <dgm:cxn modelId="{CD2BE205-885D-AA4A-BA3A-1BD41ADBBB27}" type="presParOf" srcId="{D9D43342-5112-3247-AA77-F7BA5B4EC576}" destId="{D0262BD1-6E91-2342-BCE5-93EE8A03CFC7}" srcOrd="2" destOrd="0" presId="urn:microsoft.com/office/officeart/2005/8/layout/hList2"/>
    <dgm:cxn modelId="{744BC5D8-50B5-B44A-ACE5-8389B9AB46BF}" type="presParOf" srcId="{E9EA5F58-E293-5B4B-A40F-9AFDB456C1C7}" destId="{9476A8E8-D351-5A4E-86CF-76C805CB3660}" srcOrd="3" destOrd="0" presId="urn:microsoft.com/office/officeart/2005/8/layout/hList2"/>
    <dgm:cxn modelId="{53E214BB-65E6-6E40-9A5E-49F3AE7BB960}" type="presParOf" srcId="{E9EA5F58-E293-5B4B-A40F-9AFDB456C1C7}" destId="{291A2E32-24CB-4446-A386-0DED1BB76C4B}" srcOrd="4" destOrd="0" presId="urn:microsoft.com/office/officeart/2005/8/layout/hList2"/>
    <dgm:cxn modelId="{77DA43D1-9B52-894B-976F-FEAB619B387D}" type="presParOf" srcId="{291A2E32-24CB-4446-A386-0DED1BB76C4B}" destId="{C649DF58-A05F-6D40-A507-B7BCEA9A49C0}" srcOrd="0" destOrd="0" presId="urn:microsoft.com/office/officeart/2005/8/layout/hList2"/>
    <dgm:cxn modelId="{D36A8735-5AD6-B148-A515-14174D99B05C}" type="presParOf" srcId="{291A2E32-24CB-4446-A386-0DED1BB76C4B}" destId="{DC4A50BD-AA05-F343-923B-6BD51261AF46}" srcOrd="1" destOrd="0" presId="urn:microsoft.com/office/officeart/2005/8/layout/hList2"/>
    <dgm:cxn modelId="{5237DC58-0C60-6849-A6B2-01D7FE305C6A}" type="presParOf" srcId="{291A2E32-24CB-4446-A386-0DED1BB76C4B}" destId="{8D1ADA11-3722-3C47-9358-6B854137126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12E9-DE73-8E45-AA6C-70D83EAC2E27}">
      <dsp:nvSpPr>
        <dsp:cNvPr id="0" name=""/>
        <dsp:cNvSpPr/>
      </dsp:nvSpPr>
      <dsp:spPr>
        <a:xfrm>
          <a:off x="4844412" y="2118609"/>
          <a:ext cx="1802541" cy="1802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rPr>
            <a:t>Curricula</a:t>
          </a:r>
          <a:endParaRPr lang="en-US" sz="2300" b="1" kern="1200" dirty="0">
            <a:solidFill>
              <a:srgbClr val="FFFF00"/>
            </a:solidFill>
          </a:endParaRPr>
        </a:p>
      </dsp:txBody>
      <dsp:txXfrm>
        <a:off x="5108388" y="2382585"/>
        <a:ext cx="1274589" cy="1274589"/>
      </dsp:txXfrm>
    </dsp:sp>
    <dsp:sp modelId="{036225AD-AF89-484C-AF93-9B14339DBCCB}">
      <dsp:nvSpPr>
        <dsp:cNvPr id="0" name=""/>
        <dsp:cNvSpPr/>
      </dsp:nvSpPr>
      <dsp:spPr>
        <a:xfrm rot="16200000">
          <a:off x="5619897" y="1618450"/>
          <a:ext cx="251572" cy="539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57633" y="1764164"/>
        <a:ext cx="176100" cy="323936"/>
      </dsp:txXfrm>
    </dsp:sp>
    <dsp:sp modelId="{E839EAC2-888F-6446-8B50-7C3E9BE69243}">
      <dsp:nvSpPr>
        <dsp:cNvPr id="0" name=""/>
        <dsp:cNvSpPr/>
      </dsp:nvSpPr>
      <dsp:spPr>
        <a:xfrm>
          <a:off x="4951724" y="56025"/>
          <a:ext cx="1587918" cy="15879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Organi-zation</a:t>
          </a:r>
          <a:endParaRPr lang="en-US" sz="1600" kern="1200" dirty="0"/>
        </a:p>
      </dsp:txBody>
      <dsp:txXfrm>
        <a:off x="5184269" y="288570"/>
        <a:ext cx="1122828" cy="1122828"/>
      </dsp:txXfrm>
    </dsp:sp>
    <dsp:sp modelId="{5B300585-BF59-3047-B6CF-978574693D5E}">
      <dsp:nvSpPr>
        <dsp:cNvPr id="0" name=""/>
        <dsp:cNvSpPr/>
      </dsp:nvSpPr>
      <dsp:spPr>
        <a:xfrm>
          <a:off x="6742129" y="2749933"/>
          <a:ext cx="229286" cy="539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42129" y="2857911"/>
        <a:ext cx="160500" cy="323936"/>
      </dsp:txXfrm>
    </dsp:sp>
    <dsp:sp modelId="{C50B7B86-5C9E-5D48-9A4A-3C9919B13506}">
      <dsp:nvSpPr>
        <dsp:cNvPr id="0" name=""/>
        <dsp:cNvSpPr/>
      </dsp:nvSpPr>
      <dsp:spPr>
        <a:xfrm>
          <a:off x="7079570" y="2225920"/>
          <a:ext cx="1587918" cy="15879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Individual</a:t>
          </a:r>
          <a:endParaRPr lang="en-US" sz="1900" kern="1200" dirty="0"/>
        </a:p>
      </dsp:txBody>
      <dsp:txXfrm>
        <a:off x="7312115" y="2458465"/>
        <a:ext cx="1122828" cy="1122828"/>
      </dsp:txXfrm>
    </dsp:sp>
    <dsp:sp modelId="{4939CF93-7D2A-9C42-8051-A71BAE462652}">
      <dsp:nvSpPr>
        <dsp:cNvPr id="0" name=""/>
        <dsp:cNvSpPr/>
      </dsp:nvSpPr>
      <dsp:spPr>
        <a:xfrm rot="5400000">
          <a:off x="5633825" y="3855925"/>
          <a:ext cx="223715" cy="539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67382" y="3930346"/>
        <a:ext cx="156601" cy="323936"/>
      </dsp:txXfrm>
    </dsp:sp>
    <dsp:sp modelId="{CA312FE9-DC00-E145-A29F-DB29EE0A9E48}">
      <dsp:nvSpPr>
        <dsp:cNvPr id="0" name=""/>
        <dsp:cNvSpPr/>
      </dsp:nvSpPr>
      <dsp:spPr>
        <a:xfrm>
          <a:off x="4951724" y="4343254"/>
          <a:ext cx="1587918" cy="15879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Regulators</a:t>
          </a:r>
        </a:p>
      </dsp:txBody>
      <dsp:txXfrm>
        <a:off x="5184269" y="4575799"/>
        <a:ext cx="1122828" cy="1122828"/>
      </dsp:txXfrm>
    </dsp:sp>
    <dsp:sp modelId="{E8E515C9-8205-754E-86C9-2724616774BE}">
      <dsp:nvSpPr>
        <dsp:cNvPr id="0" name=""/>
        <dsp:cNvSpPr/>
      </dsp:nvSpPr>
      <dsp:spPr>
        <a:xfrm rot="10800000">
          <a:off x="4504182" y="2749933"/>
          <a:ext cx="240429" cy="539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576311" y="2857911"/>
        <a:ext cx="168300" cy="323936"/>
      </dsp:txXfrm>
    </dsp:sp>
    <dsp:sp modelId="{ED9EB63F-B2A3-C74A-861B-164B38EA5993}">
      <dsp:nvSpPr>
        <dsp:cNvPr id="0" name=""/>
        <dsp:cNvSpPr/>
      </dsp:nvSpPr>
      <dsp:spPr>
        <a:xfrm>
          <a:off x="2802853" y="2225920"/>
          <a:ext cx="1587918" cy="15879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Industry</a:t>
          </a:r>
          <a:endParaRPr lang="en-US" sz="1600" kern="1200" dirty="0"/>
        </a:p>
      </dsp:txBody>
      <dsp:txXfrm>
        <a:off x="3035398" y="2458465"/>
        <a:ext cx="1122828" cy="1122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A8213-49B1-D641-81C2-6FF7CD72DE1E}">
      <dsp:nvSpPr>
        <dsp:cNvPr id="0" name=""/>
        <dsp:cNvSpPr/>
      </dsp:nvSpPr>
      <dsp:spPr>
        <a:xfrm rot="16200000">
          <a:off x="-1383004"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US" sz="3600" kern="1200" dirty="0"/>
            <a:t>Qualify</a:t>
          </a:r>
        </a:p>
      </dsp:txBody>
      <dsp:txXfrm>
        <a:off x="-1383004" y="2256453"/>
        <a:ext cx="3394043" cy="504901"/>
      </dsp:txXfrm>
    </dsp:sp>
    <dsp:sp modelId="{0B89C643-8C82-8546-B777-BB489DF84E4A}">
      <dsp:nvSpPr>
        <dsp:cNvPr id="0" name=""/>
        <dsp:cNvSpPr/>
      </dsp:nvSpPr>
      <dsp:spPr>
        <a:xfrm>
          <a:off x="566467"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295"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Person has met requirements allowing them to adequately perform role </a:t>
          </a:r>
        </a:p>
        <a:p>
          <a:pPr marL="171450" lvl="1" indent="-171450" algn="l" defTabSz="755650">
            <a:lnSpc>
              <a:spcPct val="90000"/>
            </a:lnSpc>
            <a:spcBef>
              <a:spcPct val="0"/>
            </a:spcBef>
            <a:spcAft>
              <a:spcPct val="15000"/>
            </a:spcAft>
            <a:buChar char="•"/>
          </a:pPr>
          <a:r>
            <a:rPr lang="en-US" sz="1700" i="1" kern="1200" dirty="0"/>
            <a:t>Qualified to work in an aseptic processing area, qualified to use a laboratory instrument</a:t>
          </a:r>
        </a:p>
      </dsp:txBody>
      <dsp:txXfrm>
        <a:off x="566467" y="811881"/>
        <a:ext cx="2514943" cy="3394043"/>
      </dsp:txXfrm>
    </dsp:sp>
    <dsp:sp modelId="{2D676293-F8AD-ED49-ABB1-3A03DE9A05BB}">
      <dsp:nvSpPr>
        <dsp:cNvPr id="0" name=""/>
        <dsp:cNvSpPr/>
      </dsp:nvSpPr>
      <dsp:spPr>
        <a:xfrm>
          <a:off x="61566" y="145412"/>
          <a:ext cx="1009802" cy="100980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62BD1-6E91-2342-BCE5-93EE8A03CFC7}">
      <dsp:nvSpPr>
        <dsp:cNvPr id="0" name=""/>
        <dsp:cNvSpPr/>
      </dsp:nvSpPr>
      <dsp:spPr>
        <a:xfrm rot="16200000">
          <a:off x="2303306"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US" sz="3600" kern="1200" dirty="0"/>
            <a:t>License</a:t>
          </a:r>
        </a:p>
      </dsp:txBody>
      <dsp:txXfrm>
        <a:off x="2303306" y="2256453"/>
        <a:ext cx="3394043" cy="504901"/>
      </dsp:txXfrm>
    </dsp:sp>
    <dsp:sp modelId="{16B39334-E25D-FF4D-9739-C60BDBF8EC97}">
      <dsp:nvSpPr>
        <dsp:cNvPr id="0" name=""/>
        <dsp:cNvSpPr/>
      </dsp:nvSpPr>
      <dsp:spPr>
        <a:xfrm>
          <a:off x="4252779"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295"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Person has been given permission by a governmental body to perform defined actions</a:t>
          </a:r>
        </a:p>
        <a:p>
          <a:pPr marL="171450" lvl="1" indent="-171450" algn="l" defTabSz="755650">
            <a:lnSpc>
              <a:spcPct val="90000"/>
            </a:lnSpc>
            <a:spcBef>
              <a:spcPct val="0"/>
            </a:spcBef>
            <a:spcAft>
              <a:spcPct val="15000"/>
            </a:spcAft>
            <a:buChar char="•"/>
          </a:pPr>
          <a:r>
            <a:rPr lang="en-US" sz="1700" i="1" kern="1200" dirty="0"/>
            <a:t>Driver’s license, medical license</a:t>
          </a:r>
        </a:p>
      </dsp:txBody>
      <dsp:txXfrm>
        <a:off x="4252779" y="811881"/>
        <a:ext cx="2514943" cy="3394043"/>
      </dsp:txXfrm>
    </dsp:sp>
    <dsp:sp modelId="{1D0124BE-2057-CB46-8EB9-C8240E7172B1}">
      <dsp:nvSpPr>
        <dsp:cNvPr id="0" name=""/>
        <dsp:cNvSpPr/>
      </dsp:nvSpPr>
      <dsp:spPr>
        <a:xfrm>
          <a:off x="3747877" y="145412"/>
          <a:ext cx="1009802" cy="100980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DA11-3722-3C47-9358-6B8541371267}">
      <dsp:nvSpPr>
        <dsp:cNvPr id="0" name=""/>
        <dsp:cNvSpPr/>
      </dsp:nvSpPr>
      <dsp:spPr>
        <a:xfrm rot="16200000">
          <a:off x="5989618"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US" sz="3600" kern="1200" dirty="0"/>
            <a:t>Certify</a:t>
          </a:r>
        </a:p>
      </dsp:txBody>
      <dsp:txXfrm>
        <a:off x="5989618" y="2256453"/>
        <a:ext cx="3394043" cy="504901"/>
      </dsp:txXfrm>
    </dsp:sp>
    <dsp:sp modelId="{DC4A50BD-AA05-F343-923B-6BD51261AF46}">
      <dsp:nvSpPr>
        <dsp:cNvPr id="0" name=""/>
        <dsp:cNvSpPr/>
      </dsp:nvSpPr>
      <dsp:spPr>
        <a:xfrm>
          <a:off x="7939090"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295"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Person has been confirmed that they initially and continue to meet the standards set by a body of recognized  professionals, experts</a:t>
          </a:r>
        </a:p>
        <a:p>
          <a:pPr marL="171450" lvl="1" indent="-171450" algn="l" defTabSz="755650">
            <a:lnSpc>
              <a:spcPct val="90000"/>
            </a:lnSpc>
            <a:spcBef>
              <a:spcPct val="0"/>
            </a:spcBef>
            <a:spcAft>
              <a:spcPct val="15000"/>
            </a:spcAft>
            <a:buChar char="•"/>
          </a:pPr>
          <a:r>
            <a:rPr lang="en-US" sz="1700" i="1" kern="1200" dirty="0"/>
            <a:t>Certified public account, certified by a board of medical practice</a:t>
          </a:r>
        </a:p>
      </dsp:txBody>
      <dsp:txXfrm>
        <a:off x="7939090" y="811881"/>
        <a:ext cx="2514943" cy="3394043"/>
      </dsp:txXfrm>
    </dsp:sp>
    <dsp:sp modelId="{C649DF58-A05F-6D40-A507-B7BCEA9A49C0}">
      <dsp:nvSpPr>
        <dsp:cNvPr id="0" name=""/>
        <dsp:cNvSpPr/>
      </dsp:nvSpPr>
      <dsp:spPr>
        <a:xfrm>
          <a:off x="7434189" y="145412"/>
          <a:ext cx="1009802" cy="100980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C4590-19F6-4FE7-AEDD-F60D1D9574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998AC84-6D7B-4EA3-97A9-D06BEC5D4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512D1-0336-4F5F-8C44-0726A2BECD46}" type="datetimeFigureOut">
              <a:rPr lang="en-GB" smtClean="0"/>
              <a:t>02/06/2022</a:t>
            </a:fld>
            <a:endParaRPr lang="en-GB"/>
          </a:p>
        </p:txBody>
      </p:sp>
      <p:sp>
        <p:nvSpPr>
          <p:cNvPr id="4" name="Footer Placeholder 3">
            <a:extLst>
              <a:ext uri="{FF2B5EF4-FFF2-40B4-BE49-F238E27FC236}">
                <a16:creationId xmlns:a16="http://schemas.microsoft.com/office/drawing/2014/main" id="{EEB9E6BA-C80D-40F2-8B2B-3EC3F0C676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41400F-4EAA-47A3-8C50-8CF9A3B56A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8B662-4CEA-4BAC-9870-0351CB92E777}" type="slidenum">
              <a:rPr lang="en-GB" smtClean="0"/>
              <a:t>‹#›</a:t>
            </a:fld>
            <a:endParaRPr lang="en-GB"/>
          </a:p>
        </p:txBody>
      </p:sp>
    </p:spTree>
    <p:extLst>
      <p:ext uri="{BB962C8B-B14F-4D97-AF65-F5344CB8AC3E}">
        <p14:creationId xmlns:p14="http://schemas.microsoft.com/office/powerpoint/2010/main" val="2498471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08692-EE13-4401-9349-4CAC162F1AB5}" type="datetimeFigureOut">
              <a:rPr lang="en-GB" smtClean="0"/>
              <a:t>02/06/2022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B6C45-0EF4-4759-944E-4288B6219519}" type="slidenum">
              <a:rPr lang="en-GB" smtClean="0"/>
              <a:t>‹#›</a:t>
            </a:fld>
            <a:endParaRPr lang="en-GB"/>
          </a:p>
        </p:txBody>
      </p:sp>
    </p:spTree>
    <p:extLst>
      <p:ext uri="{BB962C8B-B14F-4D97-AF65-F5344CB8AC3E}">
        <p14:creationId xmlns:p14="http://schemas.microsoft.com/office/powerpoint/2010/main" val="45433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B6C45-0EF4-4759-944E-4288B6219519}" type="slidenum">
              <a:rPr lang="en-GB" smtClean="0"/>
              <a:t>7</a:t>
            </a:fld>
            <a:endParaRPr lang="en-GB"/>
          </a:p>
        </p:txBody>
      </p:sp>
    </p:spTree>
    <p:extLst>
      <p:ext uri="{BB962C8B-B14F-4D97-AF65-F5344CB8AC3E}">
        <p14:creationId xmlns:p14="http://schemas.microsoft.com/office/powerpoint/2010/main" val="18724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Sterility Assurance community faces the challenge of </a:t>
            </a:r>
            <a:r>
              <a:rPr lang="en-GB" sz="1800" dirty="0">
                <a:effectLst/>
                <a:latin typeface="Calibri" panose="020F0502020204030204" pitchFamily="34" charset="0"/>
                <a:ea typeface="Calibri" panose="020F0502020204030204" pitchFamily="34" charset="0"/>
                <a:cs typeface="Arial" panose="020B0604020202020204" pitchFamily="34" charset="0"/>
              </a:rPr>
              <a:t>attracting, retaining and developing professionals involved in E2E sterility</a:t>
            </a:r>
            <a:endParaRPr lang="de-CH" dirty="0"/>
          </a:p>
        </p:txBody>
      </p:sp>
      <p:sp>
        <p:nvSpPr>
          <p:cNvPr id="4" name="Slide Number Placeholder 3"/>
          <p:cNvSpPr>
            <a:spLocks noGrp="1"/>
          </p:cNvSpPr>
          <p:nvPr>
            <p:ph type="sldNum" sz="quarter" idx="5"/>
          </p:nvPr>
        </p:nvSpPr>
        <p:spPr/>
        <p:txBody>
          <a:bodyPr/>
          <a:lstStyle/>
          <a:p>
            <a:fld id="{049B6C45-0EF4-4759-944E-4288B6219519}" type="slidenum">
              <a:rPr lang="en-GB" smtClean="0"/>
              <a:t>8</a:t>
            </a:fld>
            <a:endParaRPr lang="en-GB"/>
          </a:p>
        </p:txBody>
      </p:sp>
    </p:spTree>
    <p:extLst>
      <p:ext uri="{BB962C8B-B14F-4D97-AF65-F5344CB8AC3E}">
        <p14:creationId xmlns:p14="http://schemas.microsoft.com/office/powerpoint/2010/main" val="276791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de-CH" dirty="0"/>
          </a:p>
        </p:txBody>
      </p:sp>
      <p:sp>
        <p:nvSpPr>
          <p:cNvPr id="4" name="Slide Number Placeholder 3"/>
          <p:cNvSpPr>
            <a:spLocks noGrp="1"/>
          </p:cNvSpPr>
          <p:nvPr>
            <p:ph type="sldNum" sz="quarter" idx="5"/>
          </p:nvPr>
        </p:nvSpPr>
        <p:spPr/>
        <p:txBody>
          <a:bodyPr/>
          <a:lstStyle/>
          <a:p>
            <a:fld id="{049B6C45-0EF4-4759-944E-4288B6219519}" type="slidenum">
              <a:rPr lang="en-GB" smtClean="0"/>
              <a:t>17</a:t>
            </a:fld>
            <a:endParaRPr lang="en-GB"/>
          </a:p>
        </p:txBody>
      </p:sp>
    </p:spTree>
    <p:extLst>
      <p:ext uri="{BB962C8B-B14F-4D97-AF65-F5344CB8AC3E}">
        <p14:creationId xmlns:p14="http://schemas.microsoft.com/office/powerpoint/2010/main" val="106641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9B6C45-0EF4-4759-944E-4288B6219519}" type="slidenum">
              <a:rPr lang="en-GB" smtClean="0"/>
              <a:t>24</a:t>
            </a:fld>
            <a:endParaRPr lang="en-GB"/>
          </a:p>
        </p:txBody>
      </p:sp>
    </p:spTree>
    <p:extLst>
      <p:ext uri="{BB962C8B-B14F-4D97-AF65-F5344CB8AC3E}">
        <p14:creationId xmlns:p14="http://schemas.microsoft.com/office/powerpoint/2010/main" val="851599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rgbClr val="DDF4FF"/>
        </a:solidFill>
        <a:effectLst/>
      </p:bgPr>
    </p:bg>
    <p:spTree>
      <p:nvGrpSpPr>
        <p:cNvPr id="1" name=""/>
        <p:cNvGrpSpPr/>
        <p:nvPr/>
      </p:nvGrpSpPr>
      <p:grpSpPr>
        <a:xfrm>
          <a:off x="0" y="0"/>
          <a:ext cx="0" cy="0"/>
          <a:chOff x="0" y="0"/>
          <a:chExt cx="0" cy="0"/>
        </a:xfrm>
      </p:grpSpPr>
      <p:grpSp>
        <p:nvGrpSpPr>
          <p:cNvPr id="2402" name="Group 2401">
            <a:extLst>
              <a:ext uri="{FF2B5EF4-FFF2-40B4-BE49-F238E27FC236}">
                <a16:creationId xmlns:a16="http://schemas.microsoft.com/office/drawing/2014/main" id="{AA52FF5C-B7A5-4918-83FB-39D584513A33}"/>
              </a:ext>
            </a:extLst>
          </p:cNvPr>
          <p:cNvGrpSpPr/>
          <p:nvPr userDrawn="1"/>
        </p:nvGrpSpPr>
        <p:grpSpPr>
          <a:xfrm>
            <a:off x="334963" y="5146192"/>
            <a:ext cx="7135401" cy="1162533"/>
            <a:chOff x="334963" y="3793647"/>
            <a:chExt cx="4078682" cy="664518"/>
          </a:xfrm>
        </p:grpSpPr>
        <p:grpSp>
          <p:nvGrpSpPr>
            <p:cNvPr id="2404" name="Graphic 3">
              <a:extLst>
                <a:ext uri="{FF2B5EF4-FFF2-40B4-BE49-F238E27FC236}">
                  <a16:creationId xmlns:a16="http://schemas.microsoft.com/office/drawing/2014/main" id="{8A0F4FF9-5A4E-41AA-A3AA-9D9F66C91FC0}"/>
                </a:ext>
              </a:extLst>
            </p:cNvPr>
            <p:cNvGrpSpPr/>
            <p:nvPr/>
          </p:nvGrpSpPr>
          <p:grpSpPr>
            <a:xfrm>
              <a:off x="3158192" y="3839250"/>
              <a:ext cx="1255453" cy="542909"/>
              <a:chOff x="3116357" y="3809369"/>
              <a:chExt cx="1255453" cy="542909"/>
            </a:xfrm>
            <a:solidFill>
              <a:schemeClr val="accent2"/>
            </a:solidFill>
          </p:grpSpPr>
          <p:grpSp>
            <p:nvGrpSpPr>
              <p:cNvPr id="2417" name="Graphic 3">
                <a:extLst>
                  <a:ext uri="{FF2B5EF4-FFF2-40B4-BE49-F238E27FC236}">
                    <a16:creationId xmlns:a16="http://schemas.microsoft.com/office/drawing/2014/main" id="{D861A964-D741-40D2-82F1-D833D420E70B}"/>
                  </a:ext>
                </a:extLst>
              </p:cNvPr>
              <p:cNvGrpSpPr/>
              <p:nvPr/>
            </p:nvGrpSpPr>
            <p:grpSpPr>
              <a:xfrm>
                <a:off x="3116357" y="3809369"/>
                <a:ext cx="711663" cy="162512"/>
                <a:chOff x="3116357" y="3809369"/>
                <a:chExt cx="711663" cy="162512"/>
              </a:xfrm>
              <a:grpFill/>
            </p:grpSpPr>
            <p:sp>
              <p:nvSpPr>
                <p:cNvPr id="2429" name="Freeform: Shape 2428">
                  <a:extLst>
                    <a:ext uri="{FF2B5EF4-FFF2-40B4-BE49-F238E27FC236}">
                      <a16:creationId xmlns:a16="http://schemas.microsoft.com/office/drawing/2014/main" id="{029E7F3B-099B-4A91-B009-AFD36649512D}"/>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2430" name="Freeform: Shape 2429">
                  <a:extLst>
                    <a:ext uri="{FF2B5EF4-FFF2-40B4-BE49-F238E27FC236}">
                      <a16:creationId xmlns:a16="http://schemas.microsoft.com/office/drawing/2014/main" id="{7943CE30-350B-4F1E-9BE7-9DC7D52E66BB}"/>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2431" name="Freeform: Shape 2430">
                  <a:extLst>
                    <a:ext uri="{FF2B5EF4-FFF2-40B4-BE49-F238E27FC236}">
                      <a16:creationId xmlns:a16="http://schemas.microsoft.com/office/drawing/2014/main" id="{D02D1A29-2D9C-4234-8E65-0EB36847ED77}"/>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2432" name="Freeform: Shape 2431">
                  <a:extLst>
                    <a:ext uri="{FF2B5EF4-FFF2-40B4-BE49-F238E27FC236}">
                      <a16:creationId xmlns:a16="http://schemas.microsoft.com/office/drawing/2014/main" id="{1FAD6D9C-68E8-4389-B1D9-02515C96F6DA}"/>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2433" name="Freeform: Shape 2432">
                  <a:extLst>
                    <a:ext uri="{FF2B5EF4-FFF2-40B4-BE49-F238E27FC236}">
                      <a16:creationId xmlns:a16="http://schemas.microsoft.com/office/drawing/2014/main" id="{42B66FB1-DF0F-4982-A6D0-973642164A3F}"/>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2434" name="Freeform: Shape 2433">
                  <a:extLst>
                    <a:ext uri="{FF2B5EF4-FFF2-40B4-BE49-F238E27FC236}">
                      <a16:creationId xmlns:a16="http://schemas.microsoft.com/office/drawing/2014/main" id="{BEA1F250-DECB-48EB-B749-F0D35DD73D2E}"/>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2435" name="Freeform: Shape 2434">
                  <a:extLst>
                    <a:ext uri="{FF2B5EF4-FFF2-40B4-BE49-F238E27FC236}">
                      <a16:creationId xmlns:a16="http://schemas.microsoft.com/office/drawing/2014/main" id="{1059E492-9721-48F6-ACF2-C266D4356B1D}"/>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2436" name="Freeform: Shape 2435">
                  <a:extLst>
                    <a:ext uri="{FF2B5EF4-FFF2-40B4-BE49-F238E27FC236}">
                      <a16:creationId xmlns:a16="http://schemas.microsoft.com/office/drawing/2014/main" id="{23C6C9F5-88E0-41F6-AFA2-FC5E4DB01F76}"/>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2437" name="Freeform: Shape 2436">
                  <a:extLst>
                    <a:ext uri="{FF2B5EF4-FFF2-40B4-BE49-F238E27FC236}">
                      <a16:creationId xmlns:a16="http://schemas.microsoft.com/office/drawing/2014/main" id="{5FAE603E-FF7B-4F80-95DE-D0A4797A9362}"/>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418" name="Graphic 3">
                <a:extLst>
                  <a:ext uri="{FF2B5EF4-FFF2-40B4-BE49-F238E27FC236}">
                    <a16:creationId xmlns:a16="http://schemas.microsoft.com/office/drawing/2014/main" id="{ED767C61-5371-4221-93E2-E9C78AA07630}"/>
                  </a:ext>
                </a:extLst>
              </p:cNvPr>
              <p:cNvGrpSpPr/>
              <p:nvPr/>
            </p:nvGrpSpPr>
            <p:grpSpPr>
              <a:xfrm>
                <a:off x="3117531" y="3996189"/>
                <a:ext cx="144741" cy="352637"/>
                <a:chOff x="3117531" y="3996189"/>
                <a:chExt cx="144741" cy="352637"/>
              </a:xfrm>
              <a:grpFill/>
            </p:grpSpPr>
            <p:sp>
              <p:nvSpPr>
                <p:cNvPr id="2426" name="Freeform: Shape 2425">
                  <a:extLst>
                    <a:ext uri="{FF2B5EF4-FFF2-40B4-BE49-F238E27FC236}">
                      <a16:creationId xmlns:a16="http://schemas.microsoft.com/office/drawing/2014/main" id="{595FE170-E51C-40ED-A53E-6498FEF2DB14}"/>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2427" name="Freeform: Shape 2426">
                  <a:extLst>
                    <a:ext uri="{FF2B5EF4-FFF2-40B4-BE49-F238E27FC236}">
                      <a16:creationId xmlns:a16="http://schemas.microsoft.com/office/drawing/2014/main" id="{C6323111-CB95-43AE-9A78-D32FE56F3EDC}"/>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2428" name="Freeform: Shape 2427">
                  <a:extLst>
                    <a:ext uri="{FF2B5EF4-FFF2-40B4-BE49-F238E27FC236}">
                      <a16:creationId xmlns:a16="http://schemas.microsoft.com/office/drawing/2014/main" id="{4F95B612-D269-4B78-95E1-67176E7A44F3}"/>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2419" name="Graphic 3">
                <a:extLst>
                  <a:ext uri="{FF2B5EF4-FFF2-40B4-BE49-F238E27FC236}">
                    <a16:creationId xmlns:a16="http://schemas.microsoft.com/office/drawing/2014/main" id="{D8A2CB42-0E90-4F24-B8D0-D6005A50BADC}"/>
                  </a:ext>
                </a:extLst>
              </p:cNvPr>
              <p:cNvGrpSpPr/>
              <p:nvPr/>
            </p:nvGrpSpPr>
            <p:grpSpPr>
              <a:xfrm>
                <a:off x="3294731" y="3998612"/>
                <a:ext cx="1077078" cy="353665"/>
                <a:chOff x="3294731" y="3998612"/>
                <a:chExt cx="1077078" cy="353665"/>
              </a:xfrm>
              <a:grpFill/>
            </p:grpSpPr>
            <p:sp>
              <p:nvSpPr>
                <p:cNvPr id="2420" name="Freeform: Shape 2419">
                  <a:extLst>
                    <a:ext uri="{FF2B5EF4-FFF2-40B4-BE49-F238E27FC236}">
                      <a16:creationId xmlns:a16="http://schemas.microsoft.com/office/drawing/2014/main" id="{CF9A99FA-B1BF-4210-A442-DD9035D38663}"/>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2421" name="Freeform: Shape 2420">
                  <a:extLst>
                    <a:ext uri="{FF2B5EF4-FFF2-40B4-BE49-F238E27FC236}">
                      <a16:creationId xmlns:a16="http://schemas.microsoft.com/office/drawing/2014/main" id="{2C317055-E9F7-4079-877F-D9269C844347}"/>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2422" name="Freeform: Shape 2421">
                  <a:extLst>
                    <a:ext uri="{FF2B5EF4-FFF2-40B4-BE49-F238E27FC236}">
                      <a16:creationId xmlns:a16="http://schemas.microsoft.com/office/drawing/2014/main" id="{24D93D23-E18B-4115-A558-2029F35422C8}"/>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2423" name="Freeform: Shape 2422">
                  <a:extLst>
                    <a:ext uri="{FF2B5EF4-FFF2-40B4-BE49-F238E27FC236}">
                      <a16:creationId xmlns:a16="http://schemas.microsoft.com/office/drawing/2014/main" id="{502D50CF-498B-4E2A-84D3-113A81B054AD}"/>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2424" name="Freeform: Shape 2423">
                  <a:extLst>
                    <a:ext uri="{FF2B5EF4-FFF2-40B4-BE49-F238E27FC236}">
                      <a16:creationId xmlns:a16="http://schemas.microsoft.com/office/drawing/2014/main" id="{8CFE183E-E2F5-4D49-81B2-2002A5201AE4}"/>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2425" name="Freeform: Shape 2424">
                  <a:extLst>
                    <a:ext uri="{FF2B5EF4-FFF2-40B4-BE49-F238E27FC236}">
                      <a16:creationId xmlns:a16="http://schemas.microsoft.com/office/drawing/2014/main" id="{0D1D2499-418E-49C4-9D49-4619574DEB3E}"/>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2405" name="Graphic 3">
              <a:extLst>
                <a:ext uri="{FF2B5EF4-FFF2-40B4-BE49-F238E27FC236}">
                  <a16:creationId xmlns:a16="http://schemas.microsoft.com/office/drawing/2014/main" id="{A4199720-A87C-45F8-91E4-07E2D524762B}"/>
                </a:ext>
              </a:extLst>
            </p:cNvPr>
            <p:cNvGrpSpPr/>
            <p:nvPr/>
          </p:nvGrpSpPr>
          <p:grpSpPr>
            <a:xfrm>
              <a:off x="334963" y="3830805"/>
              <a:ext cx="2640154" cy="549297"/>
              <a:chOff x="293128" y="3800924"/>
              <a:chExt cx="2640154" cy="549297"/>
            </a:xfrm>
            <a:solidFill>
              <a:srgbClr val="E81D2E"/>
            </a:solidFill>
          </p:grpSpPr>
          <p:sp>
            <p:nvSpPr>
              <p:cNvPr id="2407" name="Freeform: Shape 2406">
                <a:extLst>
                  <a:ext uri="{FF2B5EF4-FFF2-40B4-BE49-F238E27FC236}">
                    <a16:creationId xmlns:a16="http://schemas.microsoft.com/office/drawing/2014/main" id="{51092D07-D841-4EFF-BE8B-C87EEF633575}"/>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2408" name="Freeform: Shape 2407">
                <a:extLst>
                  <a:ext uri="{FF2B5EF4-FFF2-40B4-BE49-F238E27FC236}">
                    <a16:creationId xmlns:a16="http://schemas.microsoft.com/office/drawing/2014/main" id="{492D7C82-8C8C-4D5E-BD7D-9ADA8B874340}"/>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2409" name="Freeform: Shape 2408">
                <a:extLst>
                  <a:ext uri="{FF2B5EF4-FFF2-40B4-BE49-F238E27FC236}">
                    <a16:creationId xmlns:a16="http://schemas.microsoft.com/office/drawing/2014/main" id="{397AAFD3-1115-4A95-860E-1B276693BBDB}"/>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10" name="Freeform: Shape 2409">
                <a:extLst>
                  <a:ext uri="{FF2B5EF4-FFF2-40B4-BE49-F238E27FC236}">
                    <a16:creationId xmlns:a16="http://schemas.microsoft.com/office/drawing/2014/main" id="{489CC88E-608C-4A23-8393-E34D651BE219}"/>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2411" name="Freeform: Shape 2410">
                <a:extLst>
                  <a:ext uri="{FF2B5EF4-FFF2-40B4-BE49-F238E27FC236}">
                    <a16:creationId xmlns:a16="http://schemas.microsoft.com/office/drawing/2014/main" id="{536F4454-7CBB-425E-BF4E-C442C3FD55DC}"/>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12" name="Freeform: Shape 2411">
                <a:extLst>
                  <a:ext uri="{FF2B5EF4-FFF2-40B4-BE49-F238E27FC236}">
                    <a16:creationId xmlns:a16="http://schemas.microsoft.com/office/drawing/2014/main" id="{979C94D9-9ECA-4235-9DE3-960CA8C770FC}"/>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13" name="Freeform: Shape 2412">
                <a:extLst>
                  <a:ext uri="{FF2B5EF4-FFF2-40B4-BE49-F238E27FC236}">
                    <a16:creationId xmlns:a16="http://schemas.microsoft.com/office/drawing/2014/main" id="{968FE43B-97F6-41D0-8DD1-75605117057A}"/>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2414" name="Freeform: Shape 2413">
                <a:extLst>
                  <a:ext uri="{FF2B5EF4-FFF2-40B4-BE49-F238E27FC236}">
                    <a16:creationId xmlns:a16="http://schemas.microsoft.com/office/drawing/2014/main" id="{7D8F3FC6-8103-465E-9EEC-691C159BFAB1}"/>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15" name="Freeform: Shape 2414">
                <a:extLst>
                  <a:ext uri="{FF2B5EF4-FFF2-40B4-BE49-F238E27FC236}">
                    <a16:creationId xmlns:a16="http://schemas.microsoft.com/office/drawing/2014/main" id="{118965FC-7B95-4E3F-9006-086FA8160AF2}"/>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416" name="Freeform: Shape 2415">
                <a:extLst>
                  <a:ext uri="{FF2B5EF4-FFF2-40B4-BE49-F238E27FC236}">
                    <a16:creationId xmlns:a16="http://schemas.microsoft.com/office/drawing/2014/main" id="{FE586CC9-4291-4136-976B-4051B5A569A9}"/>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2406" name="Freeform: Shape 2405">
              <a:extLst>
                <a:ext uri="{FF2B5EF4-FFF2-40B4-BE49-F238E27FC236}">
                  <a16:creationId xmlns:a16="http://schemas.microsoft.com/office/drawing/2014/main" id="{A23464F3-E10D-4E7B-AA7C-BFA56F70578B}"/>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pic>
        <p:nvPicPr>
          <p:cNvPr id="2403" name="Graphic 2402">
            <a:extLst>
              <a:ext uri="{FF2B5EF4-FFF2-40B4-BE49-F238E27FC236}">
                <a16:creationId xmlns:a16="http://schemas.microsoft.com/office/drawing/2014/main" id="{83B69375-A406-4D91-9524-C08975753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963" y="3476281"/>
            <a:ext cx="2269088" cy="1522629"/>
          </a:xfrm>
          <a:prstGeom prst="rect">
            <a:avLst/>
          </a:prstGeom>
        </p:spPr>
      </p:pic>
      <p:grpSp>
        <p:nvGrpSpPr>
          <p:cNvPr id="2438" name="Graphic 2">
            <a:extLst>
              <a:ext uri="{FF2B5EF4-FFF2-40B4-BE49-F238E27FC236}">
                <a16:creationId xmlns:a16="http://schemas.microsoft.com/office/drawing/2014/main" id="{69B13A84-A590-4378-A236-C4BAAECFF23F}"/>
              </a:ext>
            </a:extLst>
          </p:cNvPr>
          <p:cNvGrpSpPr/>
          <p:nvPr userDrawn="1"/>
        </p:nvGrpSpPr>
        <p:grpSpPr>
          <a:xfrm>
            <a:off x="7212587" y="686948"/>
            <a:ext cx="4869228" cy="2786983"/>
            <a:chOff x="7212587" y="686948"/>
            <a:chExt cx="4869228" cy="2786983"/>
          </a:xfrm>
          <a:solidFill>
            <a:schemeClr val="accent1"/>
          </a:solidFill>
        </p:grpSpPr>
        <p:grpSp>
          <p:nvGrpSpPr>
            <p:cNvPr id="2440" name="Graphic 2">
              <a:extLst>
                <a:ext uri="{FF2B5EF4-FFF2-40B4-BE49-F238E27FC236}">
                  <a16:creationId xmlns:a16="http://schemas.microsoft.com/office/drawing/2014/main" id="{EB810164-F36F-452C-98A5-0CCD2E6A7828}"/>
                </a:ext>
              </a:extLst>
            </p:cNvPr>
            <p:cNvGrpSpPr/>
            <p:nvPr/>
          </p:nvGrpSpPr>
          <p:grpSpPr>
            <a:xfrm>
              <a:off x="7212587" y="686948"/>
              <a:ext cx="2334993" cy="2786983"/>
              <a:chOff x="7212587" y="686948"/>
              <a:chExt cx="2334993" cy="2786983"/>
            </a:xfrm>
            <a:grpFill/>
          </p:grpSpPr>
          <p:grpSp>
            <p:nvGrpSpPr>
              <p:cNvPr id="2679" name="Graphic 2">
                <a:extLst>
                  <a:ext uri="{FF2B5EF4-FFF2-40B4-BE49-F238E27FC236}">
                    <a16:creationId xmlns:a16="http://schemas.microsoft.com/office/drawing/2014/main" id="{3A14E30F-0514-4C55-9C65-EE5662D2CC1C}"/>
                  </a:ext>
                </a:extLst>
              </p:cNvPr>
              <p:cNvGrpSpPr/>
              <p:nvPr/>
            </p:nvGrpSpPr>
            <p:grpSpPr>
              <a:xfrm>
                <a:off x="7212587" y="686948"/>
                <a:ext cx="2334993" cy="2786983"/>
                <a:chOff x="7212587" y="686948"/>
                <a:chExt cx="2334993" cy="2786983"/>
              </a:xfrm>
              <a:grpFill/>
            </p:grpSpPr>
            <p:sp>
              <p:nvSpPr>
                <p:cNvPr id="2695" name="Freeform: Shape 2694">
                  <a:extLst>
                    <a:ext uri="{FF2B5EF4-FFF2-40B4-BE49-F238E27FC236}">
                      <a16:creationId xmlns:a16="http://schemas.microsoft.com/office/drawing/2014/main" id="{AC452BAA-3B38-42B3-9ADA-75D7EF1D6B21}"/>
                    </a:ext>
                  </a:extLst>
                </p:cNvPr>
                <p:cNvSpPr/>
                <p:nvPr/>
              </p:nvSpPr>
              <p:spPr>
                <a:xfrm>
                  <a:off x="7675080" y="2663916"/>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696" name="Freeform: Shape 2695">
                  <a:extLst>
                    <a:ext uri="{FF2B5EF4-FFF2-40B4-BE49-F238E27FC236}">
                      <a16:creationId xmlns:a16="http://schemas.microsoft.com/office/drawing/2014/main" id="{E7E914C7-41C2-4BD3-AA39-CC90D3B378AC}"/>
                    </a:ext>
                  </a:extLst>
                </p:cNvPr>
                <p:cNvSpPr/>
                <p:nvPr/>
              </p:nvSpPr>
              <p:spPr>
                <a:xfrm>
                  <a:off x="8009313" y="2213428"/>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697" name="Freeform: Shape 2696">
                  <a:extLst>
                    <a:ext uri="{FF2B5EF4-FFF2-40B4-BE49-F238E27FC236}">
                      <a16:creationId xmlns:a16="http://schemas.microsoft.com/office/drawing/2014/main" id="{F326453E-82F1-424B-B24A-EC7D3EA4FF13}"/>
                    </a:ext>
                  </a:extLst>
                </p:cNvPr>
                <p:cNvSpPr/>
                <p:nvPr/>
              </p:nvSpPr>
              <p:spPr>
                <a:xfrm>
                  <a:off x="8900813" y="1705443"/>
                  <a:ext cx="196386" cy="209828"/>
                </a:xfrm>
                <a:custGeom>
                  <a:avLst/>
                  <a:gdLst>
                    <a:gd name="connsiteX0" fmla="*/ 81124 w 196386"/>
                    <a:gd name="connsiteY0" fmla="*/ 1611 h 209828"/>
                    <a:gd name="connsiteX1" fmla="*/ 1515 w 196386"/>
                    <a:gd name="connsiteY1" fmla="*/ 122921 h 209828"/>
                    <a:gd name="connsiteX2" fmla="*/ 115243 w 196386"/>
                    <a:gd name="connsiteY2" fmla="*/ 208217 h 209828"/>
                    <a:gd name="connsiteX3" fmla="*/ 194852 w 196386"/>
                    <a:gd name="connsiteY3" fmla="*/ 86907 h 209828"/>
                    <a:gd name="connsiteX4" fmla="*/ 81124 w 196386"/>
                    <a:gd name="connsiteY4" fmla="*/ 1611 h 209828"/>
                    <a:gd name="connsiteX5" fmla="*/ 81124 w 19638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86" h="209828">
                      <a:moveTo>
                        <a:pt x="81124" y="1611"/>
                      </a:moveTo>
                      <a:cubicBezTo>
                        <a:pt x="28051" y="11721"/>
                        <a:pt x="-7963" y="66057"/>
                        <a:pt x="1515" y="122921"/>
                      </a:cubicBezTo>
                      <a:cubicBezTo>
                        <a:pt x="10992" y="179785"/>
                        <a:pt x="61537" y="218326"/>
                        <a:pt x="115243" y="208217"/>
                      </a:cubicBezTo>
                      <a:cubicBezTo>
                        <a:pt x="168947" y="198108"/>
                        <a:pt x="204329" y="143771"/>
                        <a:pt x="194852" y="86907"/>
                      </a:cubicBezTo>
                      <a:cubicBezTo>
                        <a:pt x="185374"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698" name="Freeform: Shape 2697">
                  <a:extLst>
                    <a:ext uri="{FF2B5EF4-FFF2-40B4-BE49-F238E27FC236}">
                      <a16:creationId xmlns:a16="http://schemas.microsoft.com/office/drawing/2014/main" id="{88110DC4-9F3B-44BD-A3C1-EB8782575958}"/>
                    </a:ext>
                  </a:extLst>
                </p:cNvPr>
                <p:cNvSpPr/>
                <p:nvPr/>
              </p:nvSpPr>
              <p:spPr>
                <a:xfrm>
                  <a:off x="9242628" y="871439"/>
                  <a:ext cx="196386" cy="209828"/>
                </a:xfrm>
                <a:custGeom>
                  <a:avLst/>
                  <a:gdLst>
                    <a:gd name="connsiteX0" fmla="*/ 81124 w 196386"/>
                    <a:gd name="connsiteY0" fmla="*/ 1611 h 209828"/>
                    <a:gd name="connsiteX1" fmla="*/ 1515 w 196386"/>
                    <a:gd name="connsiteY1" fmla="*/ 122921 h 209828"/>
                    <a:gd name="connsiteX2" fmla="*/ 115243 w 196386"/>
                    <a:gd name="connsiteY2" fmla="*/ 208217 h 209828"/>
                    <a:gd name="connsiteX3" fmla="*/ 194852 w 196386"/>
                    <a:gd name="connsiteY3" fmla="*/ 86907 h 209828"/>
                    <a:gd name="connsiteX4" fmla="*/ 81124 w 196386"/>
                    <a:gd name="connsiteY4" fmla="*/ 1611 h 209828"/>
                    <a:gd name="connsiteX5" fmla="*/ 81124 w 19638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86" h="209828">
                      <a:moveTo>
                        <a:pt x="81124" y="1611"/>
                      </a:moveTo>
                      <a:cubicBezTo>
                        <a:pt x="28051" y="11720"/>
                        <a:pt x="-7962" y="66057"/>
                        <a:pt x="1515" y="122921"/>
                      </a:cubicBezTo>
                      <a:cubicBezTo>
                        <a:pt x="10992" y="179785"/>
                        <a:pt x="61538" y="218326"/>
                        <a:pt x="115243" y="208217"/>
                      </a:cubicBezTo>
                      <a:cubicBezTo>
                        <a:pt x="168947" y="198108"/>
                        <a:pt x="204330"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699" name="Freeform: Shape 2698">
                  <a:extLst>
                    <a:ext uri="{FF2B5EF4-FFF2-40B4-BE49-F238E27FC236}">
                      <a16:creationId xmlns:a16="http://schemas.microsoft.com/office/drawing/2014/main" id="{B331FD3E-1B58-427E-AD11-A2DA1428A50A}"/>
                    </a:ext>
                  </a:extLst>
                </p:cNvPr>
                <p:cNvSpPr/>
                <p:nvPr/>
              </p:nvSpPr>
              <p:spPr>
                <a:xfrm>
                  <a:off x="9279274" y="297350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700" name="Freeform: Shape 2699">
                  <a:extLst>
                    <a:ext uri="{FF2B5EF4-FFF2-40B4-BE49-F238E27FC236}">
                      <a16:creationId xmlns:a16="http://schemas.microsoft.com/office/drawing/2014/main" id="{F606BDBA-6B24-452E-863E-A552B3AFBD7A}"/>
                    </a:ext>
                  </a:extLst>
                </p:cNvPr>
                <p:cNvSpPr/>
                <p:nvPr/>
              </p:nvSpPr>
              <p:spPr>
                <a:xfrm>
                  <a:off x="7212587" y="686948"/>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701" name="Freeform: Shape 2700">
                  <a:extLst>
                    <a:ext uri="{FF2B5EF4-FFF2-40B4-BE49-F238E27FC236}">
                      <a16:creationId xmlns:a16="http://schemas.microsoft.com/office/drawing/2014/main" id="{9E58B410-7C0B-41C9-93BD-F325C305C174}"/>
                    </a:ext>
                  </a:extLst>
                </p:cNvPr>
                <p:cNvSpPr/>
                <p:nvPr/>
              </p:nvSpPr>
              <p:spPr>
                <a:xfrm>
                  <a:off x="7357361" y="1065452"/>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1"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2" name="Freeform: Shape 2701">
                  <a:extLst>
                    <a:ext uri="{FF2B5EF4-FFF2-40B4-BE49-F238E27FC236}">
                      <a16:creationId xmlns:a16="http://schemas.microsoft.com/office/drawing/2014/main" id="{EAC7B210-1FF5-4291-B16A-817F961115C4}"/>
                    </a:ext>
                  </a:extLst>
                </p:cNvPr>
                <p:cNvSpPr/>
                <p:nvPr/>
              </p:nvSpPr>
              <p:spPr>
                <a:xfrm>
                  <a:off x="7647367" y="1055343"/>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1"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3" name="Freeform: Shape 2702">
                  <a:extLst>
                    <a:ext uri="{FF2B5EF4-FFF2-40B4-BE49-F238E27FC236}">
                      <a16:creationId xmlns:a16="http://schemas.microsoft.com/office/drawing/2014/main" id="{7CDF21F8-838C-4535-89C6-0973FDB07CA7}"/>
                    </a:ext>
                  </a:extLst>
                </p:cNvPr>
                <p:cNvSpPr/>
                <p:nvPr/>
              </p:nvSpPr>
              <p:spPr>
                <a:xfrm>
                  <a:off x="7620199" y="137504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4" name="Freeform: Shape 2703">
                  <a:extLst>
                    <a:ext uri="{FF2B5EF4-FFF2-40B4-BE49-F238E27FC236}">
                      <a16:creationId xmlns:a16="http://schemas.microsoft.com/office/drawing/2014/main" id="{43B52145-9BEC-44C0-9529-3975828C3F73}"/>
                    </a:ext>
                  </a:extLst>
                </p:cNvPr>
                <p:cNvSpPr/>
                <p:nvPr/>
              </p:nvSpPr>
              <p:spPr>
                <a:xfrm>
                  <a:off x="8264024" y="208268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5" name="Freeform: Shape 2704">
                  <a:extLst>
                    <a:ext uri="{FF2B5EF4-FFF2-40B4-BE49-F238E27FC236}">
                      <a16:creationId xmlns:a16="http://schemas.microsoft.com/office/drawing/2014/main" id="{1A45DC6D-3F25-4F12-A69E-1E1F7541C4AF}"/>
                    </a:ext>
                  </a:extLst>
                </p:cNvPr>
                <p:cNvSpPr/>
                <p:nvPr/>
              </p:nvSpPr>
              <p:spPr>
                <a:xfrm>
                  <a:off x="7955696" y="2566659"/>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6" name="Freeform: Shape 2705">
                  <a:extLst>
                    <a:ext uri="{FF2B5EF4-FFF2-40B4-BE49-F238E27FC236}">
                      <a16:creationId xmlns:a16="http://schemas.microsoft.com/office/drawing/2014/main" id="{68FC2E02-6F3F-49DC-9B9A-07FEF6DB92D6}"/>
                    </a:ext>
                  </a:extLst>
                </p:cNvPr>
                <p:cNvSpPr/>
                <p:nvPr/>
              </p:nvSpPr>
              <p:spPr>
                <a:xfrm>
                  <a:off x="7411698" y="3061375"/>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1" y="111505"/>
                      </a:cubicBezTo>
                      <a:cubicBezTo>
                        <a:pt x="89882" y="105818"/>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707" name="Freeform: Shape 2706">
                  <a:extLst>
                    <a:ext uri="{FF2B5EF4-FFF2-40B4-BE49-F238E27FC236}">
                      <a16:creationId xmlns:a16="http://schemas.microsoft.com/office/drawing/2014/main" id="{D69E4D61-4F64-40BB-B5E5-DD1CF9DE274F}"/>
                    </a:ext>
                  </a:extLst>
                </p:cNvPr>
                <p:cNvSpPr/>
                <p:nvPr/>
              </p:nvSpPr>
              <p:spPr>
                <a:xfrm>
                  <a:off x="7466034" y="336149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0" y="111505"/>
                      </a:cubicBezTo>
                      <a:cubicBezTo>
                        <a:pt x="89882"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708" name="Freeform: Shape 2707">
                  <a:extLst>
                    <a:ext uri="{FF2B5EF4-FFF2-40B4-BE49-F238E27FC236}">
                      <a16:creationId xmlns:a16="http://schemas.microsoft.com/office/drawing/2014/main" id="{2F001572-FA02-4D84-9AF5-B2E88AB24AF8}"/>
                    </a:ext>
                  </a:extLst>
                </p:cNvPr>
                <p:cNvSpPr/>
                <p:nvPr/>
              </p:nvSpPr>
              <p:spPr>
                <a:xfrm>
                  <a:off x="8581199" y="1927256"/>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09" name="Freeform: Shape 2708">
                  <a:extLst>
                    <a:ext uri="{FF2B5EF4-FFF2-40B4-BE49-F238E27FC236}">
                      <a16:creationId xmlns:a16="http://schemas.microsoft.com/office/drawing/2014/main" id="{BF6BAF3F-1638-404E-ACE3-EF6FCCF46B98}"/>
                    </a:ext>
                  </a:extLst>
                </p:cNvPr>
                <p:cNvSpPr/>
                <p:nvPr/>
              </p:nvSpPr>
              <p:spPr>
                <a:xfrm>
                  <a:off x="9197224"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10" name="Freeform: Shape 2709">
                  <a:extLst>
                    <a:ext uri="{FF2B5EF4-FFF2-40B4-BE49-F238E27FC236}">
                      <a16:creationId xmlns:a16="http://schemas.microsoft.com/office/drawing/2014/main" id="{BD299EBB-C71E-4FE4-8411-567C8EC21C3B}"/>
                    </a:ext>
                  </a:extLst>
                </p:cNvPr>
                <p:cNvSpPr/>
                <p:nvPr/>
              </p:nvSpPr>
              <p:spPr>
                <a:xfrm>
                  <a:off x="9431309" y="1075217"/>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711" name="Freeform: Shape 2710">
                  <a:extLst>
                    <a:ext uri="{FF2B5EF4-FFF2-40B4-BE49-F238E27FC236}">
                      <a16:creationId xmlns:a16="http://schemas.microsoft.com/office/drawing/2014/main" id="{9BF325FC-A920-4ADD-A6AE-A0597A9865CE}"/>
                    </a:ext>
                  </a:extLst>
                </p:cNvPr>
                <p:cNvSpPr/>
                <p:nvPr/>
              </p:nvSpPr>
              <p:spPr>
                <a:xfrm>
                  <a:off x="9128035" y="1410714"/>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712" name="Freeform: Shape 2711">
                  <a:extLst>
                    <a:ext uri="{FF2B5EF4-FFF2-40B4-BE49-F238E27FC236}">
                      <a16:creationId xmlns:a16="http://schemas.microsoft.com/office/drawing/2014/main" id="{FAC799F8-E547-44B9-AF7F-D4F978D2E759}"/>
                    </a:ext>
                  </a:extLst>
                </p:cNvPr>
                <p:cNvSpPr/>
                <p:nvPr/>
              </p:nvSpPr>
              <p:spPr>
                <a:xfrm>
                  <a:off x="8807851" y="1687452"/>
                  <a:ext cx="66380" cy="70820"/>
                </a:xfrm>
                <a:custGeom>
                  <a:avLst/>
                  <a:gdLst>
                    <a:gd name="connsiteX0" fmla="*/ 27504 w 66380"/>
                    <a:gd name="connsiteY0" fmla="*/ 648 h 70820"/>
                    <a:gd name="connsiteX1" fmla="*/ 336 w 66380"/>
                    <a:gd name="connsiteY1" fmla="*/ 41717 h 70820"/>
                    <a:gd name="connsiteX2" fmla="*/ 38877 w 66380"/>
                    <a:gd name="connsiteY2" fmla="*/ 70149 h 70820"/>
                    <a:gd name="connsiteX3" fmla="*/ 66045 w 66380"/>
                    <a:gd name="connsiteY3" fmla="*/ 29080 h 70820"/>
                    <a:gd name="connsiteX4" fmla="*/ 27504 w 66380"/>
                    <a:gd name="connsiteY4" fmla="*/ 648 h 70820"/>
                    <a:gd name="connsiteX5" fmla="*/ 27504 w 66380"/>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820">
                      <a:moveTo>
                        <a:pt x="27504" y="648"/>
                      </a:moveTo>
                      <a:cubicBezTo>
                        <a:pt x="9813" y="3807"/>
                        <a:pt x="-2192" y="22130"/>
                        <a:pt x="336" y="41717"/>
                      </a:cubicBezTo>
                      <a:cubicBezTo>
                        <a:pt x="2863" y="61303"/>
                        <a:pt x="20554" y="73940"/>
                        <a:pt x="38877" y="70149"/>
                      </a:cubicBezTo>
                      <a:cubicBezTo>
                        <a:pt x="56568" y="66989"/>
                        <a:pt x="68572" y="48667"/>
                        <a:pt x="66045" y="29080"/>
                      </a:cubicBezTo>
                      <a:cubicBezTo>
                        <a:pt x="62886" y="10126"/>
                        <a:pt x="45826" y="-3142"/>
                        <a:pt x="27504" y="648"/>
                      </a:cubicBezTo>
                      <a:lnTo>
                        <a:pt x="27504" y="648"/>
                      </a:lnTo>
                      <a:close/>
                    </a:path>
                  </a:pathLst>
                </a:custGeom>
                <a:grpFill/>
                <a:ln w="63120" cap="flat">
                  <a:noFill/>
                  <a:prstDash val="solid"/>
                  <a:miter/>
                </a:ln>
              </p:spPr>
              <p:txBody>
                <a:bodyPr rtlCol="0" anchor="ctr"/>
                <a:lstStyle/>
                <a:p>
                  <a:endParaRPr lang="en-GB"/>
                </a:p>
              </p:txBody>
            </p:sp>
            <p:sp>
              <p:nvSpPr>
                <p:cNvPr id="2713" name="Freeform: Shape 2712">
                  <a:extLst>
                    <a:ext uri="{FF2B5EF4-FFF2-40B4-BE49-F238E27FC236}">
                      <a16:creationId xmlns:a16="http://schemas.microsoft.com/office/drawing/2014/main" id="{3B831A3C-6638-4382-B3B4-C475E4D91B3C}"/>
                    </a:ext>
                  </a:extLst>
                </p:cNvPr>
                <p:cNvSpPr/>
                <p:nvPr/>
              </p:nvSpPr>
              <p:spPr>
                <a:xfrm>
                  <a:off x="8647850" y="2062754"/>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4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4"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714" name="Freeform: Shape 2713">
                  <a:extLst>
                    <a:ext uri="{FF2B5EF4-FFF2-40B4-BE49-F238E27FC236}">
                      <a16:creationId xmlns:a16="http://schemas.microsoft.com/office/drawing/2014/main" id="{F19B8A66-CD64-4F08-B8BF-18ACAC89EDB6}"/>
                    </a:ext>
                  </a:extLst>
                </p:cNvPr>
                <p:cNvSpPr/>
                <p:nvPr/>
              </p:nvSpPr>
              <p:spPr>
                <a:xfrm>
                  <a:off x="8644691" y="2390669"/>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3" y="73940"/>
                        <a:pt x="39026" y="70149"/>
                      </a:cubicBezTo>
                      <a:cubicBezTo>
                        <a:pt x="57349" y="66358"/>
                        <a:pt x="69353"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715" name="Freeform: Shape 2714">
                  <a:extLst>
                    <a:ext uri="{FF2B5EF4-FFF2-40B4-BE49-F238E27FC236}">
                      <a16:creationId xmlns:a16="http://schemas.microsoft.com/office/drawing/2014/main" id="{B9D6F471-899A-474B-8FE4-549DE0AD959C}"/>
                    </a:ext>
                  </a:extLst>
                </p:cNvPr>
                <p:cNvSpPr/>
                <p:nvPr/>
              </p:nvSpPr>
              <p:spPr>
                <a:xfrm>
                  <a:off x="8471090" y="2226372"/>
                  <a:ext cx="66380" cy="70820"/>
                </a:xfrm>
                <a:custGeom>
                  <a:avLst/>
                  <a:gdLst>
                    <a:gd name="connsiteX0" fmla="*/ 27504 w 66380"/>
                    <a:gd name="connsiteY0" fmla="*/ 671 h 70820"/>
                    <a:gd name="connsiteX1" fmla="*/ 336 w 66380"/>
                    <a:gd name="connsiteY1" fmla="*/ 41740 h 70820"/>
                    <a:gd name="connsiteX2" fmla="*/ 38877 w 66380"/>
                    <a:gd name="connsiteY2" fmla="*/ 70172 h 70820"/>
                    <a:gd name="connsiteX3" fmla="*/ 66045 w 66380"/>
                    <a:gd name="connsiteY3" fmla="*/ 29103 h 70820"/>
                    <a:gd name="connsiteX4" fmla="*/ 27504 w 66380"/>
                    <a:gd name="connsiteY4" fmla="*/ 671 h 70820"/>
                    <a:gd name="connsiteX5" fmla="*/ 27504 w 66380"/>
                    <a:gd name="connsiteY5" fmla="*/ 671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820">
                      <a:moveTo>
                        <a:pt x="27504" y="671"/>
                      </a:moveTo>
                      <a:cubicBezTo>
                        <a:pt x="9813" y="3831"/>
                        <a:pt x="-2192" y="22153"/>
                        <a:pt x="336" y="41740"/>
                      </a:cubicBezTo>
                      <a:cubicBezTo>
                        <a:pt x="3495" y="60694"/>
                        <a:pt x="20554" y="73963"/>
                        <a:pt x="38877" y="70172"/>
                      </a:cubicBezTo>
                      <a:cubicBezTo>
                        <a:pt x="56568" y="67013"/>
                        <a:pt x="68572" y="48690"/>
                        <a:pt x="66045" y="29103"/>
                      </a:cubicBezTo>
                      <a:cubicBezTo>
                        <a:pt x="63518" y="9517"/>
                        <a:pt x="45827" y="-3120"/>
                        <a:pt x="27504" y="671"/>
                      </a:cubicBezTo>
                      <a:lnTo>
                        <a:pt x="27504" y="671"/>
                      </a:lnTo>
                      <a:close/>
                    </a:path>
                  </a:pathLst>
                </a:custGeom>
                <a:grpFill/>
                <a:ln w="63120" cap="flat">
                  <a:noFill/>
                  <a:prstDash val="solid"/>
                  <a:miter/>
                </a:ln>
              </p:spPr>
              <p:txBody>
                <a:bodyPr rtlCol="0" anchor="ctr"/>
                <a:lstStyle/>
                <a:p>
                  <a:endParaRPr lang="en-GB"/>
                </a:p>
              </p:txBody>
            </p:sp>
            <p:sp>
              <p:nvSpPr>
                <p:cNvPr id="2716" name="Freeform: Shape 2715">
                  <a:extLst>
                    <a:ext uri="{FF2B5EF4-FFF2-40B4-BE49-F238E27FC236}">
                      <a16:creationId xmlns:a16="http://schemas.microsoft.com/office/drawing/2014/main" id="{D24E650D-341A-42BB-931D-B144E292BA89}"/>
                    </a:ext>
                  </a:extLst>
                </p:cNvPr>
                <p:cNvSpPr/>
                <p:nvPr/>
              </p:nvSpPr>
              <p:spPr>
                <a:xfrm>
                  <a:off x="9200062" y="2678147"/>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4" y="60671"/>
                        <a:pt x="20704" y="73940"/>
                        <a:pt x="39026" y="70149"/>
                      </a:cubicBezTo>
                      <a:cubicBezTo>
                        <a:pt x="56717" y="66989"/>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717" name="Freeform: Shape 2716">
                  <a:extLst>
                    <a:ext uri="{FF2B5EF4-FFF2-40B4-BE49-F238E27FC236}">
                      <a16:creationId xmlns:a16="http://schemas.microsoft.com/office/drawing/2014/main" id="{9866493B-2202-461E-BD9B-F2B0A938F86D}"/>
                    </a:ext>
                  </a:extLst>
                </p:cNvPr>
                <p:cNvSpPr/>
                <p:nvPr/>
              </p:nvSpPr>
              <p:spPr>
                <a:xfrm>
                  <a:off x="9189953" y="3057240"/>
                  <a:ext cx="66679" cy="70797"/>
                </a:xfrm>
                <a:custGeom>
                  <a:avLst/>
                  <a:gdLst>
                    <a:gd name="connsiteX0" fmla="*/ 27653 w 66679"/>
                    <a:gd name="connsiteY0" fmla="*/ 648 h 70797"/>
                    <a:gd name="connsiteX1" fmla="*/ 485 w 66679"/>
                    <a:gd name="connsiteY1" fmla="*/ 41716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6"/>
                      </a:cubicBezTo>
                      <a:cubicBezTo>
                        <a:pt x="3644" y="60671"/>
                        <a:pt x="20703" y="73939"/>
                        <a:pt x="39026" y="70149"/>
                      </a:cubicBezTo>
                      <a:cubicBezTo>
                        <a:pt x="56717" y="66989"/>
                        <a:pt x="69354" y="48667"/>
                        <a:pt x="66195" y="29080"/>
                      </a:cubicBezTo>
                      <a:cubicBezTo>
                        <a:pt x="63036" y="10125"/>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718" name="Freeform: Shape 2717">
                  <a:extLst>
                    <a:ext uri="{FF2B5EF4-FFF2-40B4-BE49-F238E27FC236}">
                      <a16:creationId xmlns:a16="http://schemas.microsoft.com/office/drawing/2014/main" id="{DD3212EE-6B9D-4674-9852-857B2DD23AE0}"/>
                    </a:ext>
                  </a:extLst>
                </p:cNvPr>
                <p:cNvSpPr/>
                <p:nvPr/>
              </p:nvSpPr>
              <p:spPr>
                <a:xfrm>
                  <a:off x="8750205" y="2517665"/>
                  <a:ext cx="66544" cy="70820"/>
                </a:xfrm>
                <a:custGeom>
                  <a:avLst/>
                  <a:gdLst>
                    <a:gd name="connsiteX0" fmla="*/ 27653 w 66544"/>
                    <a:gd name="connsiteY0" fmla="*/ 648 h 70820"/>
                    <a:gd name="connsiteX1" fmla="*/ 485 w 66544"/>
                    <a:gd name="connsiteY1" fmla="*/ 41717 h 70820"/>
                    <a:gd name="connsiteX2" fmla="*/ 39026 w 66544"/>
                    <a:gd name="connsiteY2" fmla="*/ 70149 h 70820"/>
                    <a:gd name="connsiteX3" fmla="*/ 66195 w 66544"/>
                    <a:gd name="connsiteY3" fmla="*/ 29080 h 70820"/>
                    <a:gd name="connsiteX4" fmla="*/ 27653 w 66544"/>
                    <a:gd name="connsiteY4" fmla="*/ 648 h 70820"/>
                    <a:gd name="connsiteX5" fmla="*/ 27653 w 66544"/>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4" h="70820">
                      <a:moveTo>
                        <a:pt x="27653" y="648"/>
                      </a:moveTo>
                      <a:cubicBezTo>
                        <a:pt x="9963" y="3808"/>
                        <a:pt x="-2674" y="22130"/>
                        <a:pt x="485" y="41717"/>
                      </a:cubicBezTo>
                      <a:cubicBezTo>
                        <a:pt x="3644" y="61303"/>
                        <a:pt x="20703" y="73940"/>
                        <a:pt x="39026" y="70149"/>
                      </a:cubicBezTo>
                      <a:cubicBezTo>
                        <a:pt x="57349" y="66358"/>
                        <a:pt x="68722" y="48667"/>
                        <a:pt x="66195" y="29080"/>
                      </a:cubicBezTo>
                      <a:cubicBezTo>
                        <a:pt x="63035"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2719" name="Freeform: Shape 2718">
                  <a:extLst>
                    <a:ext uri="{FF2B5EF4-FFF2-40B4-BE49-F238E27FC236}">
                      <a16:creationId xmlns:a16="http://schemas.microsoft.com/office/drawing/2014/main" id="{6F60FBFB-CA8A-492A-998E-536E0DECEC9B}"/>
                    </a:ext>
                  </a:extLst>
                </p:cNvPr>
                <p:cNvSpPr/>
                <p:nvPr/>
              </p:nvSpPr>
              <p:spPr>
                <a:xfrm>
                  <a:off x="8552445" y="2164477"/>
                  <a:ext cx="66698" cy="70820"/>
                </a:xfrm>
                <a:custGeom>
                  <a:avLst/>
                  <a:gdLst>
                    <a:gd name="connsiteX0" fmla="*/ 27653 w 66698"/>
                    <a:gd name="connsiteY0" fmla="*/ 648 h 70820"/>
                    <a:gd name="connsiteX1" fmla="*/ 485 w 66698"/>
                    <a:gd name="connsiteY1" fmla="*/ 41717 h 70820"/>
                    <a:gd name="connsiteX2" fmla="*/ 39026 w 66698"/>
                    <a:gd name="connsiteY2" fmla="*/ 70149 h 70820"/>
                    <a:gd name="connsiteX3" fmla="*/ 66194 w 66698"/>
                    <a:gd name="connsiteY3" fmla="*/ 29080 h 70820"/>
                    <a:gd name="connsiteX4" fmla="*/ 27653 w 66698"/>
                    <a:gd name="connsiteY4" fmla="*/ 648 h 70820"/>
                    <a:gd name="connsiteX5" fmla="*/ 27653 w 66698"/>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820">
                      <a:moveTo>
                        <a:pt x="27653" y="648"/>
                      </a:moveTo>
                      <a:cubicBezTo>
                        <a:pt x="9962" y="3808"/>
                        <a:pt x="-2674" y="22130"/>
                        <a:pt x="485" y="41717"/>
                      </a:cubicBezTo>
                      <a:cubicBezTo>
                        <a:pt x="3644" y="61303"/>
                        <a:pt x="20704" y="73940"/>
                        <a:pt x="39026" y="70149"/>
                      </a:cubicBezTo>
                      <a:cubicBezTo>
                        <a:pt x="57349" y="66358"/>
                        <a:pt x="69354" y="48667"/>
                        <a:pt x="66194" y="29080"/>
                      </a:cubicBezTo>
                      <a:cubicBezTo>
                        <a:pt x="63035"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2720" name="Freeform: Shape 2719">
                  <a:extLst>
                    <a:ext uri="{FF2B5EF4-FFF2-40B4-BE49-F238E27FC236}">
                      <a16:creationId xmlns:a16="http://schemas.microsoft.com/office/drawing/2014/main" id="{5E3ABD98-E386-4ECE-B00F-1A089CAEAC18}"/>
                    </a:ext>
                  </a:extLst>
                </p:cNvPr>
                <p:cNvSpPr/>
                <p:nvPr/>
              </p:nvSpPr>
              <p:spPr>
                <a:xfrm>
                  <a:off x="8334467" y="1949658"/>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4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3" y="73940"/>
                        <a:pt x="39026" y="70149"/>
                      </a:cubicBezTo>
                      <a:cubicBezTo>
                        <a:pt x="57349" y="66358"/>
                        <a:pt x="69354" y="48667"/>
                        <a:pt x="66194"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721" name="Freeform: Shape 2720">
                  <a:extLst>
                    <a:ext uri="{FF2B5EF4-FFF2-40B4-BE49-F238E27FC236}">
                      <a16:creationId xmlns:a16="http://schemas.microsoft.com/office/drawing/2014/main" id="{DD97A563-2FA6-417F-BB7E-9C8D6BFCEF40}"/>
                    </a:ext>
                  </a:extLst>
                </p:cNvPr>
                <p:cNvSpPr/>
                <p:nvPr/>
              </p:nvSpPr>
              <p:spPr>
                <a:xfrm>
                  <a:off x="8072261" y="1880157"/>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8"/>
                        <a:pt x="-2674" y="22130"/>
                        <a:pt x="485" y="41717"/>
                      </a:cubicBezTo>
                      <a:cubicBezTo>
                        <a:pt x="3644" y="60671"/>
                        <a:pt x="20703" y="73940"/>
                        <a:pt x="39026" y="70149"/>
                      </a:cubicBezTo>
                      <a:cubicBezTo>
                        <a:pt x="57349" y="66358"/>
                        <a:pt x="69354" y="48667"/>
                        <a:pt x="66195" y="29080"/>
                      </a:cubicBezTo>
                      <a:cubicBezTo>
                        <a:pt x="63036"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722" name="Freeform: Shape 2721">
                  <a:extLst>
                    <a:ext uri="{FF2B5EF4-FFF2-40B4-BE49-F238E27FC236}">
                      <a16:creationId xmlns:a16="http://schemas.microsoft.com/office/drawing/2014/main" id="{28DCEED1-E35C-4829-A7AD-9A0126432B8B}"/>
                    </a:ext>
                  </a:extLst>
                </p:cNvPr>
                <p:cNvSpPr/>
                <p:nvPr/>
              </p:nvSpPr>
              <p:spPr>
                <a:xfrm>
                  <a:off x="7962956" y="1753161"/>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723" name="Freeform: Shape 2722">
                  <a:extLst>
                    <a:ext uri="{FF2B5EF4-FFF2-40B4-BE49-F238E27FC236}">
                      <a16:creationId xmlns:a16="http://schemas.microsoft.com/office/drawing/2014/main" id="{0BF92765-4A37-4472-A93B-3AB7C9CB780D}"/>
                    </a:ext>
                  </a:extLst>
                </p:cNvPr>
                <p:cNvSpPr/>
                <p:nvPr/>
              </p:nvSpPr>
              <p:spPr>
                <a:xfrm>
                  <a:off x="7952847" y="1545292"/>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4" y="60671"/>
                        <a:pt x="20703" y="73940"/>
                        <a:pt x="39026" y="70149"/>
                      </a:cubicBezTo>
                      <a:cubicBezTo>
                        <a:pt x="56717" y="66989"/>
                        <a:pt x="69354" y="48667"/>
                        <a:pt x="66195" y="29080"/>
                      </a:cubicBezTo>
                      <a:cubicBezTo>
                        <a:pt x="63036"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724" name="Freeform: Shape 2723">
                  <a:extLst>
                    <a:ext uri="{FF2B5EF4-FFF2-40B4-BE49-F238E27FC236}">
                      <a16:creationId xmlns:a16="http://schemas.microsoft.com/office/drawing/2014/main" id="{DD1A7EBE-B957-486E-97B0-0A1880D8A9B3}"/>
                    </a:ext>
                  </a:extLst>
                </p:cNvPr>
                <p:cNvSpPr/>
                <p:nvPr/>
              </p:nvSpPr>
              <p:spPr>
                <a:xfrm>
                  <a:off x="7775455" y="1549083"/>
                  <a:ext cx="66549" cy="70797"/>
                </a:xfrm>
                <a:custGeom>
                  <a:avLst/>
                  <a:gdLst>
                    <a:gd name="connsiteX0" fmla="*/ 27504 w 66549"/>
                    <a:gd name="connsiteY0" fmla="*/ 648 h 70797"/>
                    <a:gd name="connsiteX1" fmla="*/ 336 w 66549"/>
                    <a:gd name="connsiteY1" fmla="*/ 41717 h 70797"/>
                    <a:gd name="connsiteX2" fmla="*/ 38877 w 66549"/>
                    <a:gd name="connsiteY2" fmla="*/ 70149 h 70797"/>
                    <a:gd name="connsiteX3" fmla="*/ 66045 w 66549"/>
                    <a:gd name="connsiteY3" fmla="*/ 29080 h 70797"/>
                    <a:gd name="connsiteX4" fmla="*/ 27504 w 66549"/>
                    <a:gd name="connsiteY4" fmla="*/ 648 h 70797"/>
                    <a:gd name="connsiteX5" fmla="*/ 27504 w 6654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9" h="70797">
                      <a:moveTo>
                        <a:pt x="27504" y="648"/>
                      </a:moveTo>
                      <a:cubicBezTo>
                        <a:pt x="9813" y="3807"/>
                        <a:pt x="-2191" y="22130"/>
                        <a:pt x="336" y="41717"/>
                      </a:cubicBezTo>
                      <a:cubicBezTo>
                        <a:pt x="3495" y="60671"/>
                        <a:pt x="20554" y="73940"/>
                        <a:pt x="38877" y="70149"/>
                      </a:cubicBezTo>
                      <a:cubicBezTo>
                        <a:pt x="57200" y="66358"/>
                        <a:pt x="69204" y="48667"/>
                        <a:pt x="66045" y="29080"/>
                      </a:cubicBezTo>
                      <a:cubicBezTo>
                        <a:pt x="62886" y="10126"/>
                        <a:pt x="45827" y="-3143"/>
                        <a:pt x="27504" y="648"/>
                      </a:cubicBezTo>
                      <a:lnTo>
                        <a:pt x="27504" y="648"/>
                      </a:lnTo>
                      <a:close/>
                    </a:path>
                  </a:pathLst>
                </a:custGeom>
                <a:grpFill/>
                <a:ln w="63120" cap="flat">
                  <a:noFill/>
                  <a:prstDash val="solid"/>
                  <a:miter/>
                </a:ln>
              </p:spPr>
              <p:txBody>
                <a:bodyPr rtlCol="0" anchor="ctr"/>
                <a:lstStyle/>
                <a:p>
                  <a:endParaRPr lang="en-GB"/>
                </a:p>
              </p:txBody>
            </p:sp>
            <p:sp>
              <p:nvSpPr>
                <p:cNvPr id="2725" name="Freeform: Shape 2724">
                  <a:extLst>
                    <a:ext uri="{FF2B5EF4-FFF2-40B4-BE49-F238E27FC236}">
                      <a16:creationId xmlns:a16="http://schemas.microsoft.com/office/drawing/2014/main" id="{5F855E32-C164-4A5F-9818-4452B48A92D6}"/>
                    </a:ext>
                  </a:extLst>
                </p:cNvPr>
                <p:cNvSpPr/>
                <p:nvPr/>
              </p:nvSpPr>
              <p:spPr>
                <a:xfrm>
                  <a:off x="7785564" y="1319732"/>
                  <a:ext cx="66395" cy="70820"/>
                </a:xfrm>
                <a:custGeom>
                  <a:avLst/>
                  <a:gdLst>
                    <a:gd name="connsiteX0" fmla="*/ 27504 w 66395"/>
                    <a:gd name="connsiteY0" fmla="*/ 648 h 70820"/>
                    <a:gd name="connsiteX1" fmla="*/ 336 w 66395"/>
                    <a:gd name="connsiteY1" fmla="*/ 41717 h 70820"/>
                    <a:gd name="connsiteX2" fmla="*/ 38877 w 66395"/>
                    <a:gd name="connsiteY2" fmla="*/ 70149 h 70820"/>
                    <a:gd name="connsiteX3" fmla="*/ 66045 w 66395"/>
                    <a:gd name="connsiteY3" fmla="*/ 29080 h 70820"/>
                    <a:gd name="connsiteX4" fmla="*/ 27504 w 66395"/>
                    <a:gd name="connsiteY4" fmla="*/ 648 h 70820"/>
                    <a:gd name="connsiteX5" fmla="*/ 27504 w 66395"/>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95" h="70820">
                      <a:moveTo>
                        <a:pt x="27504" y="648"/>
                      </a:moveTo>
                      <a:cubicBezTo>
                        <a:pt x="9813" y="3807"/>
                        <a:pt x="-2191" y="22130"/>
                        <a:pt x="336" y="41717"/>
                      </a:cubicBezTo>
                      <a:cubicBezTo>
                        <a:pt x="2863" y="61303"/>
                        <a:pt x="20554" y="73940"/>
                        <a:pt x="38877" y="70149"/>
                      </a:cubicBezTo>
                      <a:cubicBezTo>
                        <a:pt x="57200" y="66358"/>
                        <a:pt x="68572" y="48667"/>
                        <a:pt x="66045" y="29080"/>
                      </a:cubicBezTo>
                      <a:cubicBezTo>
                        <a:pt x="62886" y="10126"/>
                        <a:pt x="45827" y="-3142"/>
                        <a:pt x="27504" y="648"/>
                      </a:cubicBezTo>
                      <a:lnTo>
                        <a:pt x="27504" y="648"/>
                      </a:lnTo>
                      <a:close/>
                    </a:path>
                  </a:pathLst>
                </a:custGeom>
                <a:grpFill/>
                <a:ln w="63120" cap="flat">
                  <a:noFill/>
                  <a:prstDash val="solid"/>
                  <a:miter/>
                </a:ln>
              </p:spPr>
              <p:txBody>
                <a:bodyPr rtlCol="0" anchor="ctr"/>
                <a:lstStyle/>
                <a:p>
                  <a:endParaRPr lang="en-GB"/>
                </a:p>
              </p:txBody>
            </p:sp>
            <p:sp>
              <p:nvSpPr>
                <p:cNvPr id="2726" name="Freeform: Shape 2725">
                  <a:extLst>
                    <a:ext uri="{FF2B5EF4-FFF2-40B4-BE49-F238E27FC236}">
                      <a16:creationId xmlns:a16="http://schemas.microsoft.com/office/drawing/2014/main" id="{7B73637B-9150-4BBD-819F-4920C15357E8}"/>
                    </a:ext>
                  </a:extLst>
                </p:cNvPr>
                <p:cNvSpPr/>
                <p:nvPr/>
              </p:nvSpPr>
              <p:spPr>
                <a:xfrm>
                  <a:off x="7544884" y="11633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27" name="Freeform: Shape 2726">
                  <a:extLst>
                    <a:ext uri="{FF2B5EF4-FFF2-40B4-BE49-F238E27FC236}">
                      <a16:creationId xmlns:a16="http://schemas.microsoft.com/office/drawing/2014/main" id="{18F46BE4-A004-4F28-8260-28B62278C4D1}"/>
                    </a:ext>
                  </a:extLst>
                </p:cNvPr>
                <p:cNvSpPr/>
                <p:nvPr/>
              </p:nvSpPr>
              <p:spPr>
                <a:xfrm>
                  <a:off x="7606171" y="1028800"/>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28" name="Freeform: Shape 2727">
                  <a:extLst>
                    <a:ext uri="{FF2B5EF4-FFF2-40B4-BE49-F238E27FC236}">
                      <a16:creationId xmlns:a16="http://schemas.microsoft.com/office/drawing/2014/main" id="{EF2B1B72-F976-40B7-834A-ADD7D867FA3D}"/>
                    </a:ext>
                  </a:extLst>
                </p:cNvPr>
                <p:cNvSpPr/>
                <p:nvPr/>
              </p:nvSpPr>
              <p:spPr>
                <a:xfrm>
                  <a:off x="7391351" y="93781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7"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29" name="Freeform: Shape 2728">
                  <a:extLst>
                    <a:ext uri="{FF2B5EF4-FFF2-40B4-BE49-F238E27FC236}">
                      <a16:creationId xmlns:a16="http://schemas.microsoft.com/office/drawing/2014/main" id="{C0313455-F28F-4850-B383-C8F795239E54}"/>
                    </a:ext>
                  </a:extLst>
                </p:cNvPr>
                <p:cNvSpPr/>
                <p:nvPr/>
              </p:nvSpPr>
              <p:spPr>
                <a:xfrm>
                  <a:off x="7558784" y="850627"/>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0" name="Freeform: Shape 2729">
                  <a:extLst>
                    <a:ext uri="{FF2B5EF4-FFF2-40B4-BE49-F238E27FC236}">
                      <a16:creationId xmlns:a16="http://schemas.microsoft.com/office/drawing/2014/main" id="{E91428D2-72E8-4815-908B-9AFF11F947E8}"/>
                    </a:ext>
                  </a:extLst>
                </p:cNvPr>
                <p:cNvSpPr/>
                <p:nvPr/>
              </p:nvSpPr>
              <p:spPr>
                <a:xfrm>
                  <a:off x="7616280" y="130174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1" name="Freeform: Shape 2730">
                  <a:extLst>
                    <a:ext uri="{FF2B5EF4-FFF2-40B4-BE49-F238E27FC236}">
                      <a16:creationId xmlns:a16="http://schemas.microsoft.com/office/drawing/2014/main" id="{7C5CAB5C-242E-4383-B25A-410B70EDC626}"/>
                    </a:ext>
                  </a:extLst>
                </p:cNvPr>
                <p:cNvSpPr/>
                <p:nvPr/>
              </p:nvSpPr>
              <p:spPr>
                <a:xfrm>
                  <a:off x="8185551" y="182994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2" name="Freeform: Shape 2731">
                  <a:extLst>
                    <a:ext uri="{FF2B5EF4-FFF2-40B4-BE49-F238E27FC236}">
                      <a16:creationId xmlns:a16="http://schemas.microsoft.com/office/drawing/2014/main" id="{229E8F72-B148-49FB-A621-9473E1E35AF4}"/>
                    </a:ext>
                  </a:extLst>
                </p:cNvPr>
                <p:cNvSpPr/>
                <p:nvPr/>
              </p:nvSpPr>
              <p:spPr>
                <a:xfrm>
                  <a:off x="8754822" y="229623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33" name="Freeform: Shape 2732">
                  <a:extLst>
                    <a:ext uri="{FF2B5EF4-FFF2-40B4-BE49-F238E27FC236}">
                      <a16:creationId xmlns:a16="http://schemas.microsoft.com/office/drawing/2014/main" id="{8611F1BD-FFE3-4F80-AD05-D7C317740990}"/>
                    </a:ext>
                  </a:extLst>
                </p:cNvPr>
                <p:cNvSpPr/>
                <p:nvPr/>
              </p:nvSpPr>
              <p:spPr>
                <a:xfrm>
                  <a:off x="8934890" y="2694913"/>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8"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34" name="Freeform: Shape 2733">
                  <a:extLst>
                    <a:ext uri="{FF2B5EF4-FFF2-40B4-BE49-F238E27FC236}">
                      <a16:creationId xmlns:a16="http://schemas.microsoft.com/office/drawing/2014/main" id="{7E982E41-F2B2-4426-998A-64C1BF938C02}"/>
                    </a:ext>
                  </a:extLst>
                </p:cNvPr>
                <p:cNvSpPr/>
                <p:nvPr/>
              </p:nvSpPr>
              <p:spPr>
                <a:xfrm>
                  <a:off x="9367056" y="283707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5" name="Freeform: Shape 2734">
                  <a:extLst>
                    <a:ext uri="{FF2B5EF4-FFF2-40B4-BE49-F238E27FC236}">
                      <a16:creationId xmlns:a16="http://schemas.microsoft.com/office/drawing/2014/main" id="{2E4C0352-6F22-498F-A379-458ED895E958}"/>
                    </a:ext>
                  </a:extLst>
                </p:cNvPr>
                <p:cNvSpPr/>
                <p:nvPr/>
              </p:nvSpPr>
              <p:spPr>
                <a:xfrm>
                  <a:off x="7680725" y="120507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6" name="Freeform: Shape 2735">
                  <a:extLst>
                    <a:ext uri="{FF2B5EF4-FFF2-40B4-BE49-F238E27FC236}">
                      <a16:creationId xmlns:a16="http://schemas.microsoft.com/office/drawing/2014/main" id="{CB26C922-F6F9-44DE-BAA8-1E3D86C16D49}"/>
                    </a:ext>
                  </a:extLst>
                </p:cNvPr>
                <p:cNvSpPr/>
                <p:nvPr/>
              </p:nvSpPr>
              <p:spPr>
                <a:xfrm>
                  <a:off x="7796349" y="251673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7" name="Freeform: Shape 2736">
                  <a:extLst>
                    <a:ext uri="{FF2B5EF4-FFF2-40B4-BE49-F238E27FC236}">
                      <a16:creationId xmlns:a16="http://schemas.microsoft.com/office/drawing/2014/main" id="{FF8341E2-E37B-4270-B398-2AE481147739}"/>
                    </a:ext>
                  </a:extLst>
                </p:cNvPr>
                <p:cNvSpPr/>
                <p:nvPr/>
              </p:nvSpPr>
              <p:spPr>
                <a:xfrm>
                  <a:off x="7718003" y="2611512"/>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6"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8" name="Freeform: Shape 2737">
                  <a:extLst>
                    <a:ext uri="{FF2B5EF4-FFF2-40B4-BE49-F238E27FC236}">
                      <a16:creationId xmlns:a16="http://schemas.microsoft.com/office/drawing/2014/main" id="{2C9A8BC1-6ADD-4686-85B0-BDBABA2E10A7}"/>
                    </a:ext>
                  </a:extLst>
                </p:cNvPr>
                <p:cNvSpPr/>
                <p:nvPr/>
              </p:nvSpPr>
              <p:spPr>
                <a:xfrm>
                  <a:off x="8113523" y="2487675"/>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39" name="Freeform: Shape 2738">
                  <a:extLst>
                    <a:ext uri="{FF2B5EF4-FFF2-40B4-BE49-F238E27FC236}">
                      <a16:creationId xmlns:a16="http://schemas.microsoft.com/office/drawing/2014/main" id="{AB91BD37-CEB3-4494-BC13-E03109A2D307}"/>
                    </a:ext>
                  </a:extLst>
                </p:cNvPr>
                <p:cNvSpPr/>
                <p:nvPr/>
              </p:nvSpPr>
              <p:spPr>
                <a:xfrm>
                  <a:off x="8590548" y="1875441"/>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0" name="Freeform: Shape 2739">
                  <a:extLst>
                    <a:ext uri="{FF2B5EF4-FFF2-40B4-BE49-F238E27FC236}">
                      <a16:creationId xmlns:a16="http://schemas.microsoft.com/office/drawing/2014/main" id="{30CB40D5-0112-4021-B6F9-9135CAB8F880}"/>
                    </a:ext>
                  </a:extLst>
                </p:cNvPr>
                <p:cNvSpPr/>
                <p:nvPr/>
              </p:nvSpPr>
              <p:spPr>
                <a:xfrm>
                  <a:off x="8600657" y="187165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1" name="Freeform: Shape 2740">
                  <a:extLst>
                    <a:ext uri="{FF2B5EF4-FFF2-40B4-BE49-F238E27FC236}">
                      <a16:creationId xmlns:a16="http://schemas.microsoft.com/office/drawing/2014/main" id="{EFA8283D-B9A0-409C-ABF8-2F2946001057}"/>
                    </a:ext>
                  </a:extLst>
                </p:cNvPr>
                <p:cNvSpPr/>
                <p:nvPr/>
              </p:nvSpPr>
              <p:spPr>
                <a:xfrm>
                  <a:off x="9030296" y="163850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42" name="Freeform: Shape 2741">
                  <a:extLst>
                    <a:ext uri="{FF2B5EF4-FFF2-40B4-BE49-F238E27FC236}">
                      <a16:creationId xmlns:a16="http://schemas.microsoft.com/office/drawing/2014/main" id="{026400C4-5B29-40A1-8C04-737E41822304}"/>
                    </a:ext>
                  </a:extLst>
                </p:cNvPr>
                <p:cNvSpPr/>
                <p:nvPr/>
              </p:nvSpPr>
              <p:spPr>
                <a:xfrm>
                  <a:off x="9125701" y="1066710"/>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3" name="Freeform: Shape 2742">
                  <a:extLst>
                    <a:ext uri="{FF2B5EF4-FFF2-40B4-BE49-F238E27FC236}">
                      <a16:creationId xmlns:a16="http://schemas.microsoft.com/office/drawing/2014/main" id="{904B05EB-DEFE-4883-8CAE-7B8547A253DD}"/>
                    </a:ext>
                  </a:extLst>
                </p:cNvPr>
                <p:cNvSpPr/>
                <p:nvPr/>
              </p:nvSpPr>
              <p:spPr>
                <a:xfrm>
                  <a:off x="9186987" y="95361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4" name="Freeform: Shape 2743">
                  <a:extLst>
                    <a:ext uri="{FF2B5EF4-FFF2-40B4-BE49-F238E27FC236}">
                      <a16:creationId xmlns:a16="http://schemas.microsoft.com/office/drawing/2014/main" id="{F7460A84-DFD4-4BA9-BFE8-E197ED77B37C}"/>
                    </a:ext>
                  </a:extLst>
                </p:cNvPr>
                <p:cNvSpPr/>
                <p:nvPr/>
              </p:nvSpPr>
              <p:spPr>
                <a:xfrm>
                  <a:off x="9404966"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45" name="Freeform: Shape 2744">
                  <a:extLst>
                    <a:ext uri="{FF2B5EF4-FFF2-40B4-BE49-F238E27FC236}">
                      <a16:creationId xmlns:a16="http://schemas.microsoft.com/office/drawing/2014/main" id="{C8DCB578-1950-43E2-A51C-0BC247F0F081}"/>
                    </a:ext>
                  </a:extLst>
                </p:cNvPr>
                <p:cNvSpPr/>
                <p:nvPr/>
              </p:nvSpPr>
              <p:spPr>
                <a:xfrm>
                  <a:off x="9456143" y="89927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1"/>
                        <a:pt x="12296" y="42010"/>
                        <a:pt x="22406"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46" name="Freeform: Shape 2745">
                  <a:extLst>
                    <a:ext uri="{FF2B5EF4-FFF2-40B4-BE49-F238E27FC236}">
                      <a16:creationId xmlns:a16="http://schemas.microsoft.com/office/drawing/2014/main" id="{8B8B4023-3751-4CE2-BA45-C2E6CBEE12CC}"/>
                    </a:ext>
                  </a:extLst>
                </p:cNvPr>
                <p:cNvSpPr/>
                <p:nvPr/>
              </p:nvSpPr>
              <p:spPr>
                <a:xfrm>
                  <a:off x="9020818" y="8942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47" name="Freeform: Shape 2746">
                  <a:extLst>
                    <a:ext uri="{FF2B5EF4-FFF2-40B4-BE49-F238E27FC236}">
                      <a16:creationId xmlns:a16="http://schemas.microsoft.com/office/drawing/2014/main" id="{29B46C51-D5CD-4503-B865-2A3979BCCF91}"/>
                    </a:ext>
                  </a:extLst>
                </p:cNvPr>
                <p:cNvSpPr/>
                <p:nvPr/>
              </p:nvSpPr>
              <p:spPr>
                <a:xfrm>
                  <a:off x="8866654"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8" name="Freeform: Shape 2747">
                  <a:extLst>
                    <a:ext uri="{FF2B5EF4-FFF2-40B4-BE49-F238E27FC236}">
                      <a16:creationId xmlns:a16="http://schemas.microsoft.com/office/drawing/2014/main" id="{12B5FA97-1C6D-4F72-BEA0-6230EB82B6AA}"/>
                    </a:ext>
                  </a:extLst>
                </p:cNvPr>
                <p:cNvSpPr/>
                <p:nvPr/>
              </p:nvSpPr>
              <p:spPr>
                <a:xfrm>
                  <a:off x="8649308" y="8898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49" name="Freeform: Shape 2748">
                  <a:extLst>
                    <a:ext uri="{FF2B5EF4-FFF2-40B4-BE49-F238E27FC236}">
                      <a16:creationId xmlns:a16="http://schemas.microsoft.com/office/drawing/2014/main" id="{CA4D37B8-CDA5-491E-8BF0-0EC6AF1270F6}"/>
                    </a:ext>
                  </a:extLst>
                </p:cNvPr>
                <p:cNvSpPr/>
                <p:nvPr/>
              </p:nvSpPr>
              <p:spPr>
                <a:xfrm>
                  <a:off x="8322656" y="991523"/>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0" name="Freeform: Shape 2749">
                  <a:extLst>
                    <a:ext uri="{FF2B5EF4-FFF2-40B4-BE49-F238E27FC236}">
                      <a16:creationId xmlns:a16="http://schemas.microsoft.com/office/drawing/2014/main" id="{5E7080DB-E7FA-4166-9CFA-F1DFD0E9802F}"/>
                    </a:ext>
                  </a:extLst>
                </p:cNvPr>
                <p:cNvSpPr/>
                <p:nvPr/>
              </p:nvSpPr>
              <p:spPr>
                <a:xfrm>
                  <a:off x="8119210"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1" name="Freeform: Shape 2750">
                  <a:extLst>
                    <a:ext uri="{FF2B5EF4-FFF2-40B4-BE49-F238E27FC236}">
                      <a16:creationId xmlns:a16="http://schemas.microsoft.com/office/drawing/2014/main" id="{E982456D-D928-459E-9685-3D3F9AD68CB5}"/>
                    </a:ext>
                  </a:extLst>
                </p:cNvPr>
                <p:cNvSpPr/>
                <p:nvPr/>
              </p:nvSpPr>
              <p:spPr>
                <a:xfrm>
                  <a:off x="7824149" y="89927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2" name="Freeform: Shape 2751">
                  <a:extLst>
                    <a:ext uri="{FF2B5EF4-FFF2-40B4-BE49-F238E27FC236}">
                      <a16:creationId xmlns:a16="http://schemas.microsoft.com/office/drawing/2014/main" id="{64F7B450-6EA5-4C34-80E6-799D28AB2BF3}"/>
                    </a:ext>
                  </a:extLst>
                </p:cNvPr>
                <p:cNvSpPr/>
                <p:nvPr/>
              </p:nvSpPr>
              <p:spPr>
                <a:xfrm>
                  <a:off x="7629548"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3" name="Freeform: Shape 2752">
                  <a:extLst>
                    <a:ext uri="{FF2B5EF4-FFF2-40B4-BE49-F238E27FC236}">
                      <a16:creationId xmlns:a16="http://schemas.microsoft.com/office/drawing/2014/main" id="{251F0C9C-010A-4E60-888B-86B39B611B7A}"/>
                    </a:ext>
                  </a:extLst>
                </p:cNvPr>
                <p:cNvSpPr/>
                <p:nvPr/>
              </p:nvSpPr>
              <p:spPr>
                <a:xfrm>
                  <a:off x="7963781" y="145085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4" name="Freeform: Shape 2753">
                  <a:extLst>
                    <a:ext uri="{FF2B5EF4-FFF2-40B4-BE49-F238E27FC236}">
                      <a16:creationId xmlns:a16="http://schemas.microsoft.com/office/drawing/2014/main" id="{CC66DDB5-123E-4CB8-B5BD-1BDD020C231B}"/>
                    </a:ext>
                  </a:extLst>
                </p:cNvPr>
                <p:cNvSpPr/>
                <p:nvPr/>
              </p:nvSpPr>
              <p:spPr>
                <a:xfrm>
                  <a:off x="8109100" y="152351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5" name="Freeform: Shape 2754">
                  <a:extLst>
                    <a:ext uri="{FF2B5EF4-FFF2-40B4-BE49-F238E27FC236}">
                      <a16:creationId xmlns:a16="http://schemas.microsoft.com/office/drawing/2014/main" id="{B394E476-8339-4AD0-AFFC-BADBBBBC267E}"/>
                    </a:ext>
                  </a:extLst>
                </p:cNvPr>
                <p:cNvSpPr/>
                <p:nvPr/>
              </p:nvSpPr>
              <p:spPr>
                <a:xfrm>
                  <a:off x="8394684" y="1387675"/>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6" name="Freeform: Shape 2755">
                  <a:extLst>
                    <a:ext uri="{FF2B5EF4-FFF2-40B4-BE49-F238E27FC236}">
                      <a16:creationId xmlns:a16="http://schemas.microsoft.com/office/drawing/2014/main" id="{B6C3DBFD-A595-4431-8795-B23104DD9267}"/>
                    </a:ext>
                  </a:extLst>
                </p:cNvPr>
                <p:cNvSpPr/>
                <p:nvPr/>
              </p:nvSpPr>
              <p:spPr>
                <a:xfrm>
                  <a:off x="8671421" y="1504562"/>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57" name="Freeform: Shape 2756">
                  <a:extLst>
                    <a:ext uri="{FF2B5EF4-FFF2-40B4-BE49-F238E27FC236}">
                      <a16:creationId xmlns:a16="http://schemas.microsoft.com/office/drawing/2014/main" id="{B5F83C20-AA1D-43D2-A000-DAC704EF8F51}"/>
                    </a:ext>
                  </a:extLst>
                </p:cNvPr>
                <p:cNvSpPr/>
                <p:nvPr/>
              </p:nvSpPr>
              <p:spPr>
                <a:xfrm>
                  <a:off x="8793363" y="1392729"/>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58" name="Freeform: Shape 2757">
                  <a:extLst>
                    <a:ext uri="{FF2B5EF4-FFF2-40B4-BE49-F238E27FC236}">
                      <a16:creationId xmlns:a16="http://schemas.microsoft.com/office/drawing/2014/main" id="{83D8CCE6-1102-4ACE-ADBE-63311063EC25}"/>
                    </a:ext>
                  </a:extLst>
                </p:cNvPr>
                <p:cNvSpPr/>
                <p:nvPr/>
              </p:nvSpPr>
              <p:spPr>
                <a:xfrm>
                  <a:off x="8938682" y="142179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59" name="Freeform: Shape 2758">
                  <a:extLst>
                    <a:ext uri="{FF2B5EF4-FFF2-40B4-BE49-F238E27FC236}">
                      <a16:creationId xmlns:a16="http://schemas.microsoft.com/office/drawing/2014/main" id="{2C5763FB-BF0A-4D46-A571-9D93698D938E}"/>
                    </a:ext>
                  </a:extLst>
                </p:cNvPr>
                <p:cNvSpPr/>
                <p:nvPr/>
              </p:nvSpPr>
              <p:spPr>
                <a:xfrm>
                  <a:off x="8231674" y="272524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0" name="Freeform: Shape 2759">
                  <a:extLst>
                    <a:ext uri="{FF2B5EF4-FFF2-40B4-BE49-F238E27FC236}">
                      <a16:creationId xmlns:a16="http://schemas.microsoft.com/office/drawing/2014/main" id="{CA82C445-0578-4D8D-A791-C93BF5089FCA}"/>
                    </a:ext>
                  </a:extLst>
                </p:cNvPr>
                <p:cNvSpPr/>
                <p:nvPr/>
              </p:nvSpPr>
              <p:spPr>
                <a:xfrm>
                  <a:off x="8299279" y="276883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1" name="Freeform: Shape 2760">
                  <a:extLst>
                    <a:ext uri="{FF2B5EF4-FFF2-40B4-BE49-F238E27FC236}">
                      <a16:creationId xmlns:a16="http://schemas.microsoft.com/office/drawing/2014/main" id="{2DB3A24B-E430-4647-831E-1BAA9688E854}"/>
                    </a:ext>
                  </a:extLst>
                </p:cNvPr>
                <p:cNvSpPr/>
                <p:nvPr/>
              </p:nvSpPr>
              <p:spPr>
                <a:xfrm>
                  <a:off x="8367515" y="283644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2" name="Freeform: Shape 2761">
                  <a:extLst>
                    <a:ext uri="{FF2B5EF4-FFF2-40B4-BE49-F238E27FC236}">
                      <a16:creationId xmlns:a16="http://schemas.microsoft.com/office/drawing/2014/main" id="{B96E921D-E43F-4C42-A5BD-41E971915432}"/>
                    </a:ext>
                  </a:extLst>
                </p:cNvPr>
                <p:cNvSpPr/>
                <p:nvPr/>
              </p:nvSpPr>
              <p:spPr>
                <a:xfrm>
                  <a:off x="8453443" y="2739772"/>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6" y="40115"/>
                      </a:cubicBezTo>
                      <a:cubicBezTo>
                        <a:pt x="32515"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3" name="Freeform: Shape 2762">
                  <a:extLst>
                    <a:ext uri="{FF2B5EF4-FFF2-40B4-BE49-F238E27FC236}">
                      <a16:creationId xmlns:a16="http://schemas.microsoft.com/office/drawing/2014/main" id="{12F389B9-6352-4EC9-9A1E-3FC2E4E18527}"/>
                    </a:ext>
                  </a:extLst>
                </p:cNvPr>
                <p:cNvSpPr/>
                <p:nvPr/>
              </p:nvSpPr>
              <p:spPr>
                <a:xfrm>
                  <a:off x="8562116" y="2816854"/>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6"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4" name="Freeform: Shape 2763">
                  <a:extLst>
                    <a:ext uri="{FF2B5EF4-FFF2-40B4-BE49-F238E27FC236}">
                      <a16:creationId xmlns:a16="http://schemas.microsoft.com/office/drawing/2014/main" id="{7B472443-44D3-481C-B846-5E7E89C5D7DD}"/>
                    </a:ext>
                  </a:extLst>
                </p:cNvPr>
                <p:cNvSpPr/>
                <p:nvPr/>
              </p:nvSpPr>
              <p:spPr>
                <a:xfrm>
                  <a:off x="8661944" y="273471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4" y="38851"/>
                        <a:pt x="40097"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5" name="Freeform: Shape 2764">
                  <a:extLst>
                    <a:ext uri="{FF2B5EF4-FFF2-40B4-BE49-F238E27FC236}">
                      <a16:creationId xmlns:a16="http://schemas.microsoft.com/office/drawing/2014/main" id="{EEB836D9-E703-45A0-9CF9-D627168F898B}"/>
                    </a:ext>
                  </a:extLst>
                </p:cNvPr>
                <p:cNvSpPr/>
                <p:nvPr/>
              </p:nvSpPr>
              <p:spPr>
                <a:xfrm>
                  <a:off x="8816108" y="2831386"/>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66" name="Freeform: Shape 2765">
                  <a:extLst>
                    <a:ext uri="{FF2B5EF4-FFF2-40B4-BE49-F238E27FC236}">
                      <a16:creationId xmlns:a16="http://schemas.microsoft.com/office/drawing/2014/main" id="{D244BDCD-9A53-46AE-BA25-E451866E9A2E}"/>
                    </a:ext>
                  </a:extLst>
                </p:cNvPr>
                <p:cNvSpPr/>
                <p:nvPr/>
              </p:nvSpPr>
              <p:spPr>
                <a:xfrm>
                  <a:off x="8970273" y="28023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7" name="Freeform: Shape 2766">
                  <a:extLst>
                    <a:ext uri="{FF2B5EF4-FFF2-40B4-BE49-F238E27FC236}">
                      <a16:creationId xmlns:a16="http://schemas.microsoft.com/office/drawing/2014/main" id="{85B72704-EA9C-4573-8D17-89CDC74DCF45}"/>
                    </a:ext>
                  </a:extLst>
                </p:cNvPr>
                <p:cNvSpPr/>
                <p:nvPr/>
              </p:nvSpPr>
              <p:spPr>
                <a:xfrm>
                  <a:off x="7436842" y="297733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1"/>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68" name="Freeform: Shape 2767">
                  <a:extLst>
                    <a:ext uri="{FF2B5EF4-FFF2-40B4-BE49-F238E27FC236}">
                      <a16:creationId xmlns:a16="http://schemas.microsoft.com/office/drawing/2014/main" id="{7374C427-296D-4CAE-BC36-02EEF375738E}"/>
                    </a:ext>
                  </a:extLst>
                </p:cNvPr>
                <p:cNvSpPr/>
                <p:nvPr/>
              </p:nvSpPr>
              <p:spPr>
                <a:xfrm>
                  <a:off x="7947986" y="275556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69" name="Freeform: Shape 2768">
                  <a:extLst>
                    <a:ext uri="{FF2B5EF4-FFF2-40B4-BE49-F238E27FC236}">
                      <a16:creationId xmlns:a16="http://schemas.microsoft.com/office/drawing/2014/main" id="{AC8C6154-F9CD-4247-BF90-0B8EB9DEE0DC}"/>
                    </a:ext>
                  </a:extLst>
                </p:cNvPr>
                <p:cNvSpPr/>
                <p:nvPr/>
              </p:nvSpPr>
              <p:spPr>
                <a:xfrm>
                  <a:off x="8210192" y="27701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0" name="Freeform: Shape 2769">
                  <a:extLst>
                    <a:ext uri="{FF2B5EF4-FFF2-40B4-BE49-F238E27FC236}">
                      <a16:creationId xmlns:a16="http://schemas.microsoft.com/office/drawing/2014/main" id="{172DCE0A-8BC3-498E-83C8-ACF33228C45B}"/>
                    </a:ext>
                  </a:extLst>
                </p:cNvPr>
                <p:cNvSpPr/>
                <p:nvPr/>
              </p:nvSpPr>
              <p:spPr>
                <a:xfrm>
                  <a:off x="8527366" y="270059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1" name="Freeform: Shape 2770">
                  <a:extLst>
                    <a:ext uri="{FF2B5EF4-FFF2-40B4-BE49-F238E27FC236}">
                      <a16:creationId xmlns:a16="http://schemas.microsoft.com/office/drawing/2014/main" id="{C196BAF0-3BAC-4413-B664-FE975EA98220}"/>
                    </a:ext>
                  </a:extLst>
                </p:cNvPr>
                <p:cNvSpPr/>
                <p:nvPr/>
              </p:nvSpPr>
              <p:spPr>
                <a:xfrm>
                  <a:off x="8608871" y="2781151"/>
                  <a:ext cx="38492" cy="40747"/>
                </a:xfrm>
                <a:custGeom>
                  <a:avLst/>
                  <a:gdLst>
                    <a:gd name="connsiteX0" fmla="*/ 16087 w 38492"/>
                    <a:gd name="connsiteY0" fmla="*/ 0 h 40747"/>
                    <a:gd name="connsiteX1" fmla="*/ 292 w 38492"/>
                    <a:gd name="connsiteY1" fmla="*/ 24009 h 40747"/>
                    <a:gd name="connsiteX2" fmla="*/ 22405 w 38492"/>
                    <a:gd name="connsiteY2" fmla="*/ 40437 h 40747"/>
                    <a:gd name="connsiteX3" fmla="*/ 38201 w 38492"/>
                    <a:gd name="connsiteY3" fmla="*/ 17059 h 40747"/>
                    <a:gd name="connsiteX4" fmla="*/ 16087 w 38492"/>
                    <a:gd name="connsiteY4" fmla="*/ 632 h 40747"/>
                    <a:gd name="connsiteX5" fmla="*/ 16087 w 38492"/>
                    <a:gd name="connsiteY5" fmla="*/ 632 h 4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747">
                      <a:moveTo>
                        <a:pt x="16087" y="0"/>
                      </a:moveTo>
                      <a:cubicBezTo>
                        <a:pt x="5978" y="1896"/>
                        <a:pt x="-1604" y="12636"/>
                        <a:pt x="292" y="24009"/>
                      </a:cubicBezTo>
                      <a:cubicBezTo>
                        <a:pt x="2187" y="35382"/>
                        <a:pt x="12296" y="42332"/>
                        <a:pt x="22405" y="40437"/>
                      </a:cubicBezTo>
                      <a:cubicBezTo>
                        <a:pt x="32514" y="38541"/>
                        <a:pt x="40096" y="27800"/>
                        <a:pt x="38201" y="17059"/>
                      </a:cubicBezTo>
                      <a:cubicBezTo>
                        <a:pt x="36306" y="5686"/>
                        <a:pt x="26196" y="-1263"/>
                        <a:pt x="16087" y="632"/>
                      </a:cubicBezTo>
                      <a:lnTo>
                        <a:pt x="16087" y="632"/>
                      </a:lnTo>
                      <a:close/>
                    </a:path>
                  </a:pathLst>
                </a:custGeom>
                <a:grpFill/>
                <a:ln w="63120" cap="flat">
                  <a:noFill/>
                  <a:prstDash val="solid"/>
                  <a:miter/>
                </a:ln>
              </p:spPr>
              <p:txBody>
                <a:bodyPr rtlCol="0" anchor="ctr"/>
                <a:lstStyle/>
                <a:p>
                  <a:endParaRPr lang="en-GB"/>
                </a:p>
              </p:txBody>
            </p:sp>
            <p:sp>
              <p:nvSpPr>
                <p:cNvPr id="2772" name="Freeform: Shape 2771">
                  <a:extLst>
                    <a:ext uri="{FF2B5EF4-FFF2-40B4-BE49-F238E27FC236}">
                      <a16:creationId xmlns:a16="http://schemas.microsoft.com/office/drawing/2014/main" id="{AB181535-FC6A-4AA1-A128-005E84562197}"/>
                    </a:ext>
                  </a:extLst>
                </p:cNvPr>
                <p:cNvSpPr/>
                <p:nvPr/>
              </p:nvSpPr>
              <p:spPr>
                <a:xfrm>
                  <a:off x="8838854" y="27606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3" name="Freeform: Shape 2772">
                  <a:extLst>
                    <a:ext uri="{FF2B5EF4-FFF2-40B4-BE49-F238E27FC236}">
                      <a16:creationId xmlns:a16="http://schemas.microsoft.com/office/drawing/2014/main" id="{BAA3202B-DB65-4ACF-A492-741CEB389015}"/>
                    </a:ext>
                  </a:extLst>
                </p:cNvPr>
                <p:cNvSpPr/>
                <p:nvPr/>
              </p:nvSpPr>
              <p:spPr>
                <a:xfrm>
                  <a:off x="8900772" y="1467284"/>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8" y="35692"/>
                        <a:pt x="12296" y="42642"/>
                        <a:pt x="22406" y="40747"/>
                      </a:cubicBezTo>
                      <a:cubicBezTo>
                        <a:pt x="32515" y="38851"/>
                        <a:pt x="40097" y="28110"/>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774" name="Freeform: Shape 2773">
                  <a:extLst>
                    <a:ext uri="{FF2B5EF4-FFF2-40B4-BE49-F238E27FC236}">
                      <a16:creationId xmlns:a16="http://schemas.microsoft.com/office/drawing/2014/main" id="{10D029FE-56B4-4B07-A4B3-378D56A2CCC2}"/>
                    </a:ext>
                  </a:extLst>
                </p:cNvPr>
                <p:cNvSpPr/>
                <p:nvPr/>
              </p:nvSpPr>
              <p:spPr>
                <a:xfrm>
                  <a:off x="8672053" y="143822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5" name="Freeform: Shape 2774">
                  <a:extLst>
                    <a:ext uri="{FF2B5EF4-FFF2-40B4-BE49-F238E27FC236}">
                      <a16:creationId xmlns:a16="http://schemas.microsoft.com/office/drawing/2014/main" id="{FDF90E7F-4D92-4847-9283-8BE71B20B073}"/>
                    </a:ext>
                  </a:extLst>
                </p:cNvPr>
                <p:cNvSpPr/>
                <p:nvPr/>
              </p:nvSpPr>
              <p:spPr>
                <a:xfrm>
                  <a:off x="8515361" y="1503298"/>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6" name="Freeform: Shape 2775">
                  <a:extLst>
                    <a:ext uri="{FF2B5EF4-FFF2-40B4-BE49-F238E27FC236}">
                      <a16:creationId xmlns:a16="http://schemas.microsoft.com/office/drawing/2014/main" id="{BE3CCD2C-7E39-4537-9A41-7F669E4B1B3D}"/>
                    </a:ext>
                  </a:extLst>
                </p:cNvPr>
                <p:cNvSpPr/>
                <p:nvPr/>
              </p:nvSpPr>
              <p:spPr>
                <a:xfrm>
                  <a:off x="8208928" y="1474866"/>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7" name="Freeform: Shape 2776">
                  <a:extLst>
                    <a:ext uri="{FF2B5EF4-FFF2-40B4-BE49-F238E27FC236}">
                      <a16:creationId xmlns:a16="http://schemas.microsoft.com/office/drawing/2014/main" id="{18A74E83-2676-4E52-AA19-600BB4857EE7}"/>
                    </a:ext>
                  </a:extLst>
                </p:cNvPr>
                <p:cNvSpPr/>
                <p:nvPr/>
              </p:nvSpPr>
              <p:spPr>
                <a:xfrm>
                  <a:off x="8052236" y="1456543"/>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778" name="Freeform: Shape 2777">
                  <a:extLst>
                    <a:ext uri="{FF2B5EF4-FFF2-40B4-BE49-F238E27FC236}">
                      <a16:creationId xmlns:a16="http://schemas.microsoft.com/office/drawing/2014/main" id="{CF7CFEC2-A57F-4627-A92B-56F1C99FDC23}"/>
                    </a:ext>
                  </a:extLst>
                </p:cNvPr>
                <p:cNvSpPr/>
                <p:nvPr/>
              </p:nvSpPr>
              <p:spPr>
                <a:xfrm>
                  <a:off x="9086024" y="158607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779" name="Freeform: Shape 2778">
                  <a:extLst>
                    <a:ext uri="{FF2B5EF4-FFF2-40B4-BE49-F238E27FC236}">
                      <a16:creationId xmlns:a16="http://schemas.microsoft.com/office/drawing/2014/main" id="{EB3A95A1-14CD-438D-9DF1-5FD1F1A42182}"/>
                    </a:ext>
                  </a:extLst>
                </p:cNvPr>
                <p:cNvSpPr/>
                <p:nvPr/>
              </p:nvSpPr>
              <p:spPr>
                <a:xfrm>
                  <a:off x="9125197" y="11526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5818"/>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80" name="Freeform: Shape 2779">
                  <a:extLst>
                    <a:ext uri="{FF2B5EF4-FFF2-40B4-BE49-F238E27FC236}">
                      <a16:creationId xmlns:a16="http://schemas.microsoft.com/office/drawing/2014/main" id="{32BD058D-DD5C-4AC6-A3D3-125C7DFA358E}"/>
                    </a:ext>
                  </a:extLst>
                </p:cNvPr>
                <p:cNvSpPr/>
                <p:nvPr/>
              </p:nvSpPr>
              <p:spPr>
                <a:xfrm>
                  <a:off x="9442371" y="74575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781" name="Freeform: Shape 2780">
                  <a:extLst>
                    <a:ext uri="{FF2B5EF4-FFF2-40B4-BE49-F238E27FC236}">
                      <a16:creationId xmlns:a16="http://schemas.microsoft.com/office/drawing/2014/main" id="{A91E9322-2470-4A71-A69A-A8C03990217E}"/>
                    </a:ext>
                  </a:extLst>
                </p:cNvPr>
                <p:cNvSpPr/>
                <p:nvPr/>
              </p:nvSpPr>
              <p:spPr>
                <a:xfrm>
                  <a:off x="8744209" y="237332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82" name="Freeform: Shape 2781">
                  <a:extLst>
                    <a:ext uri="{FF2B5EF4-FFF2-40B4-BE49-F238E27FC236}">
                      <a16:creationId xmlns:a16="http://schemas.microsoft.com/office/drawing/2014/main" id="{4937C5B9-89A3-4E84-BFCB-B550610EFCE5}"/>
                    </a:ext>
                  </a:extLst>
                </p:cNvPr>
                <p:cNvSpPr/>
                <p:nvPr/>
              </p:nvSpPr>
              <p:spPr>
                <a:xfrm>
                  <a:off x="8988723" y="2499054"/>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5" y="66014"/>
                      </a:cubicBezTo>
                      <a:cubicBezTo>
                        <a:pt x="5850" y="96341"/>
                        <a:pt x="33018" y="117191"/>
                        <a:pt x="61450" y="111505"/>
                      </a:cubicBezTo>
                      <a:cubicBezTo>
                        <a:pt x="89882" y="106450"/>
                        <a:pt x="109469" y="76754"/>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783" name="Freeform: Shape 2782">
                  <a:extLst>
                    <a:ext uri="{FF2B5EF4-FFF2-40B4-BE49-F238E27FC236}">
                      <a16:creationId xmlns:a16="http://schemas.microsoft.com/office/drawing/2014/main" id="{B60EF304-62BB-4B29-8A30-61B79F440EA1}"/>
                    </a:ext>
                  </a:extLst>
                </p:cNvPr>
                <p:cNvSpPr/>
                <p:nvPr/>
              </p:nvSpPr>
              <p:spPr>
                <a:xfrm>
                  <a:off x="9043060" y="2722087"/>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784" name="Freeform: Shape 2783">
                  <a:extLst>
                    <a:ext uri="{FF2B5EF4-FFF2-40B4-BE49-F238E27FC236}">
                      <a16:creationId xmlns:a16="http://schemas.microsoft.com/office/drawing/2014/main" id="{008CD0C0-323A-4064-B43A-C77A3C55BFFB}"/>
                    </a:ext>
                  </a:extLst>
                </p:cNvPr>
                <p:cNvSpPr/>
                <p:nvPr/>
              </p:nvSpPr>
              <p:spPr>
                <a:xfrm>
                  <a:off x="7421175" y="3274299"/>
                  <a:ext cx="105209" cy="112440"/>
                </a:xfrm>
                <a:custGeom>
                  <a:avLst/>
                  <a:gdLst>
                    <a:gd name="connsiteX0" fmla="*/ 43759 w 105209"/>
                    <a:gd name="connsiteY0" fmla="*/ 936 h 112440"/>
                    <a:gd name="connsiteX1" fmla="*/ 796 w 105209"/>
                    <a:gd name="connsiteY1" fmla="*/ 66013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3"/>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85" name="Freeform: Shape 2784">
                  <a:extLst>
                    <a:ext uri="{FF2B5EF4-FFF2-40B4-BE49-F238E27FC236}">
                      <a16:creationId xmlns:a16="http://schemas.microsoft.com/office/drawing/2014/main" id="{D1B81021-E759-4B42-AA0A-93A1B8568C47}"/>
                    </a:ext>
                  </a:extLst>
                </p:cNvPr>
                <p:cNvSpPr/>
                <p:nvPr/>
              </p:nvSpPr>
              <p:spPr>
                <a:xfrm>
                  <a:off x="7828700"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786" name="Freeform: Shape 2785">
                  <a:extLst>
                    <a:ext uri="{FF2B5EF4-FFF2-40B4-BE49-F238E27FC236}">
                      <a16:creationId xmlns:a16="http://schemas.microsoft.com/office/drawing/2014/main" id="{9C1EB24D-4238-46F0-A259-48FEB6790DA8}"/>
                    </a:ext>
                  </a:extLst>
                </p:cNvPr>
                <p:cNvSpPr/>
                <p:nvPr/>
              </p:nvSpPr>
              <p:spPr>
                <a:xfrm>
                  <a:off x="9007046"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787" name="Freeform: Shape 2786">
                  <a:extLst>
                    <a:ext uri="{FF2B5EF4-FFF2-40B4-BE49-F238E27FC236}">
                      <a16:creationId xmlns:a16="http://schemas.microsoft.com/office/drawing/2014/main" id="{256AA9E2-8FAB-4BB5-A683-47A01E1C3584}"/>
                    </a:ext>
                  </a:extLst>
                </p:cNvPr>
                <p:cNvSpPr/>
                <p:nvPr/>
              </p:nvSpPr>
              <p:spPr>
                <a:xfrm>
                  <a:off x="8445784" y="27856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88" name="Freeform: Shape 2787">
                  <a:extLst>
                    <a:ext uri="{FF2B5EF4-FFF2-40B4-BE49-F238E27FC236}">
                      <a16:creationId xmlns:a16="http://schemas.microsoft.com/office/drawing/2014/main" id="{7FA93448-160F-41C8-9CC5-C3280EBECBB8}"/>
                    </a:ext>
                  </a:extLst>
                </p:cNvPr>
                <p:cNvSpPr/>
                <p:nvPr/>
              </p:nvSpPr>
              <p:spPr>
                <a:xfrm>
                  <a:off x="7971287" y="280589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89" name="Freeform: Shape 2788">
                  <a:extLst>
                    <a:ext uri="{FF2B5EF4-FFF2-40B4-BE49-F238E27FC236}">
                      <a16:creationId xmlns:a16="http://schemas.microsoft.com/office/drawing/2014/main" id="{B31FEB17-0596-4D07-8394-A35002AC8C21}"/>
                    </a:ext>
                  </a:extLst>
                </p:cNvPr>
                <p:cNvSpPr/>
                <p:nvPr/>
              </p:nvSpPr>
              <p:spPr>
                <a:xfrm>
                  <a:off x="8098283" y="2728183"/>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0" name="Freeform: Shape 2789">
                  <a:extLst>
                    <a:ext uri="{FF2B5EF4-FFF2-40B4-BE49-F238E27FC236}">
                      <a16:creationId xmlns:a16="http://schemas.microsoft.com/office/drawing/2014/main" id="{71727A87-BA68-4754-BCF7-3A402B8EE671}"/>
                    </a:ext>
                  </a:extLst>
                </p:cNvPr>
                <p:cNvSpPr/>
                <p:nvPr/>
              </p:nvSpPr>
              <p:spPr>
                <a:xfrm>
                  <a:off x="8882373" y="2810951"/>
                  <a:ext cx="58864" cy="62972"/>
                </a:xfrm>
                <a:custGeom>
                  <a:avLst/>
                  <a:gdLst>
                    <a:gd name="connsiteX0" fmla="*/ 24378 w 58864"/>
                    <a:gd name="connsiteY0" fmla="*/ 527 h 62972"/>
                    <a:gd name="connsiteX1" fmla="*/ 368 w 58864"/>
                    <a:gd name="connsiteY1" fmla="*/ 37173 h 62972"/>
                    <a:gd name="connsiteX2" fmla="*/ 34486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5" y="54232"/>
                        <a:pt x="18691" y="65605"/>
                        <a:pt x="34486"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1" name="Freeform: Shape 2790">
                  <a:extLst>
                    <a:ext uri="{FF2B5EF4-FFF2-40B4-BE49-F238E27FC236}">
                      <a16:creationId xmlns:a16="http://schemas.microsoft.com/office/drawing/2014/main" id="{783B9EC2-3F65-49CD-A452-B4C195DF0BD1}"/>
                    </a:ext>
                  </a:extLst>
                </p:cNvPr>
                <p:cNvSpPr/>
                <p:nvPr/>
              </p:nvSpPr>
              <p:spPr>
                <a:xfrm>
                  <a:off x="8356697" y="149802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2" name="Freeform: Shape 2791">
                  <a:extLst>
                    <a:ext uri="{FF2B5EF4-FFF2-40B4-BE49-F238E27FC236}">
                      <a16:creationId xmlns:a16="http://schemas.microsoft.com/office/drawing/2014/main" id="{9906C880-DF40-4272-A5D6-37D870468462}"/>
                    </a:ext>
                  </a:extLst>
                </p:cNvPr>
                <p:cNvSpPr/>
                <p:nvPr/>
              </p:nvSpPr>
              <p:spPr>
                <a:xfrm>
                  <a:off x="8229701" y="1405781"/>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3" name="Freeform: Shape 2792">
                  <a:extLst>
                    <a:ext uri="{FF2B5EF4-FFF2-40B4-BE49-F238E27FC236}">
                      <a16:creationId xmlns:a16="http://schemas.microsoft.com/office/drawing/2014/main" id="{9A1CAB78-02F9-4A78-9A58-28F67ABECF33}"/>
                    </a:ext>
                  </a:extLst>
                </p:cNvPr>
                <p:cNvSpPr/>
                <p:nvPr/>
              </p:nvSpPr>
              <p:spPr>
                <a:xfrm>
                  <a:off x="8502016" y="1396303"/>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4" name="Freeform: Shape 2793">
                  <a:extLst>
                    <a:ext uri="{FF2B5EF4-FFF2-40B4-BE49-F238E27FC236}">
                      <a16:creationId xmlns:a16="http://schemas.microsoft.com/office/drawing/2014/main" id="{A2CE7C00-265C-4A2B-ABEF-AD8B5FCEF2CA}"/>
                    </a:ext>
                  </a:extLst>
                </p:cNvPr>
                <p:cNvSpPr/>
                <p:nvPr/>
              </p:nvSpPr>
              <p:spPr>
                <a:xfrm>
                  <a:off x="8778122" y="1516981"/>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5" name="Freeform: Shape 2794">
                  <a:extLst>
                    <a:ext uri="{FF2B5EF4-FFF2-40B4-BE49-F238E27FC236}">
                      <a16:creationId xmlns:a16="http://schemas.microsoft.com/office/drawing/2014/main" id="{3CB6FDFB-C06A-4C48-9FD7-A0D502E7A1EA}"/>
                    </a:ext>
                  </a:extLst>
                </p:cNvPr>
                <p:cNvSpPr/>
                <p:nvPr/>
              </p:nvSpPr>
              <p:spPr>
                <a:xfrm>
                  <a:off x="9040960" y="998888"/>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796" name="Freeform: Shape 2795">
                  <a:extLst>
                    <a:ext uri="{FF2B5EF4-FFF2-40B4-BE49-F238E27FC236}">
                      <a16:creationId xmlns:a16="http://schemas.microsoft.com/office/drawing/2014/main" id="{6C599594-F240-4255-B284-DB6781BEB998}"/>
                    </a:ext>
                  </a:extLst>
                </p:cNvPr>
                <p:cNvSpPr/>
                <p:nvPr/>
              </p:nvSpPr>
              <p:spPr>
                <a:xfrm>
                  <a:off x="8769277" y="906642"/>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7" name="Freeform: Shape 2796">
                  <a:extLst>
                    <a:ext uri="{FF2B5EF4-FFF2-40B4-BE49-F238E27FC236}">
                      <a16:creationId xmlns:a16="http://schemas.microsoft.com/office/drawing/2014/main" id="{3982B08F-054F-47AF-8A76-C4DA69639C56}"/>
                    </a:ext>
                  </a:extLst>
                </p:cNvPr>
                <p:cNvSpPr/>
                <p:nvPr/>
              </p:nvSpPr>
              <p:spPr>
                <a:xfrm>
                  <a:off x="8660603" y="974879"/>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8" name="Freeform: Shape 2797">
                  <a:extLst>
                    <a:ext uri="{FF2B5EF4-FFF2-40B4-BE49-F238E27FC236}">
                      <a16:creationId xmlns:a16="http://schemas.microsoft.com/office/drawing/2014/main" id="{13384C59-0A42-4B2E-9F47-47D51F8599F9}"/>
                    </a:ext>
                  </a:extLst>
                </p:cNvPr>
                <p:cNvSpPr/>
                <p:nvPr/>
              </p:nvSpPr>
              <p:spPr>
                <a:xfrm>
                  <a:off x="8338375"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799" name="Freeform: Shape 2798">
                  <a:extLst>
                    <a:ext uri="{FF2B5EF4-FFF2-40B4-BE49-F238E27FC236}">
                      <a16:creationId xmlns:a16="http://schemas.microsoft.com/office/drawing/2014/main" id="{4CC8F651-2B6C-42A9-B141-88BA1A6AA21A}"/>
                    </a:ext>
                  </a:extLst>
                </p:cNvPr>
                <p:cNvSpPr/>
                <p:nvPr/>
              </p:nvSpPr>
              <p:spPr>
                <a:xfrm>
                  <a:off x="8139351" y="984356"/>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800" name="Freeform: Shape 2799">
                  <a:extLst>
                    <a:ext uri="{FF2B5EF4-FFF2-40B4-BE49-F238E27FC236}">
                      <a16:creationId xmlns:a16="http://schemas.microsoft.com/office/drawing/2014/main" id="{BD45C0D6-E152-4634-A5FC-F2260B331F44}"/>
                    </a:ext>
                  </a:extLst>
                </p:cNvPr>
                <p:cNvSpPr/>
                <p:nvPr/>
              </p:nvSpPr>
              <p:spPr>
                <a:xfrm>
                  <a:off x="7894836" y="940760"/>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801" name="Freeform: Shape 2800">
                  <a:extLst>
                    <a:ext uri="{FF2B5EF4-FFF2-40B4-BE49-F238E27FC236}">
                      <a16:creationId xmlns:a16="http://schemas.microsoft.com/office/drawing/2014/main" id="{DC6C6AAC-1ED8-4A43-80E4-7B8449149D24}"/>
                    </a:ext>
                  </a:extLst>
                </p:cNvPr>
                <p:cNvSpPr/>
                <p:nvPr/>
              </p:nvSpPr>
              <p:spPr>
                <a:xfrm>
                  <a:off x="7663590"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802" name="Freeform: Shape 2801">
                  <a:extLst>
                    <a:ext uri="{FF2B5EF4-FFF2-40B4-BE49-F238E27FC236}">
                      <a16:creationId xmlns:a16="http://schemas.microsoft.com/office/drawing/2014/main" id="{253E6CBF-FD90-4BA7-9B7D-EC460357AE86}"/>
                    </a:ext>
                  </a:extLst>
                </p:cNvPr>
                <p:cNvSpPr/>
                <p:nvPr/>
              </p:nvSpPr>
              <p:spPr>
                <a:xfrm>
                  <a:off x="9100351" y="8775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803" name="Freeform: Shape 2802">
                  <a:extLst>
                    <a:ext uri="{FF2B5EF4-FFF2-40B4-BE49-F238E27FC236}">
                      <a16:creationId xmlns:a16="http://schemas.microsoft.com/office/drawing/2014/main" id="{91BCEF88-5D4A-42D4-B0A5-7C790D5D886D}"/>
                    </a:ext>
                  </a:extLst>
                </p:cNvPr>
                <p:cNvSpPr/>
                <p:nvPr/>
              </p:nvSpPr>
              <p:spPr>
                <a:xfrm>
                  <a:off x="7438866" y="75522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804" name="Freeform: Shape 2803">
                  <a:extLst>
                    <a:ext uri="{FF2B5EF4-FFF2-40B4-BE49-F238E27FC236}">
                      <a16:creationId xmlns:a16="http://schemas.microsoft.com/office/drawing/2014/main" id="{BF4092A8-5B63-47E1-A961-B1BE62C16941}"/>
                    </a:ext>
                  </a:extLst>
                </p:cNvPr>
                <p:cNvSpPr/>
                <p:nvPr/>
              </p:nvSpPr>
              <p:spPr>
                <a:xfrm>
                  <a:off x="9324221" y="323575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805" name="Freeform: Shape 2804">
                  <a:extLst>
                    <a:ext uri="{FF2B5EF4-FFF2-40B4-BE49-F238E27FC236}">
                      <a16:creationId xmlns:a16="http://schemas.microsoft.com/office/drawing/2014/main" id="{D6FAC4EF-0A30-457E-8C9D-CDB266576D86}"/>
                    </a:ext>
                  </a:extLst>
                </p:cNvPr>
                <p:cNvSpPr/>
                <p:nvPr/>
              </p:nvSpPr>
              <p:spPr>
                <a:xfrm>
                  <a:off x="7802560" y="1580923"/>
                  <a:ext cx="205508" cy="219407"/>
                </a:xfrm>
                <a:custGeom>
                  <a:avLst/>
                  <a:gdLst>
                    <a:gd name="connsiteX0" fmla="*/ 30726 w 205508"/>
                    <a:gd name="connsiteY0" fmla="*/ 31358 h 219407"/>
                    <a:gd name="connsiteX1" fmla="*/ 176046 w 205508"/>
                    <a:gd name="connsiteY1" fmla="*/ 32622 h 219407"/>
                    <a:gd name="connsiteX2" fmla="*/ 174782 w 205508"/>
                    <a:gd name="connsiteY2" fmla="*/ 188050 h 219407"/>
                    <a:gd name="connsiteX3" fmla="*/ 29463 w 205508"/>
                    <a:gd name="connsiteY3" fmla="*/ 186786 h 219407"/>
                    <a:gd name="connsiteX4" fmla="*/ 30726 w 205508"/>
                    <a:gd name="connsiteY4" fmla="*/ 31358 h 2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8" h="219407">
                      <a:moveTo>
                        <a:pt x="30726" y="31358"/>
                      </a:moveTo>
                      <a:cubicBezTo>
                        <a:pt x="71163" y="-10974"/>
                        <a:pt x="136241" y="-10342"/>
                        <a:pt x="176046" y="32622"/>
                      </a:cubicBezTo>
                      <a:cubicBezTo>
                        <a:pt x="215850" y="75586"/>
                        <a:pt x="215218" y="145718"/>
                        <a:pt x="174782" y="188050"/>
                      </a:cubicBezTo>
                      <a:cubicBezTo>
                        <a:pt x="134345" y="230382"/>
                        <a:pt x="69268" y="229750"/>
                        <a:pt x="29463" y="186786"/>
                      </a:cubicBezTo>
                      <a:cubicBezTo>
                        <a:pt x="-10342" y="143822"/>
                        <a:pt x="-9710" y="73690"/>
                        <a:pt x="30726" y="31358"/>
                      </a:cubicBezTo>
                      <a:close/>
                    </a:path>
                  </a:pathLst>
                </a:custGeom>
                <a:grpFill/>
                <a:ln w="63120" cap="flat">
                  <a:noFill/>
                  <a:prstDash val="solid"/>
                  <a:miter/>
                </a:ln>
              </p:spPr>
              <p:txBody>
                <a:bodyPr rtlCol="0" anchor="ctr"/>
                <a:lstStyle/>
                <a:p>
                  <a:endParaRPr lang="en-GB"/>
                </a:p>
              </p:txBody>
            </p:sp>
            <p:sp>
              <p:nvSpPr>
                <p:cNvPr id="2806" name="Freeform: Shape 2805">
                  <a:extLst>
                    <a:ext uri="{FF2B5EF4-FFF2-40B4-BE49-F238E27FC236}">
                      <a16:creationId xmlns:a16="http://schemas.microsoft.com/office/drawing/2014/main" id="{B0CD0CC5-08AF-452C-9888-D100F068B1DE}"/>
                    </a:ext>
                  </a:extLst>
                </p:cNvPr>
                <p:cNvSpPr/>
                <p:nvPr/>
              </p:nvSpPr>
              <p:spPr>
                <a:xfrm>
                  <a:off x="8201951" y="2221828"/>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179"/>
                        <a:pt x="135529" y="91775"/>
                        <a:pt x="110256" y="118943"/>
                      </a:cubicBezTo>
                      <a:cubicBezTo>
                        <a:pt x="84983" y="145480"/>
                        <a:pt x="43915" y="145480"/>
                        <a:pt x="18642" y="117679"/>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807" name="Freeform: Shape 2806">
                  <a:extLst>
                    <a:ext uri="{FF2B5EF4-FFF2-40B4-BE49-F238E27FC236}">
                      <a16:creationId xmlns:a16="http://schemas.microsoft.com/office/drawing/2014/main" id="{8B6D58B0-349B-43DD-9153-BC4B263BC591}"/>
                    </a:ext>
                  </a:extLst>
                </p:cNvPr>
                <p:cNvSpPr/>
                <p:nvPr/>
              </p:nvSpPr>
              <p:spPr>
                <a:xfrm>
                  <a:off x="8727626" y="1776394"/>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811"/>
                        <a:pt x="135529" y="91775"/>
                        <a:pt x="110256" y="118943"/>
                      </a:cubicBezTo>
                      <a:cubicBezTo>
                        <a:pt x="84983" y="145480"/>
                        <a:pt x="43915" y="145480"/>
                        <a:pt x="18642" y="117680"/>
                      </a:cubicBezTo>
                      <a:cubicBezTo>
                        <a:pt x="-6631" y="89879"/>
                        <a:pt x="-5999" y="46915"/>
                        <a:pt x="19274" y="19747"/>
                      </a:cubicBezTo>
                      <a:close/>
                    </a:path>
                  </a:pathLst>
                </a:custGeom>
                <a:grpFill/>
                <a:ln w="63120" cap="flat">
                  <a:noFill/>
                  <a:prstDash val="solid"/>
                  <a:miter/>
                </a:ln>
              </p:spPr>
              <p:txBody>
                <a:bodyPr rtlCol="0" anchor="ctr"/>
                <a:lstStyle/>
                <a:p>
                  <a:endParaRPr lang="en-GB"/>
                </a:p>
              </p:txBody>
            </p:sp>
            <p:sp>
              <p:nvSpPr>
                <p:cNvPr id="2808" name="Freeform: Shape 2807">
                  <a:extLst>
                    <a:ext uri="{FF2B5EF4-FFF2-40B4-BE49-F238E27FC236}">
                      <a16:creationId xmlns:a16="http://schemas.microsoft.com/office/drawing/2014/main" id="{207FCDEA-4B4E-446F-98FB-B7F334FB8C9D}"/>
                    </a:ext>
                  </a:extLst>
                </p:cNvPr>
                <p:cNvSpPr/>
                <p:nvPr/>
              </p:nvSpPr>
              <p:spPr>
                <a:xfrm>
                  <a:off x="8502698" y="2049341"/>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811"/>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809" name="Freeform: Shape 2808">
                  <a:extLst>
                    <a:ext uri="{FF2B5EF4-FFF2-40B4-BE49-F238E27FC236}">
                      <a16:creationId xmlns:a16="http://schemas.microsoft.com/office/drawing/2014/main" id="{DCF1B833-FD5B-42A2-9789-485FB9D49231}"/>
                    </a:ext>
                  </a:extLst>
                </p:cNvPr>
                <p:cNvSpPr/>
                <p:nvPr/>
              </p:nvSpPr>
              <p:spPr>
                <a:xfrm>
                  <a:off x="9262147" y="1117405"/>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179"/>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810" name="Freeform: Shape 2809">
                  <a:extLst>
                    <a:ext uri="{FF2B5EF4-FFF2-40B4-BE49-F238E27FC236}">
                      <a16:creationId xmlns:a16="http://schemas.microsoft.com/office/drawing/2014/main" id="{501483A3-FBB1-44C8-B2A9-7A5351F03873}"/>
                    </a:ext>
                  </a:extLst>
                </p:cNvPr>
                <p:cNvSpPr/>
                <p:nvPr/>
              </p:nvSpPr>
              <p:spPr>
                <a:xfrm>
                  <a:off x="7820963" y="2532052"/>
                  <a:ext cx="129529" cy="138690"/>
                </a:xfrm>
                <a:custGeom>
                  <a:avLst/>
                  <a:gdLst>
                    <a:gd name="connsiteX0" fmla="*/ 19273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3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3" y="19747"/>
                      </a:moveTo>
                      <a:cubicBezTo>
                        <a:pt x="44546" y="-6789"/>
                        <a:pt x="85615" y="-6789"/>
                        <a:pt x="110888" y="21011"/>
                      </a:cubicBezTo>
                      <a:cubicBezTo>
                        <a:pt x="136161" y="48811"/>
                        <a:pt x="135529" y="91775"/>
                        <a:pt x="110256" y="118943"/>
                      </a:cubicBezTo>
                      <a:cubicBezTo>
                        <a:pt x="84983" y="145480"/>
                        <a:pt x="43914" y="145480"/>
                        <a:pt x="18642" y="117679"/>
                      </a:cubicBezTo>
                      <a:cubicBezTo>
                        <a:pt x="-6631" y="89879"/>
                        <a:pt x="-5999" y="46916"/>
                        <a:pt x="19273" y="19747"/>
                      </a:cubicBezTo>
                      <a:close/>
                    </a:path>
                  </a:pathLst>
                </a:custGeom>
                <a:grpFill/>
                <a:ln w="63120" cap="flat">
                  <a:noFill/>
                  <a:prstDash val="solid"/>
                  <a:miter/>
                </a:ln>
              </p:spPr>
              <p:txBody>
                <a:bodyPr rtlCol="0" anchor="ctr"/>
                <a:lstStyle/>
                <a:p>
                  <a:endParaRPr lang="en-GB"/>
                </a:p>
              </p:txBody>
            </p:sp>
            <p:sp>
              <p:nvSpPr>
                <p:cNvPr id="2811" name="Freeform: Shape 2810">
                  <a:extLst>
                    <a:ext uri="{FF2B5EF4-FFF2-40B4-BE49-F238E27FC236}">
                      <a16:creationId xmlns:a16="http://schemas.microsoft.com/office/drawing/2014/main" id="{4390DCFE-F333-4927-9626-39AD6185AD43}"/>
                    </a:ext>
                  </a:extLst>
                </p:cNvPr>
                <p:cNvSpPr/>
                <p:nvPr/>
              </p:nvSpPr>
              <p:spPr>
                <a:xfrm>
                  <a:off x="7567602" y="3171455"/>
                  <a:ext cx="129529" cy="138930"/>
                </a:xfrm>
                <a:custGeom>
                  <a:avLst/>
                  <a:gdLst>
                    <a:gd name="connsiteX0" fmla="*/ 19274 w 129529"/>
                    <a:gd name="connsiteY0" fmla="*/ 19747 h 138930"/>
                    <a:gd name="connsiteX1" fmla="*/ 110888 w 129529"/>
                    <a:gd name="connsiteY1" fmla="*/ 21011 h 138930"/>
                    <a:gd name="connsiteX2" fmla="*/ 110256 w 129529"/>
                    <a:gd name="connsiteY2" fmla="*/ 118943 h 138930"/>
                    <a:gd name="connsiteX3" fmla="*/ 18642 w 129529"/>
                    <a:gd name="connsiteY3" fmla="*/ 117679 h 138930"/>
                    <a:gd name="connsiteX4" fmla="*/ 19274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4" y="19747"/>
                      </a:moveTo>
                      <a:cubicBezTo>
                        <a:pt x="44546" y="-6789"/>
                        <a:pt x="85615" y="-6789"/>
                        <a:pt x="110888" y="21011"/>
                      </a:cubicBezTo>
                      <a:cubicBezTo>
                        <a:pt x="136160" y="48811"/>
                        <a:pt x="135529" y="91775"/>
                        <a:pt x="110256" y="118943"/>
                      </a:cubicBezTo>
                      <a:cubicBezTo>
                        <a:pt x="84983" y="146112"/>
                        <a:pt x="43915" y="145480"/>
                        <a:pt x="18642" y="117679"/>
                      </a:cubicBezTo>
                      <a:cubicBezTo>
                        <a:pt x="-6631" y="90511"/>
                        <a:pt x="-5999" y="46915"/>
                        <a:pt x="19274" y="19747"/>
                      </a:cubicBezTo>
                      <a:close/>
                    </a:path>
                  </a:pathLst>
                </a:custGeom>
                <a:grpFill/>
                <a:ln w="63120" cap="flat">
                  <a:noFill/>
                  <a:prstDash val="solid"/>
                  <a:miter/>
                </a:ln>
              </p:spPr>
              <p:txBody>
                <a:bodyPr rtlCol="0" anchor="ctr"/>
                <a:lstStyle/>
                <a:p>
                  <a:endParaRPr lang="en-GB"/>
                </a:p>
              </p:txBody>
            </p:sp>
            <p:sp>
              <p:nvSpPr>
                <p:cNvPr id="2812" name="Freeform: Shape 2811">
                  <a:extLst>
                    <a:ext uri="{FF2B5EF4-FFF2-40B4-BE49-F238E27FC236}">
                      <a16:creationId xmlns:a16="http://schemas.microsoft.com/office/drawing/2014/main" id="{A8A66393-0D4C-4A2B-94DE-0D69C8426C3D}"/>
                    </a:ext>
                  </a:extLst>
                </p:cNvPr>
                <p:cNvSpPr/>
                <p:nvPr/>
              </p:nvSpPr>
              <p:spPr>
                <a:xfrm>
                  <a:off x="7744989" y="292504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6"/>
                        <a:pt x="70606" y="75977"/>
                      </a:cubicBezTo>
                      <a:cubicBezTo>
                        <a:pt x="54179" y="93035"/>
                        <a:pt x="27642" y="93035"/>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813" name="Freeform: Shape 2812">
                  <a:extLst>
                    <a:ext uri="{FF2B5EF4-FFF2-40B4-BE49-F238E27FC236}">
                      <a16:creationId xmlns:a16="http://schemas.microsoft.com/office/drawing/2014/main" id="{81FEC45B-7037-4CE4-ACB5-D1B2277EE034}"/>
                    </a:ext>
                  </a:extLst>
                </p:cNvPr>
                <p:cNvSpPr/>
                <p:nvPr/>
              </p:nvSpPr>
              <p:spPr>
                <a:xfrm>
                  <a:off x="8007195" y="2454973"/>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814" name="Freeform: Shape 2813">
                  <a:extLst>
                    <a:ext uri="{FF2B5EF4-FFF2-40B4-BE49-F238E27FC236}">
                      <a16:creationId xmlns:a16="http://schemas.microsoft.com/office/drawing/2014/main" id="{DDE06C68-1648-42CE-9ED2-42C570C32891}"/>
                    </a:ext>
                  </a:extLst>
                </p:cNvPr>
                <p:cNvSpPr/>
                <p:nvPr/>
              </p:nvSpPr>
              <p:spPr>
                <a:xfrm>
                  <a:off x="8190107" y="2436176"/>
                  <a:ext cx="36329" cy="39172"/>
                </a:xfrm>
                <a:custGeom>
                  <a:avLst/>
                  <a:gdLst>
                    <a:gd name="connsiteX0" fmla="*/ 5212 w 36329"/>
                    <a:gd name="connsiteY0" fmla="*/ 5686 h 39172"/>
                    <a:gd name="connsiteX1" fmla="*/ 31117 w 36329"/>
                    <a:gd name="connsiteY1" fmla="*/ 5686 h 39172"/>
                    <a:gd name="connsiteX2" fmla="*/ 31117 w 36329"/>
                    <a:gd name="connsiteY2" fmla="*/ 33487 h 39172"/>
                    <a:gd name="connsiteX3" fmla="*/ 5212 w 36329"/>
                    <a:gd name="connsiteY3" fmla="*/ 33487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7"/>
                      </a:cubicBezTo>
                      <a:cubicBezTo>
                        <a:pt x="24167" y="41068"/>
                        <a:pt x="12162" y="41068"/>
                        <a:pt x="5212" y="33487"/>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815" name="Freeform: Shape 2814">
                  <a:extLst>
                    <a:ext uri="{FF2B5EF4-FFF2-40B4-BE49-F238E27FC236}">
                      <a16:creationId xmlns:a16="http://schemas.microsoft.com/office/drawing/2014/main" id="{8D8035C6-06DE-4663-A18B-56EBA9D86CCF}"/>
                    </a:ext>
                  </a:extLst>
                </p:cNvPr>
                <p:cNvSpPr/>
                <p:nvPr/>
              </p:nvSpPr>
              <p:spPr>
                <a:xfrm>
                  <a:off x="7938011" y="2479772"/>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816" name="Freeform: Shape 2815">
                  <a:extLst>
                    <a:ext uri="{FF2B5EF4-FFF2-40B4-BE49-F238E27FC236}">
                      <a16:creationId xmlns:a16="http://schemas.microsoft.com/office/drawing/2014/main" id="{226EA568-F778-442B-9275-5C91645A827A}"/>
                    </a:ext>
                  </a:extLst>
                </p:cNvPr>
                <p:cNvSpPr/>
                <p:nvPr/>
              </p:nvSpPr>
              <p:spPr>
                <a:xfrm>
                  <a:off x="7900733" y="2712914"/>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17" name="Freeform: Shape 2816">
                  <a:extLst>
                    <a:ext uri="{FF2B5EF4-FFF2-40B4-BE49-F238E27FC236}">
                      <a16:creationId xmlns:a16="http://schemas.microsoft.com/office/drawing/2014/main" id="{8FA519FF-22A2-4E19-A6DA-7D7870A7E057}"/>
                    </a:ext>
                  </a:extLst>
                </p:cNvPr>
                <p:cNvSpPr/>
                <p:nvPr/>
              </p:nvSpPr>
              <p:spPr>
                <a:xfrm>
                  <a:off x="7968970" y="2352144"/>
                  <a:ext cx="36329" cy="39172"/>
                </a:xfrm>
                <a:custGeom>
                  <a:avLst/>
                  <a:gdLst>
                    <a:gd name="connsiteX0" fmla="*/ 5212 w 36329"/>
                    <a:gd name="connsiteY0" fmla="*/ 5687 h 39172"/>
                    <a:gd name="connsiteX1" fmla="*/ 31117 w 36329"/>
                    <a:gd name="connsiteY1" fmla="*/ 5687 h 39172"/>
                    <a:gd name="connsiteX2" fmla="*/ 31117 w 36329"/>
                    <a:gd name="connsiteY2" fmla="*/ 33487 h 39172"/>
                    <a:gd name="connsiteX3" fmla="*/ 5212 w 36329"/>
                    <a:gd name="connsiteY3" fmla="*/ 33487 h 39172"/>
                    <a:gd name="connsiteX4" fmla="*/ 5212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7"/>
                      </a:moveTo>
                      <a:cubicBezTo>
                        <a:pt x="12162" y="-1896"/>
                        <a:pt x="24167" y="-1896"/>
                        <a:pt x="31117" y="5687"/>
                      </a:cubicBezTo>
                      <a:cubicBezTo>
                        <a:pt x="38067" y="13268"/>
                        <a:pt x="38067" y="25905"/>
                        <a:pt x="31117" y="33487"/>
                      </a:cubicBezTo>
                      <a:cubicBezTo>
                        <a:pt x="24167" y="41068"/>
                        <a:pt x="12162" y="41068"/>
                        <a:pt x="5212" y="33487"/>
                      </a:cubicBezTo>
                      <a:cubicBezTo>
                        <a:pt x="-1737" y="25905"/>
                        <a:pt x="-1737" y="13268"/>
                        <a:pt x="5212" y="5687"/>
                      </a:cubicBezTo>
                      <a:close/>
                    </a:path>
                  </a:pathLst>
                </a:custGeom>
                <a:grpFill/>
                <a:ln w="63120" cap="flat">
                  <a:noFill/>
                  <a:prstDash val="solid"/>
                  <a:miter/>
                </a:ln>
              </p:spPr>
              <p:txBody>
                <a:bodyPr rtlCol="0" anchor="ctr"/>
                <a:lstStyle/>
                <a:p>
                  <a:endParaRPr lang="en-GB"/>
                </a:p>
              </p:txBody>
            </p:sp>
            <p:sp>
              <p:nvSpPr>
                <p:cNvPr id="2818" name="Freeform: Shape 2817">
                  <a:extLst>
                    <a:ext uri="{FF2B5EF4-FFF2-40B4-BE49-F238E27FC236}">
                      <a16:creationId xmlns:a16="http://schemas.microsoft.com/office/drawing/2014/main" id="{350326FE-3B0F-41D5-890E-CD4B243F5C13}"/>
                    </a:ext>
                  </a:extLst>
                </p:cNvPr>
                <p:cNvSpPr/>
                <p:nvPr/>
              </p:nvSpPr>
              <p:spPr>
                <a:xfrm>
                  <a:off x="7611359" y="2793155"/>
                  <a:ext cx="36329" cy="39172"/>
                </a:xfrm>
                <a:custGeom>
                  <a:avLst/>
                  <a:gdLst>
                    <a:gd name="connsiteX0" fmla="*/ 5212 w 36329"/>
                    <a:gd name="connsiteY0" fmla="*/ 5686 h 39172"/>
                    <a:gd name="connsiteX1" fmla="*/ 31117 w 36329"/>
                    <a:gd name="connsiteY1" fmla="*/ 5686 h 39172"/>
                    <a:gd name="connsiteX2" fmla="*/ 31117 w 36329"/>
                    <a:gd name="connsiteY2" fmla="*/ 33486 h 39172"/>
                    <a:gd name="connsiteX3" fmla="*/ 5212 w 36329"/>
                    <a:gd name="connsiteY3" fmla="*/ 33486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6"/>
                      </a:cubicBezTo>
                      <a:cubicBezTo>
                        <a:pt x="24167" y="41068"/>
                        <a:pt x="12162" y="41068"/>
                        <a:pt x="5212" y="33486"/>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819" name="Freeform: Shape 2818">
                  <a:extLst>
                    <a:ext uri="{FF2B5EF4-FFF2-40B4-BE49-F238E27FC236}">
                      <a16:creationId xmlns:a16="http://schemas.microsoft.com/office/drawing/2014/main" id="{3052802C-6B6D-4429-B619-32CEF69452D3}"/>
                    </a:ext>
                  </a:extLst>
                </p:cNvPr>
                <p:cNvSpPr/>
                <p:nvPr/>
              </p:nvSpPr>
              <p:spPr>
                <a:xfrm>
                  <a:off x="7668855" y="3043988"/>
                  <a:ext cx="36329" cy="39172"/>
                </a:xfrm>
                <a:custGeom>
                  <a:avLst/>
                  <a:gdLst>
                    <a:gd name="connsiteX0" fmla="*/ 5212 w 36329"/>
                    <a:gd name="connsiteY0" fmla="*/ 5686 h 39172"/>
                    <a:gd name="connsiteX1" fmla="*/ 31117 w 36329"/>
                    <a:gd name="connsiteY1" fmla="*/ 5686 h 39172"/>
                    <a:gd name="connsiteX2" fmla="*/ 31117 w 36329"/>
                    <a:gd name="connsiteY2" fmla="*/ 33486 h 39172"/>
                    <a:gd name="connsiteX3" fmla="*/ 5212 w 36329"/>
                    <a:gd name="connsiteY3" fmla="*/ 33486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4"/>
                        <a:pt x="31117" y="33486"/>
                      </a:cubicBezTo>
                      <a:cubicBezTo>
                        <a:pt x="24167" y="41068"/>
                        <a:pt x="12162" y="41068"/>
                        <a:pt x="5212" y="33486"/>
                      </a:cubicBezTo>
                      <a:cubicBezTo>
                        <a:pt x="-1737" y="25904"/>
                        <a:pt x="-1737" y="13268"/>
                        <a:pt x="5212" y="5686"/>
                      </a:cubicBezTo>
                      <a:close/>
                    </a:path>
                  </a:pathLst>
                </a:custGeom>
                <a:grpFill/>
                <a:ln w="63120" cap="flat">
                  <a:noFill/>
                  <a:prstDash val="solid"/>
                  <a:miter/>
                </a:ln>
              </p:spPr>
              <p:txBody>
                <a:bodyPr rtlCol="0" anchor="ctr"/>
                <a:lstStyle/>
                <a:p>
                  <a:endParaRPr lang="en-GB"/>
                </a:p>
              </p:txBody>
            </p:sp>
            <p:sp>
              <p:nvSpPr>
                <p:cNvPr id="2820" name="Freeform: Shape 2819">
                  <a:extLst>
                    <a:ext uri="{FF2B5EF4-FFF2-40B4-BE49-F238E27FC236}">
                      <a16:creationId xmlns:a16="http://schemas.microsoft.com/office/drawing/2014/main" id="{E53363C8-30FE-46AC-A0E4-406363CA1120}"/>
                    </a:ext>
                  </a:extLst>
                </p:cNvPr>
                <p:cNvSpPr/>
                <p:nvPr/>
              </p:nvSpPr>
              <p:spPr>
                <a:xfrm>
                  <a:off x="7556390" y="3142553"/>
                  <a:ext cx="36329" cy="39172"/>
                </a:xfrm>
                <a:custGeom>
                  <a:avLst/>
                  <a:gdLst>
                    <a:gd name="connsiteX0" fmla="*/ 5213 w 36329"/>
                    <a:gd name="connsiteY0" fmla="*/ 5687 h 39172"/>
                    <a:gd name="connsiteX1" fmla="*/ 31117 w 36329"/>
                    <a:gd name="connsiteY1" fmla="*/ 5687 h 39172"/>
                    <a:gd name="connsiteX2" fmla="*/ 31117 w 36329"/>
                    <a:gd name="connsiteY2" fmla="*/ 33486 h 39172"/>
                    <a:gd name="connsiteX3" fmla="*/ 5213 w 36329"/>
                    <a:gd name="connsiteY3" fmla="*/ 33486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6"/>
                      </a:cubicBezTo>
                      <a:cubicBezTo>
                        <a:pt x="24167" y="41068"/>
                        <a:pt x="12163" y="41068"/>
                        <a:pt x="5213" y="33486"/>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821" name="Freeform: Shape 2820">
                  <a:extLst>
                    <a:ext uri="{FF2B5EF4-FFF2-40B4-BE49-F238E27FC236}">
                      <a16:creationId xmlns:a16="http://schemas.microsoft.com/office/drawing/2014/main" id="{83C3A311-AE2E-4A5D-B2F5-9E143C59B0B3}"/>
                    </a:ext>
                  </a:extLst>
                </p:cNvPr>
                <p:cNvSpPr/>
                <p:nvPr/>
              </p:nvSpPr>
              <p:spPr>
                <a:xfrm>
                  <a:off x="8187580" y="2165125"/>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2" name="Freeform: Shape 2821">
                  <a:extLst>
                    <a:ext uri="{FF2B5EF4-FFF2-40B4-BE49-F238E27FC236}">
                      <a16:creationId xmlns:a16="http://schemas.microsoft.com/office/drawing/2014/main" id="{76DDB4FD-1C17-47A0-8D7A-36ED60BDDDCD}"/>
                    </a:ext>
                  </a:extLst>
                </p:cNvPr>
                <p:cNvSpPr/>
                <p:nvPr/>
              </p:nvSpPr>
              <p:spPr>
                <a:xfrm>
                  <a:off x="8388499" y="2212512"/>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2" y="-1895"/>
                        <a:pt x="24167" y="-1895"/>
                        <a:pt x="31117" y="5686"/>
                      </a:cubicBezTo>
                      <a:cubicBezTo>
                        <a:pt x="38067" y="13268"/>
                        <a:pt x="38067" y="25905"/>
                        <a:pt x="31117" y="33487"/>
                      </a:cubicBezTo>
                      <a:cubicBezTo>
                        <a:pt x="24167" y="41068"/>
                        <a:pt x="12162"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3" name="Freeform: Shape 2822">
                  <a:extLst>
                    <a:ext uri="{FF2B5EF4-FFF2-40B4-BE49-F238E27FC236}">
                      <a16:creationId xmlns:a16="http://schemas.microsoft.com/office/drawing/2014/main" id="{32D95079-B042-4850-AB84-E8EC09A94E28}"/>
                    </a:ext>
                  </a:extLst>
                </p:cNvPr>
                <p:cNvSpPr/>
                <p:nvPr/>
              </p:nvSpPr>
              <p:spPr>
                <a:xfrm>
                  <a:off x="8449786" y="2088043"/>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824" name="Freeform: Shape 2823">
                  <a:extLst>
                    <a:ext uri="{FF2B5EF4-FFF2-40B4-BE49-F238E27FC236}">
                      <a16:creationId xmlns:a16="http://schemas.microsoft.com/office/drawing/2014/main" id="{9365D84B-CC36-4974-951B-ED374E01BB4C}"/>
                    </a:ext>
                  </a:extLst>
                </p:cNvPr>
                <p:cNvSpPr/>
                <p:nvPr/>
              </p:nvSpPr>
              <p:spPr>
                <a:xfrm>
                  <a:off x="8644387" y="1833419"/>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5" name="Freeform: Shape 2824">
                  <a:extLst>
                    <a:ext uri="{FF2B5EF4-FFF2-40B4-BE49-F238E27FC236}">
                      <a16:creationId xmlns:a16="http://schemas.microsoft.com/office/drawing/2014/main" id="{9AAD8606-17B0-4536-9BC5-836800A12332}"/>
                    </a:ext>
                  </a:extLst>
                </p:cNvPr>
                <p:cNvSpPr/>
                <p:nvPr/>
              </p:nvSpPr>
              <p:spPr>
                <a:xfrm>
                  <a:off x="8873738" y="1893442"/>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6" name="Freeform: Shape 2825">
                  <a:extLst>
                    <a:ext uri="{FF2B5EF4-FFF2-40B4-BE49-F238E27FC236}">
                      <a16:creationId xmlns:a16="http://schemas.microsoft.com/office/drawing/2014/main" id="{B38892B9-A3C5-4D90-BD69-DA9FDFF6C566}"/>
                    </a:ext>
                  </a:extLst>
                </p:cNvPr>
                <p:cNvSpPr/>
                <p:nvPr/>
              </p:nvSpPr>
              <p:spPr>
                <a:xfrm>
                  <a:off x="8972302" y="1529513"/>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7" name="Freeform: Shape 2826">
                  <a:extLst>
                    <a:ext uri="{FF2B5EF4-FFF2-40B4-BE49-F238E27FC236}">
                      <a16:creationId xmlns:a16="http://schemas.microsoft.com/office/drawing/2014/main" id="{C63C9843-D6B4-465B-9BF4-41D1B6BC975E}"/>
                    </a:ext>
                  </a:extLst>
                </p:cNvPr>
                <p:cNvSpPr/>
                <p:nvPr/>
              </p:nvSpPr>
              <p:spPr>
                <a:xfrm>
                  <a:off x="9094875" y="1314694"/>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8" name="Freeform: Shape 2827">
                  <a:extLst>
                    <a:ext uri="{FF2B5EF4-FFF2-40B4-BE49-F238E27FC236}">
                      <a16:creationId xmlns:a16="http://schemas.microsoft.com/office/drawing/2014/main" id="{6DDEAE9B-8858-4FB2-B622-50A1690D25CE}"/>
                    </a:ext>
                  </a:extLst>
                </p:cNvPr>
                <p:cNvSpPr/>
                <p:nvPr/>
              </p:nvSpPr>
              <p:spPr>
                <a:xfrm>
                  <a:off x="9312854" y="1292580"/>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829" name="Freeform: Shape 2828">
                  <a:extLst>
                    <a:ext uri="{FF2B5EF4-FFF2-40B4-BE49-F238E27FC236}">
                      <a16:creationId xmlns:a16="http://schemas.microsoft.com/office/drawing/2014/main" id="{F4335792-A167-4B8E-B05A-544672C6B3F2}"/>
                    </a:ext>
                  </a:extLst>
                </p:cNvPr>
                <p:cNvSpPr/>
                <p:nvPr/>
              </p:nvSpPr>
              <p:spPr>
                <a:xfrm>
                  <a:off x="7305242" y="3343946"/>
                  <a:ext cx="82452" cy="88693"/>
                </a:xfrm>
                <a:custGeom>
                  <a:avLst/>
                  <a:gdLst>
                    <a:gd name="connsiteX0" fmla="*/ 11847 w 82452"/>
                    <a:gd name="connsiteY0" fmla="*/ 12794 h 88693"/>
                    <a:gd name="connsiteX1" fmla="*/ 70606 w 82452"/>
                    <a:gd name="connsiteY1" fmla="*/ 12794 h 88693"/>
                    <a:gd name="connsiteX2" fmla="*/ 70606 w 82452"/>
                    <a:gd name="connsiteY2" fmla="*/ 75976 h 88693"/>
                    <a:gd name="connsiteX3" fmla="*/ 11847 w 82452"/>
                    <a:gd name="connsiteY3" fmla="*/ 75344 h 88693"/>
                    <a:gd name="connsiteX4" fmla="*/ 11847 w 82452"/>
                    <a:gd name="connsiteY4" fmla="*/ 12794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6"/>
                      </a:cubicBezTo>
                      <a:cubicBezTo>
                        <a:pt x="54179" y="93036"/>
                        <a:pt x="27642" y="93036"/>
                        <a:pt x="11847" y="75344"/>
                      </a:cubicBezTo>
                      <a:cubicBezTo>
                        <a:pt x="-3949" y="57653"/>
                        <a:pt x="-3949" y="29854"/>
                        <a:pt x="11847" y="12794"/>
                      </a:cubicBezTo>
                      <a:close/>
                    </a:path>
                  </a:pathLst>
                </a:custGeom>
                <a:grpFill/>
                <a:ln w="63120" cap="flat">
                  <a:noFill/>
                  <a:prstDash val="solid"/>
                  <a:miter/>
                </a:ln>
              </p:spPr>
              <p:txBody>
                <a:bodyPr rtlCol="0" anchor="ctr"/>
                <a:lstStyle/>
                <a:p>
                  <a:endParaRPr lang="en-GB"/>
                </a:p>
              </p:txBody>
            </p:sp>
            <p:sp>
              <p:nvSpPr>
                <p:cNvPr id="2830" name="Freeform: Shape 2829">
                  <a:extLst>
                    <a:ext uri="{FF2B5EF4-FFF2-40B4-BE49-F238E27FC236}">
                      <a16:creationId xmlns:a16="http://schemas.microsoft.com/office/drawing/2014/main" id="{A938F159-B99B-4466-941F-022F1A7BE228}"/>
                    </a:ext>
                  </a:extLst>
                </p:cNvPr>
                <p:cNvSpPr/>
                <p:nvPr/>
              </p:nvSpPr>
              <p:spPr>
                <a:xfrm>
                  <a:off x="8436833" y="1981185"/>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831" name="Freeform: Shape 2830">
                  <a:extLst>
                    <a:ext uri="{FF2B5EF4-FFF2-40B4-BE49-F238E27FC236}">
                      <a16:creationId xmlns:a16="http://schemas.microsoft.com/office/drawing/2014/main" id="{83C8BCDD-B934-4491-9AF4-02CC51AF13BE}"/>
                    </a:ext>
                  </a:extLst>
                </p:cNvPr>
                <p:cNvSpPr/>
                <p:nvPr/>
              </p:nvSpPr>
              <p:spPr>
                <a:xfrm>
                  <a:off x="8405874" y="2134718"/>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832" name="Freeform: Shape 2831">
                  <a:extLst>
                    <a:ext uri="{FF2B5EF4-FFF2-40B4-BE49-F238E27FC236}">
                      <a16:creationId xmlns:a16="http://schemas.microsoft.com/office/drawing/2014/main" id="{1EF68C11-C9F9-4AF8-B12C-1F4901D51595}"/>
                    </a:ext>
                  </a:extLst>
                </p:cNvPr>
                <p:cNvSpPr/>
                <p:nvPr/>
              </p:nvSpPr>
              <p:spPr>
                <a:xfrm>
                  <a:off x="8709148" y="1966653"/>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833" name="Freeform: Shape 2832">
                  <a:extLst>
                    <a:ext uri="{FF2B5EF4-FFF2-40B4-BE49-F238E27FC236}">
                      <a16:creationId xmlns:a16="http://schemas.microsoft.com/office/drawing/2014/main" id="{9F9C582B-6A37-464E-B4DC-87C55F9AFE08}"/>
                    </a:ext>
                  </a:extLst>
                </p:cNvPr>
                <p:cNvSpPr/>
                <p:nvPr/>
              </p:nvSpPr>
              <p:spPr>
                <a:xfrm>
                  <a:off x="8893640" y="1613465"/>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0" y="-4343"/>
                        <a:pt x="70606" y="13348"/>
                      </a:cubicBezTo>
                      <a:cubicBezTo>
                        <a:pt x="86401" y="31039"/>
                        <a:pt x="86401"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834" name="Freeform: Shape 2833">
                  <a:extLst>
                    <a:ext uri="{FF2B5EF4-FFF2-40B4-BE49-F238E27FC236}">
                      <a16:creationId xmlns:a16="http://schemas.microsoft.com/office/drawing/2014/main" id="{036F95D6-AE22-4E21-A602-C8A4D7C35483}"/>
                    </a:ext>
                  </a:extLst>
                </p:cNvPr>
                <p:cNvSpPr/>
                <p:nvPr/>
              </p:nvSpPr>
              <p:spPr>
                <a:xfrm>
                  <a:off x="9179855" y="1296923"/>
                  <a:ext cx="82452" cy="88693"/>
                </a:xfrm>
                <a:custGeom>
                  <a:avLst/>
                  <a:gdLst>
                    <a:gd name="connsiteX0" fmla="*/ 11847 w 82452"/>
                    <a:gd name="connsiteY0" fmla="*/ 12717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7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835" name="Freeform: Shape 2834">
                  <a:extLst>
                    <a:ext uri="{FF2B5EF4-FFF2-40B4-BE49-F238E27FC236}">
                      <a16:creationId xmlns:a16="http://schemas.microsoft.com/office/drawing/2014/main" id="{AE18B712-9807-4DD4-8CD4-922386E24DC8}"/>
                    </a:ext>
                  </a:extLst>
                </p:cNvPr>
                <p:cNvSpPr/>
                <p:nvPr/>
              </p:nvSpPr>
              <p:spPr>
                <a:xfrm>
                  <a:off x="8807713" y="1451641"/>
                  <a:ext cx="82452" cy="88932"/>
                </a:xfrm>
                <a:custGeom>
                  <a:avLst/>
                  <a:gdLst>
                    <a:gd name="connsiteX0" fmla="*/ 11847 w 82452"/>
                    <a:gd name="connsiteY0" fmla="*/ 12794 h 88932"/>
                    <a:gd name="connsiteX1" fmla="*/ 70606 w 82452"/>
                    <a:gd name="connsiteY1" fmla="*/ 12794 h 88932"/>
                    <a:gd name="connsiteX2" fmla="*/ 70606 w 82452"/>
                    <a:gd name="connsiteY2" fmla="*/ 75977 h 88932"/>
                    <a:gd name="connsiteX3" fmla="*/ 11847 w 82452"/>
                    <a:gd name="connsiteY3" fmla="*/ 75345 h 88932"/>
                    <a:gd name="connsiteX4" fmla="*/ 11847 w 82452"/>
                    <a:gd name="connsiteY4" fmla="*/ 12794 h 8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932">
                      <a:moveTo>
                        <a:pt x="11847" y="12794"/>
                      </a:moveTo>
                      <a:cubicBezTo>
                        <a:pt x="28274" y="-4265"/>
                        <a:pt x="54811" y="-4265"/>
                        <a:pt x="70606" y="12794"/>
                      </a:cubicBezTo>
                      <a:cubicBezTo>
                        <a:pt x="86402" y="30485"/>
                        <a:pt x="86402" y="58285"/>
                        <a:pt x="70606" y="75977"/>
                      </a:cubicBezTo>
                      <a:cubicBezTo>
                        <a:pt x="54811" y="93667"/>
                        <a:pt x="27642" y="93035"/>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836" name="Freeform: Shape 2835">
                  <a:extLst>
                    <a:ext uri="{FF2B5EF4-FFF2-40B4-BE49-F238E27FC236}">
                      <a16:creationId xmlns:a16="http://schemas.microsoft.com/office/drawing/2014/main" id="{0591A94A-3E7B-43C1-95D1-ED3A07D11787}"/>
                    </a:ext>
                  </a:extLst>
                </p:cNvPr>
                <p:cNvSpPr/>
                <p:nvPr/>
              </p:nvSpPr>
              <p:spPr>
                <a:xfrm>
                  <a:off x="8422933"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837" name="Freeform: Shape 2836">
                  <a:extLst>
                    <a:ext uri="{FF2B5EF4-FFF2-40B4-BE49-F238E27FC236}">
                      <a16:creationId xmlns:a16="http://schemas.microsoft.com/office/drawing/2014/main" id="{F34525AF-D5BD-4C92-A641-482C95C88327}"/>
                    </a:ext>
                  </a:extLst>
                </p:cNvPr>
                <p:cNvSpPr/>
                <p:nvPr/>
              </p:nvSpPr>
              <p:spPr>
                <a:xfrm>
                  <a:off x="8246023" y="147565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838" name="Freeform: Shape 2837">
                  <a:extLst>
                    <a:ext uri="{FF2B5EF4-FFF2-40B4-BE49-F238E27FC236}">
                      <a16:creationId xmlns:a16="http://schemas.microsoft.com/office/drawing/2014/main" id="{117386D1-874C-4564-9C43-9A43954D5CDF}"/>
                    </a:ext>
                  </a:extLst>
                </p:cNvPr>
                <p:cNvSpPr/>
                <p:nvPr/>
              </p:nvSpPr>
              <p:spPr>
                <a:xfrm>
                  <a:off x="8105759"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4"/>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839" name="Freeform: Shape 2838">
                  <a:extLst>
                    <a:ext uri="{FF2B5EF4-FFF2-40B4-BE49-F238E27FC236}">
                      <a16:creationId xmlns:a16="http://schemas.microsoft.com/office/drawing/2014/main" id="{76D8CE64-BC65-4349-9A59-B32C0DDF2C68}"/>
                    </a:ext>
                  </a:extLst>
                </p:cNvPr>
                <p:cNvSpPr/>
                <p:nvPr/>
              </p:nvSpPr>
              <p:spPr>
                <a:xfrm>
                  <a:off x="8051423"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0" y="-4265"/>
                        <a:pt x="70606" y="12794"/>
                      </a:cubicBezTo>
                      <a:cubicBezTo>
                        <a:pt x="86401" y="30485"/>
                        <a:pt x="86401"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840" name="Freeform: Shape 2839">
                  <a:extLst>
                    <a:ext uri="{FF2B5EF4-FFF2-40B4-BE49-F238E27FC236}">
                      <a16:creationId xmlns:a16="http://schemas.microsoft.com/office/drawing/2014/main" id="{62D1AD3D-8D46-4CFD-AABF-B4DA833D230A}"/>
                    </a:ext>
                  </a:extLst>
                </p:cNvPr>
                <p:cNvSpPr/>
                <p:nvPr/>
              </p:nvSpPr>
              <p:spPr>
                <a:xfrm>
                  <a:off x="8500015" y="972167"/>
                  <a:ext cx="82452" cy="88692"/>
                </a:xfrm>
                <a:custGeom>
                  <a:avLst/>
                  <a:gdLst>
                    <a:gd name="connsiteX0" fmla="*/ 11847 w 82452"/>
                    <a:gd name="connsiteY0" fmla="*/ 12717 h 88692"/>
                    <a:gd name="connsiteX1" fmla="*/ 70606 w 82452"/>
                    <a:gd name="connsiteY1" fmla="*/ 13348 h 88692"/>
                    <a:gd name="connsiteX2" fmla="*/ 70606 w 82452"/>
                    <a:gd name="connsiteY2" fmla="*/ 75899 h 88692"/>
                    <a:gd name="connsiteX3" fmla="*/ 11847 w 82452"/>
                    <a:gd name="connsiteY3" fmla="*/ 75899 h 88692"/>
                    <a:gd name="connsiteX4" fmla="*/ 11847 w 82452"/>
                    <a:gd name="connsiteY4" fmla="*/ 12717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841" name="Freeform: Shape 2840">
                  <a:extLst>
                    <a:ext uri="{FF2B5EF4-FFF2-40B4-BE49-F238E27FC236}">
                      <a16:creationId xmlns:a16="http://schemas.microsoft.com/office/drawing/2014/main" id="{BA039939-B0BD-452D-93BC-751AC6E9666C}"/>
                    </a:ext>
                  </a:extLst>
                </p:cNvPr>
                <p:cNvSpPr/>
                <p:nvPr/>
              </p:nvSpPr>
              <p:spPr>
                <a:xfrm>
                  <a:off x="8504438" y="860888"/>
                  <a:ext cx="82452" cy="89008"/>
                </a:xfrm>
                <a:custGeom>
                  <a:avLst/>
                  <a:gdLst>
                    <a:gd name="connsiteX0" fmla="*/ 11847 w 82452"/>
                    <a:gd name="connsiteY0" fmla="*/ 12794 h 89008"/>
                    <a:gd name="connsiteX1" fmla="*/ 70606 w 82452"/>
                    <a:gd name="connsiteY1" fmla="*/ 12794 h 89008"/>
                    <a:gd name="connsiteX2" fmla="*/ 70606 w 82452"/>
                    <a:gd name="connsiteY2" fmla="*/ 75977 h 89008"/>
                    <a:gd name="connsiteX3" fmla="*/ 11847 w 82452"/>
                    <a:gd name="connsiteY3" fmla="*/ 75977 h 89008"/>
                    <a:gd name="connsiteX4" fmla="*/ 11847 w 82452"/>
                    <a:gd name="connsiteY4" fmla="*/ 12794 h 8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008">
                      <a:moveTo>
                        <a:pt x="11847" y="12794"/>
                      </a:moveTo>
                      <a:cubicBezTo>
                        <a:pt x="28274" y="-4265"/>
                        <a:pt x="54811" y="-4265"/>
                        <a:pt x="70606" y="12794"/>
                      </a:cubicBezTo>
                      <a:cubicBezTo>
                        <a:pt x="86402" y="30485"/>
                        <a:pt x="86402" y="58286"/>
                        <a:pt x="70606" y="75977"/>
                      </a:cubicBezTo>
                      <a:cubicBezTo>
                        <a:pt x="54811" y="93667"/>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842" name="Freeform: Shape 2841">
                  <a:extLst>
                    <a:ext uri="{FF2B5EF4-FFF2-40B4-BE49-F238E27FC236}">
                      <a16:creationId xmlns:a16="http://schemas.microsoft.com/office/drawing/2014/main" id="{3CC40E5E-4AAE-4765-850B-CE26AE01A0F8}"/>
                    </a:ext>
                  </a:extLst>
                </p:cNvPr>
                <p:cNvSpPr/>
                <p:nvPr/>
              </p:nvSpPr>
              <p:spPr>
                <a:xfrm>
                  <a:off x="8961877" y="928493"/>
                  <a:ext cx="82452" cy="88139"/>
                </a:xfrm>
                <a:custGeom>
                  <a:avLst/>
                  <a:gdLst>
                    <a:gd name="connsiteX0" fmla="*/ 11847 w 82452"/>
                    <a:gd name="connsiteY0" fmla="*/ 12794 h 88139"/>
                    <a:gd name="connsiteX1" fmla="*/ 70606 w 82452"/>
                    <a:gd name="connsiteY1" fmla="*/ 12794 h 88139"/>
                    <a:gd name="connsiteX2" fmla="*/ 70606 w 82452"/>
                    <a:gd name="connsiteY2" fmla="*/ 75345 h 88139"/>
                    <a:gd name="connsiteX3" fmla="*/ 11847 w 82452"/>
                    <a:gd name="connsiteY3" fmla="*/ 75345 h 88139"/>
                    <a:gd name="connsiteX4" fmla="*/ 11847 w 82452"/>
                    <a:gd name="connsiteY4" fmla="*/ 12163 h 8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9">
                      <a:moveTo>
                        <a:pt x="11847" y="12794"/>
                      </a:moveTo>
                      <a:cubicBezTo>
                        <a:pt x="28274" y="-4265"/>
                        <a:pt x="54811" y="-4265"/>
                        <a:pt x="70606" y="12794"/>
                      </a:cubicBezTo>
                      <a:cubicBezTo>
                        <a:pt x="86402" y="30485"/>
                        <a:pt x="86402" y="58286"/>
                        <a:pt x="70606" y="75345"/>
                      </a:cubicBezTo>
                      <a:cubicBezTo>
                        <a:pt x="54179" y="92404"/>
                        <a:pt x="27642" y="92404"/>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843" name="Freeform: Shape 2842">
                  <a:extLst>
                    <a:ext uri="{FF2B5EF4-FFF2-40B4-BE49-F238E27FC236}">
                      <a16:creationId xmlns:a16="http://schemas.microsoft.com/office/drawing/2014/main" id="{F13F18E0-D2A6-49C0-B9A1-7AFEAC373D4F}"/>
                    </a:ext>
                  </a:extLst>
                </p:cNvPr>
                <p:cNvSpPr/>
                <p:nvPr/>
              </p:nvSpPr>
              <p:spPr>
                <a:xfrm>
                  <a:off x="7756362"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844" name="Freeform: Shape 2843">
                  <a:extLst>
                    <a:ext uri="{FF2B5EF4-FFF2-40B4-BE49-F238E27FC236}">
                      <a16:creationId xmlns:a16="http://schemas.microsoft.com/office/drawing/2014/main" id="{C457CC60-2272-4BCD-B8A0-BB0398E22AB5}"/>
                    </a:ext>
                  </a:extLst>
                </p:cNvPr>
                <p:cNvSpPr/>
                <p:nvPr/>
              </p:nvSpPr>
              <p:spPr>
                <a:xfrm>
                  <a:off x="8395765" y="908907"/>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5"/>
                        <a:pt x="70606" y="75977"/>
                      </a:cubicBezTo>
                      <a:cubicBezTo>
                        <a:pt x="54179" y="93036"/>
                        <a:pt x="27642" y="93036"/>
                        <a:pt x="11847" y="75977"/>
                      </a:cubicBezTo>
                      <a:cubicBezTo>
                        <a:pt x="-3949" y="58285"/>
                        <a:pt x="-3949" y="30485"/>
                        <a:pt x="11847" y="13426"/>
                      </a:cubicBezTo>
                      <a:close/>
                    </a:path>
                  </a:pathLst>
                </a:custGeom>
                <a:grpFill/>
                <a:ln w="63120" cap="flat">
                  <a:noFill/>
                  <a:prstDash val="solid"/>
                  <a:miter/>
                </a:ln>
              </p:spPr>
              <p:txBody>
                <a:bodyPr rtlCol="0" anchor="ctr"/>
                <a:lstStyle/>
                <a:p>
                  <a:endParaRPr lang="en-GB"/>
                </a:p>
              </p:txBody>
            </p:sp>
            <p:sp>
              <p:nvSpPr>
                <p:cNvPr id="2845" name="Freeform: Shape 2844">
                  <a:extLst>
                    <a:ext uri="{FF2B5EF4-FFF2-40B4-BE49-F238E27FC236}">
                      <a16:creationId xmlns:a16="http://schemas.microsoft.com/office/drawing/2014/main" id="{DB84E24F-916F-4AD8-9D86-1F9FE3959C69}"/>
                    </a:ext>
                  </a:extLst>
                </p:cNvPr>
                <p:cNvSpPr/>
                <p:nvPr/>
              </p:nvSpPr>
              <p:spPr>
                <a:xfrm>
                  <a:off x="8041945" y="2764565"/>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917"/>
                        <a:pt x="-3949" y="30485"/>
                        <a:pt x="11847" y="13426"/>
                      </a:cubicBezTo>
                      <a:close/>
                    </a:path>
                  </a:pathLst>
                </a:custGeom>
                <a:grpFill/>
                <a:ln w="63120" cap="flat">
                  <a:noFill/>
                  <a:prstDash val="solid"/>
                  <a:miter/>
                </a:ln>
              </p:spPr>
              <p:txBody>
                <a:bodyPr rtlCol="0" anchor="ctr"/>
                <a:lstStyle/>
                <a:p>
                  <a:endParaRPr lang="en-GB"/>
                </a:p>
              </p:txBody>
            </p:sp>
            <p:sp>
              <p:nvSpPr>
                <p:cNvPr id="2846" name="Freeform: Shape 2845">
                  <a:extLst>
                    <a:ext uri="{FF2B5EF4-FFF2-40B4-BE49-F238E27FC236}">
                      <a16:creationId xmlns:a16="http://schemas.microsoft.com/office/drawing/2014/main" id="{1A85254D-3289-44F4-92FA-C065A32DA48C}"/>
                    </a:ext>
                  </a:extLst>
                </p:cNvPr>
                <p:cNvSpPr/>
                <p:nvPr/>
              </p:nvSpPr>
              <p:spPr>
                <a:xfrm>
                  <a:off x="8354697" y="2739924"/>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847" name="Freeform: Shape 2846">
                  <a:extLst>
                    <a:ext uri="{FF2B5EF4-FFF2-40B4-BE49-F238E27FC236}">
                      <a16:creationId xmlns:a16="http://schemas.microsoft.com/office/drawing/2014/main" id="{ACBC8098-81E2-49FC-BB64-204A51849639}"/>
                    </a:ext>
                  </a:extLst>
                </p:cNvPr>
                <p:cNvSpPr/>
                <p:nvPr/>
              </p:nvSpPr>
              <p:spPr>
                <a:xfrm>
                  <a:off x="8197130" y="886708"/>
                  <a:ext cx="134748" cy="143909"/>
                </a:xfrm>
                <a:custGeom>
                  <a:avLst/>
                  <a:gdLst>
                    <a:gd name="connsiteX0" fmla="*/ 20304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4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4" y="20461"/>
                      </a:moveTo>
                      <a:cubicBezTo>
                        <a:pt x="46840" y="-7339"/>
                        <a:pt x="89172" y="-6707"/>
                        <a:pt x="115709" y="21725"/>
                      </a:cubicBezTo>
                      <a:cubicBezTo>
                        <a:pt x="141613" y="50157"/>
                        <a:pt x="140982" y="95648"/>
                        <a:pt x="114445" y="123448"/>
                      </a:cubicBezTo>
                      <a:cubicBezTo>
                        <a:pt x="87909" y="151248"/>
                        <a:pt x="45576" y="150616"/>
                        <a:pt x="19040" y="122184"/>
                      </a:cubicBezTo>
                      <a:cubicBezTo>
                        <a:pt x="-6865" y="93752"/>
                        <a:pt x="-6233" y="48261"/>
                        <a:pt x="20304" y="20461"/>
                      </a:cubicBezTo>
                      <a:close/>
                    </a:path>
                  </a:pathLst>
                </a:custGeom>
                <a:grpFill/>
                <a:ln w="63120" cap="flat">
                  <a:noFill/>
                  <a:prstDash val="solid"/>
                  <a:miter/>
                </a:ln>
              </p:spPr>
              <p:txBody>
                <a:bodyPr rtlCol="0" anchor="ctr"/>
                <a:lstStyle/>
                <a:p>
                  <a:endParaRPr lang="en-GB"/>
                </a:p>
              </p:txBody>
            </p:sp>
            <p:sp>
              <p:nvSpPr>
                <p:cNvPr id="2848" name="Freeform: Shape 2847">
                  <a:extLst>
                    <a:ext uri="{FF2B5EF4-FFF2-40B4-BE49-F238E27FC236}">
                      <a16:creationId xmlns:a16="http://schemas.microsoft.com/office/drawing/2014/main" id="{513F8D87-E39A-4F9B-9E1C-FBB9BDC8C89A}"/>
                    </a:ext>
                  </a:extLst>
                </p:cNvPr>
                <p:cNvSpPr/>
                <p:nvPr/>
              </p:nvSpPr>
              <p:spPr>
                <a:xfrm>
                  <a:off x="8691214" y="2713303"/>
                  <a:ext cx="134748" cy="143909"/>
                </a:xfrm>
                <a:custGeom>
                  <a:avLst/>
                  <a:gdLst>
                    <a:gd name="connsiteX0" fmla="*/ 20303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3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3" y="20461"/>
                      </a:moveTo>
                      <a:cubicBezTo>
                        <a:pt x="46840" y="-7339"/>
                        <a:pt x="89172" y="-6707"/>
                        <a:pt x="115709" y="21725"/>
                      </a:cubicBezTo>
                      <a:cubicBezTo>
                        <a:pt x="141613" y="50157"/>
                        <a:pt x="140982" y="95648"/>
                        <a:pt x="114445" y="123448"/>
                      </a:cubicBezTo>
                      <a:cubicBezTo>
                        <a:pt x="87909" y="151248"/>
                        <a:pt x="45576" y="150616"/>
                        <a:pt x="19040" y="122184"/>
                      </a:cubicBezTo>
                      <a:cubicBezTo>
                        <a:pt x="-6864" y="93753"/>
                        <a:pt x="-6233" y="48261"/>
                        <a:pt x="20303" y="20461"/>
                      </a:cubicBezTo>
                      <a:close/>
                    </a:path>
                  </a:pathLst>
                </a:custGeom>
                <a:grpFill/>
                <a:ln w="63120" cap="flat">
                  <a:noFill/>
                  <a:prstDash val="solid"/>
                  <a:miter/>
                </a:ln>
              </p:spPr>
              <p:txBody>
                <a:bodyPr rtlCol="0" anchor="ctr"/>
                <a:lstStyle/>
                <a:p>
                  <a:endParaRPr lang="en-GB"/>
                </a:p>
              </p:txBody>
            </p:sp>
            <p:sp>
              <p:nvSpPr>
                <p:cNvPr id="2849" name="Freeform: Shape 2848">
                  <a:extLst>
                    <a:ext uri="{FF2B5EF4-FFF2-40B4-BE49-F238E27FC236}">
                      <a16:creationId xmlns:a16="http://schemas.microsoft.com/office/drawing/2014/main" id="{A650FAF9-9524-41A0-87BB-E26F1751BCFB}"/>
                    </a:ext>
                  </a:extLst>
                </p:cNvPr>
                <p:cNvSpPr/>
                <p:nvPr/>
              </p:nvSpPr>
              <p:spPr>
                <a:xfrm>
                  <a:off x="9193123" y="1052330"/>
                  <a:ext cx="82452" cy="88692"/>
                </a:xfrm>
                <a:custGeom>
                  <a:avLst/>
                  <a:gdLst>
                    <a:gd name="connsiteX0" fmla="*/ 11847 w 82452"/>
                    <a:gd name="connsiteY0" fmla="*/ 12794 h 88692"/>
                    <a:gd name="connsiteX1" fmla="*/ 70606 w 82452"/>
                    <a:gd name="connsiteY1" fmla="*/ 12794 h 88692"/>
                    <a:gd name="connsiteX2" fmla="*/ 70606 w 82452"/>
                    <a:gd name="connsiteY2" fmla="*/ 75976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1" y="-4265"/>
                        <a:pt x="70606" y="12794"/>
                      </a:cubicBezTo>
                      <a:cubicBezTo>
                        <a:pt x="86402" y="30485"/>
                        <a:pt x="86402" y="58285"/>
                        <a:pt x="70606" y="75976"/>
                      </a:cubicBezTo>
                      <a:cubicBezTo>
                        <a:pt x="54179" y="93036"/>
                        <a:pt x="27642" y="93036"/>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850" name="Freeform: Shape 2849">
                  <a:extLst>
                    <a:ext uri="{FF2B5EF4-FFF2-40B4-BE49-F238E27FC236}">
                      <a16:creationId xmlns:a16="http://schemas.microsoft.com/office/drawing/2014/main" id="{30CC283C-D2C0-4363-B56F-BA4AC52997E5}"/>
                    </a:ext>
                  </a:extLst>
                </p:cNvPr>
                <p:cNvSpPr/>
                <p:nvPr/>
              </p:nvSpPr>
              <p:spPr>
                <a:xfrm>
                  <a:off x="9349815" y="775670"/>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851" name="Freeform: Shape 2850">
                  <a:extLst>
                    <a:ext uri="{FF2B5EF4-FFF2-40B4-BE49-F238E27FC236}">
                      <a16:creationId xmlns:a16="http://schemas.microsoft.com/office/drawing/2014/main" id="{4820CB29-72B7-4CD0-9866-2A03B4340AB8}"/>
                    </a:ext>
                  </a:extLst>
                </p:cNvPr>
                <p:cNvSpPr/>
                <p:nvPr/>
              </p:nvSpPr>
              <p:spPr>
                <a:xfrm>
                  <a:off x="7489733" y="1078313"/>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852" name="Freeform: Shape 2851">
                  <a:extLst>
                    <a:ext uri="{FF2B5EF4-FFF2-40B4-BE49-F238E27FC236}">
                      <a16:creationId xmlns:a16="http://schemas.microsoft.com/office/drawing/2014/main" id="{A7B86A6A-DE3A-4DF4-9F83-8DAEEB856FE0}"/>
                    </a:ext>
                  </a:extLst>
                </p:cNvPr>
                <p:cNvSpPr/>
                <p:nvPr/>
              </p:nvSpPr>
              <p:spPr>
                <a:xfrm>
                  <a:off x="7693812" y="1249458"/>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853" name="Freeform: Shape 2852">
                  <a:extLst>
                    <a:ext uri="{FF2B5EF4-FFF2-40B4-BE49-F238E27FC236}">
                      <a16:creationId xmlns:a16="http://schemas.microsoft.com/office/drawing/2014/main" id="{3D4A2373-9952-49E9-BFB8-6F34F900AAAC}"/>
                    </a:ext>
                  </a:extLst>
                </p:cNvPr>
                <p:cNvSpPr/>
                <p:nvPr/>
              </p:nvSpPr>
              <p:spPr>
                <a:xfrm>
                  <a:off x="7533961" y="1209022"/>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5"/>
                        <a:pt x="27642" y="93035"/>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854" name="Freeform: Shape 2853">
                  <a:extLst>
                    <a:ext uri="{FF2B5EF4-FFF2-40B4-BE49-F238E27FC236}">
                      <a16:creationId xmlns:a16="http://schemas.microsoft.com/office/drawing/2014/main" id="{4CEA4569-2D13-46F6-8AD8-8941D1132E9F}"/>
                    </a:ext>
                  </a:extLst>
                </p:cNvPr>
                <p:cNvSpPr/>
                <p:nvPr/>
              </p:nvSpPr>
              <p:spPr>
                <a:xfrm>
                  <a:off x="8225805" y="1846529"/>
                  <a:ext cx="82452" cy="88138"/>
                </a:xfrm>
                <a:custGeom>
                  <a:avLst/>
                  <a:gdLst>
                    <a:gd name="connsiteX0" fmla="*/ 11847 w 82452"/>
                    <a:gd name="connsiteY0" fmla="*/ 12794 h 88138"/>
                    <a:gd name="connsiteX1" fmla="*/ 70606 w 82452"/>
                    <a:gd name="connsiteY1" fmla="*/ 12794 h 88138"/>
                    <a:gd name="connsiteX2" fmla="*/ 70606 w 82452"/>
                    <a:gd name="connsiteY2" fmla="*/ 75345 h 88138"/>
                    <a:gd name="connsiteX3" fmla="*/ 11847 w 82452"/>
                    <a:gd name="connsiteY3" fmla="*/ 75345 h 88138"/>
                    <a:gd name="connsiteX4" fmla="*/ 11847 w 82452"/>
                    <a:gd name="connsiteY4" fmla="*/ 12162 h 8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8">
                      <a:moveTo>
                        <a:pt x="11847" y="12794"/>
                      </a:moveTo>
                      <a:cubicBezTo>
                        <a:pt x="28274" y="-4265"/>
                        <a:pt x="54811" y="-4265"/>
                        <a:pt x="70606" y="12794"/>
                      </a:cubicBezTo>
                      <a:cubicBezTo>
                        <a:pt x="86402" y="30485"/>
                        <a:pt x="86402" y="58285"/>
                        <a:pt x="70606" y="75345"/>
                      </a:cubicBezTo>
                      <a:cubicBezTo>
                        <a:pt x="54179" y="92404"/>
                        <a:pt x="27642" y="92404"/>
                        <a:pt x="11847" y="75345"/>
                      </a:cubicBezTo>
                      <a:cubicBezTo>
                        <a:pt x="-3949" y="57654"/>
                        <a:pt x="-3949" y="29853"/>
                        <a:pt x="11847" y="12162"/>
                      </a:cubicBezTo>
                      <a:close/>
                    </a:path>
                  </a:pathLst>
                </a:custGeom>
                <a:grpFill/>
                <a:ln w="63120" cap="flat">
                  <a:noFill/>
                  <a:prstDash val="solid"/>
                  <a:miter/>
                </a:ln>
              </p:spPr>
              <p:txBody>
                <a:bodyPr rtlCol="0" anchor="ctr"/>
                <a:lstStyle/>
                <a:p>
                  <a:endParaRPr lang="en-GB"/>
                </a:p>
              </p:txBody>
            </p:sp>
            <p:sp>
              <p:nvSpPr>
                <p:cNvPr id="2855" name="Freeform: Shape 2854">
                  <a:extLst>
                    <a:ext uri="{FF2B5EF4-FFF2-40B4-BE49-F238E27FC236}">
                      <a16:creationId xmlns:a16="http://schemas.microsoft.com/office/drawing/2014/main" id="{0E794A7B-BEFA-4B30-88EC-CCC8B43CA392}"/>
                    </a:ext>
                  </a:extLst>
                </p:cNvPr>
                <p:cNvSpPr/>
                <p:nvPr/>
              </p:nvSpPr>
              <p:spPr>
                <a:xfrm>
                  <a:off x="7983817" y="1821256"/>
                  <a:ext cx="82452" cy="89008"/>
                </a:xfrm>
                <a:custGeom>
                  <a:avLst/>
                  <a:gdLst>
                    <a:gd name="connsiteX0" fmla="*/ 11847 w 82452"/>
                    <a:gd name="connsiteY0" fmla="*/ 12794 h 89008"/>
                    <a:gd name="connsiteX1" fmla="*/ 70606 w 82452"/>
                    <a:gd name="connsiteY1" fmla="*/ 12794 h 89008"/>
                    <a:gd name="connsiteX2" fmla="*/ 70606 w 82452"/>
                    <a:gd name="connsiteY2" fmla="*/ 75977 h 89008"/>
                    <a:gd name="connsiteX3" fmla="*/ 11847 w 82452"/>
                    <a:gd name="connsiteY3" fmla="*/ 75977 h 89008"/>
                    <a:gd name="connsiteX4" fmla="*/ 11847 w 82452"/>
                    <a:gd name="connsiteY4" fmla="*/ 12794 h 8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008">
                      <a:moveTo>
                        <a:pt x="11847" y="12794"/>
                      </a:moveTo>
                      <a:cubicBezTo>
                        <a:pt x="28274" y="-4265"/>
                        <a:pt x="54811" y="-4265"/>
                        <a:pt x="70606" y="12794"/>
                      </a:cubicBezTo>
                      <a:cubicBezTo>
                        <a:pt x="86402" y="30485"/>
                        <a:pt x="86402" y="58286"/>
                        <a:pt x="70606" y="75977"/>
                      </a:cubicBezTo>
                      <a:cubicBezTo>
                        <a:pt x="54811" y="93667"/>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856" name="Freeform: Shape 2855">
                  <a:extLst>
                    <a:ext uri="{FF2B5EF4-FFF2-40B4-BE49-F238E27FC236}">
                      <a16:creationId xmlns:a16="http://schemas.microsoft.com/office/drawing/2014/main" id="{6D18C368-752C-494E-AFEC-DC82F2BEB032}"/>
                    </a:ext>
                  </a:extLst>
                </p:cNvPr>
                <p:cNvSpPr/>
                <p:nvPr/>
              </p:nvSpPr>
              <p:spPr>
                <a:xfrm>
                  <a:off x="9106084" y="2775301"/>
                  <a:ext cx="245159" cy="261269"/>
                </a:xfrm>
                <a:custGeom>
                  <a:avLst/>
                  <a:gdLst>
                    <a:gd name="connsiteX0" fmla="*/ 36968 w 245159"/>
                    <a:gd name="connsiteY0" fmla="*/ 37441 h 261269"/>
                    <a:gd name="connsiteX1" fmla="*/ 210087 w 245159"/>
                    <a:gd name="connsiteY1" fmla="*/ 39337 h 261269"/>
                    <a:gd name="connsiteX2" fmla="*/ 208191 w 245159"/>
                    <a:gd name="connsiteY2" fmla="*/ 223829 h 261269"/>
                    <a:gd name="connsiteX3" fmla="*/ 35072 w 245159"/>
                    <a:gd name="connsiteY3" fmla="*/ 221933 h 261269"/>
                    <a:gd name="connsiteX4" fmla="*/ 36968 w 245159"/>
                    <a:gd name="connsiteY4" fmla="*/ 37441 h 26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59" h="261269">
                      <a:moveTo>
                        <a:pt x="36968" y="37441"/>
                      </a:moveTo>
                      <a:cubicBezTo>
                        <a:pt x="84986" y="-13104"/>
                        <a:pt x="162700" y="-12473"/>
                        <a:pt x="210087" y="39337"/>
                      </a:cubicBezTo>
                      <a:cubicBezTo>
                        <a:pt x="257474" y="91146"/>
                        <a:pt x="256842" y="173283"/>
                        <a:pt x="208191" y="223829"/>
                      </a:cubicBezTo>
                      <a:cubicBezTo>
                        <a:pt x="160173" y="274374"/>
                        <a:pt x="82459" y="273743"/>
                        <a:pt x="35072" y="221933"/>
                      </a:cubicBezTo>
                      <a:cubicBezTo>
                        <a:pt x="-12314" y="170124"/>
                        <a:pt x="-11682" y="87987"/>
                        <a:pt x="36968" y="37441"/>
                      </a:cubicBezTo>
                      <a:close/>
                    </a:path>
                  </a:pathLst>
                </a:custGeom>
                <a:grpFill/>
                <a:ln w="63120" cap="flat">
                  <a:noFill/>
                  <a:prstDash val="solid"/>
                  <a:miter/>
                </a:ln>
              </p:spPr>
              <p:txBody>
                <a:bodyPr rtlCol="0" anchor="ctr"/>
                <a:lstStyle/>
                <a:p>
                  <a:endParaRPr lang="en-GB"/>
                </a:p>
              </p:txBody>
            </p:sp>
            <p:sp>
              <p:nvSpPr>
                <p:cNvPr id="2857" name="Freeform: Shape 2856">
                  <a:extLst>
                    <a:ext uri="{FF2B5EF4-FFF2-40B4-BE49-F238E27FC236}">
                      <a16:creationId xmlns:a16="http://schemas.microsoft.com/office/drawing/2014/main" id="{96418328-C047-44EC-9434-BCBF88EDB828}"/>
                    </a:ext>
                  </a:extLst>
                </p:cNvPr>
                <p:cNvSpPr/>
                <p:nvPr/>
              </p:nvSpPr>
              <p:spPr>
                <a:xfrm>
                  <a:off x="8553003" y="2242122"/>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858" name="Freeform: Shape 2857">
                  <a:extLst>
                    <a:ext uri="{FF2B5EF4-FFF2-40B4-BE49-F238E27FC236}">
                      <a16:creationId xmlns:a16="http://schemas.microsoft.com/office/drawing/2014/main" id="{FC97C6E1-9ABF-40DD-8F0B-8E81D250E02F}"/>
                    </a:ext>
                  </a:extLst>
                </p:cNvPr>
                <p:cNvSpPr/>
                <p:nvPr/>
              </p:nvSpPr>
              <p:spPr>
                <a:xfrm>
                  <a:off x="8063342" y="1708865"/>
                  <a:ext cx="136959" cy="146752"/>
                </a:xfrm>
                <a:custGeom>
                  <a:avLst/>
                  <a:gdLst>
                    <a:gd name="connsiteX0" fmla="*/ 20777 w 136959"/>
                    <a:gd name="connsiteY0" fmla="*/ 20935 h 146752"/>
                    <a:gd name="connsiteX1" fmla="*/ 117446 w 136959"/>
                    <a:gd name="connsiteY1" fmla="*/ 22198 h 146752"/>
                    <a:gd name="connsiteX2" fmla="*/ 116182 w 136959"/>
                    <a:gd name="connsiteY2" fmla="*/ 125817 h 146752"/>
                    <a:gd name="connsiteX3" fmla="*/ 19514 w 136959"/>
                    <a:gd name="connsiteY3" fmla="*/ 124553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8"/>
                      </a:cubicBezTo>
                      <a:cubicBezTo>
                        <a:pt x="143983" y="51262"/>
                        <a:pt x="143351" y="97385"/>
                        <a:pt x="116182" y="125817"/>
                      </a:cubicBezTo>
                      <a:cubicBezTo>
                        <a:pt x="89014" y="154249"/>
                        <a:pt x="46050" y="153617"/>
                        <a:pt x="19514" y="124553"/>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859" name="Freeform: Shape 2858">
                  <a:extLst>
                    <a:ext uri="{FF2B5EF4-FFF2-40B4-BE49-F238E27FC236}">
                      <a16:creationId xmlns:a16="http://schemas.microsoft.com/office/drawing/2014/main" id="{82595837-3215-4761-A02F-0F638645B6BE}"/>
                    </a:ext>
                  </a:extLst>
                </p:cNvPr>
                <p:cNvSpPr/>
                <p:nvPr/>
              </p:nvSpPr>
              <p:spPr>
                <a:xfrm>
                  <a:off x="8121469" y="1923685"/>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2"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860" name="Freeform: Shape 2859">
                  <a:extLst>
                    <a:ext uri="{FF2B5EF4-FFF2-40B4-BE49-F238E27FC236}">
                      <a16:creationId xmlns:a16="http://schemas.microsoft.com/office/drawing/2014/main" id="{E6EE4331-46AC-4DA3-8C7E-593131AB77C7}"/>
                    </a:ext>
                  </a:extLst>
                </p:cNvPr>
                <p:cNvSpPr/>
                <p:nvPr/>
              </p:nvSpPr>
              <p:spPr>
                <a:xfrm>
                  <a:off x="8826582" y="2459469"/>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861" name="Freeform: Shape 2860">
                  <a:extLst>
                    <a:ext uri="{FF2B5EF4-FFF2-40B4-BE49-F238E27FC236}">
                      <a16:creationId xmlns:a16="http://schemas.microsoft.com/office/drawing/2014/main" id="{23965DBA-E856-475B-812A-680EF0DB6B39}"/>
                    </a:ext>
                  </a:extLst>
                </p:cNvPr>
                <p:cNvSpPr/>
                <p:nvPr/>
              </p:nvSpPr>
              <p:spPr>
                <a:xfrm>
                  <a:off x="8966693" y="2626591"/>
                  <a:ext cx="89247" cy="95564"/>
                </a:xfrm>
                <a:custGeom>
                  <a:avLst/>
                  <a:gdLst>
                    <a:gd name="connsiteX0" fmla="*/ 13348 w 89247"/>
                    <a:gd name="connsiteY0" fmla="*/ 13664 h 95564"/>
                    <a:gd name="connsiteX1" fmla="*/ 76530 w 89247"/>
                    <a:gd name="connsiteY1" fmla="*/ 14296 h 95564"/>
                    <a:gd name="connsiteX2" fmla="*/ 75899 w 89247"/>
                    <a:gd name="connsiteY2" fmla="*/ 81901 h 95564"/>
                    <a:gd name="connsiteX3" fmla="*/ 12717 w 89247"/>
                    <a:gd name="connsiteY3" fmla="*/ 81269 h 95564"/>
                    <a:gd name="connsiteX4" fmla="*/ 13348 w 89247"/>
                    <a:gd name="connsiteY4" fmla="*/ 13664 h 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47" h="95564">
                      <a:moveTo>
                        <a:pt x="13348" y="13664"/>
                      </a:moveTo>
                      <a:cubicBezTo>
                        <a:pt x="31040" y="-4659"/>
                        <a:pt x="59471" y="-4659"/>
                        <a:pt x="76530" y="14296"/>
                      </a:cubicBezTo>
                      <a:cubicBezTo>
                        <a:pt x="93590" y="33251"/>
                        <a:pt x="93590" y="63578"/>
                        <a:pt x="75899" y="81901"/>
                      </a:cubicBezTo>
                      <a:cubicBezTo>
                        <a:pt x="58208" y="100224"/>
                        <a:pt x="29776" y="100224"/>
                        <a:pt x="12717" y="81269"/>
                      </a:cubicBezTo>
                      <a:cubicBezTo>
                        <a:pt x="-4343" y="62314"/>
                        <a:pt x="-4343" y="31987"/>
                        <a:pt x="13348" y="13664"/>
                      </a:cubicBezTo>
                      <a:close/>
                    </a:path>
                  </a:pathLst>
                </a:custGeom>
                <a:grpFill/>
                <a:ln w="63120" cap="flat">
                  <a:noFill/>
                  <a:prstDash val="solid"/>
                  <a:miter/>
                </a:ln>
              </p:spPr>
              <p:txBody>
                <a:bodyPr rtlCol="0" anchor="ctr"/>
                <a:lstStyle/>
                <a:p>
                  <a:endParaRPr lang="en-GB"/>
                </a:p>
              </p:txBody>
            </p:sp>
            <p:sp>
              <p:nvSpPr>
                <p:cNvPr id="2862" name="Freeform: Shape 2861">
                  <a:extLst>
                    <a:ext uri="{FF2B5EF4-FFF2-40B4-BE49-F238E27FC236}">
                      <a16:creationId xmlns:a16="http://schemas.microsoft.com/office/drawing/2014/main" id="{1653150D-BCBD-428F-8895-62E05B41143D}"/>
                    </a:ext>
                  </a:extLst>
                </p:cNvPr>
                <p:cNvSpPr/>
                <p:nvPr/>
              </p:nvSpPr>
              <p:spPr>
                <a:xfrm>
                  <a:off x="7456162" y="895080"/>
                  <a:ext cx="136959" cy="146752"/>
                </a:xfrm>
                <a:custGeom>
                  <a:avLst/>
                  <a:gdLst>
                    <a:gd name="connsiteX0" fmla="*/ 20777 w 136959"/>
                    <a:gd name="connsiteY0" fmla="*/ 20935 h 146752"/>
                    <a:gd name="connsiteX1" fmla="*/ 117446 w 136959"/>
                    <a:gd name="connsiteY1" fmla="*/ 22199 h 146752"/>
                    <a:gd name="connsiteX2" fmla="*/ 116183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3" y="51262"/>
                        <a:pt x="143351" y="97385"/>
                        <a:pt x="116183"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863" name="Freeform: Shape 2862">
                  <a:extLst>
                    <a:ext uri="{FF2B5EF4-FFF2-40B4-BE49-F238E27FC236}">
                      <a16:creationId xmlns:a16="http://schemas.microsoft.com/office/drawing/2014/main" id="{2C24FC61-71DB-44FB-9DCF-4166B8F1FD48}"/>
                    </a:ext>
                  </a:extLst>
                </p:cNvPr>
                <p:cNvSpPr/>
                <p:nvPr/>
              </p:nvSpPr>
              <p:spPr>
                <a:xfrm>
                  <a:off x="7503392" y="2854359"/>
                  <a:ext cx="187186" cy="199822"/>
                </a:xfrm>
                <a:custGeom>
                  <a:avLst/>
                  <a:gdLst>
                    <a:gd name="connsiteX0" fmla="*/ 27884 w 187186"/>
                    <a:gd name="connsiteY0" fmla="*/ 28515 h 199822"/>
                    <a:gd name="connsiteX1" fmla="*/ 160566 w 187186"/>
                    <a:gd name="connsiteY1" fmla="*/ 29779 h 199822"/>
                    <a:gd name="connsiteX2" fmla="*/ 159303 w 187186"/>
                    <a:gd name="connsiteY2" fmla="*/ 171307 h 199822"/>
                    <a:gd name="connsiteX3" fmla="*/ 26620 w 187186"/>
                    <a:gd name="connsiteY3" fmla="*/ 170043 h 199822"/>
                    <a:gd name="connsiteX4" fmla="*/ 27884 w 187186"/>
                    <a:gd name="connsiteY4" fmla="*/ 28515 h 19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6" h="199822">
                      <a:moveTo>
                        <a:pt x="27884" y="28515"/>
                      </a:moveTo>
                      <a:cubicBezTo>
                        <a:pt x="65161" y="-10026"/>
                        <a:pt x="124552" y="-9394"/>
                        <a:pt x="160566" y="29779"/>
                      </a:cubicBezTo>
                      <a:cubicBezTo>
                        <a:pt x="196580" y="68952"/>
                        <a:pt x="195948" y="132766"/>
                        <a:pt x="159303" y="171307"/>
                      </a:cubicBezTo>
                      <a:cubicBezTo>
                        <a:pt x="122025" y="209848"/>
                        <a:pt x="62634" y="209216"/>
                        <a:pt x="26620" y="170043"/>
                      </a:cubicBezTo>
                      <a:cubicBezTo>
                        <a:pt x="-9394" y="130238"/>
                        <a:pt x="-8762" y="67056"/>
                        <a:pt x="27884" y="28515"/>
                      </a:cubicBezTo>
                      <a:close/>
                    </a:path>
                  </a:pathLst>
                </a:custGeom>
                <a:grpFill/>
                <a:ln w="63120" cap="flat">
                  <a:noFill/>
                  <a:prstDash val="solid"/>
                  <a:miter/>
                </a:ln>
              </p:spPr>
              <p:txBody>
                <a:bodyPr rtlCol="0" anchor="ctr"/>
                <a:lstStyle/>
                <a:p>
                  <a:endParaRPr lang="en-GB"/>
                </a:p>
              </p:txBody>
            </p:sp>
            <p:sp>
              <p:nvSpPr>
                <p:cNvPr id="2864" name="Freeform: Shape 2863">
                  <a:extLst>
                    <a:ext uri="{FF2B5EF4-FFF2-40B4-BE49-F238E27FC236}">
                      <a16:creationId xmlns:a16="http://schemas.microsoft.com/office/drawing/2014/main" id="{C3FDEF8C-CABA-4ABF-BF6C-BA038D226BA1}"/>
                    </a:ext>
                  </a:extLst>
                </p:cNvPr>
                <p:cNvSpPr/>
                <p:nvPr/>
              </p:nvSpPr>
              <p:spPr>
                <a:xfrm>
                  <a:off x="7532763" y="1026197"/>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6"/>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65" name="Freeform: Shape 2864">
                  <a:extLst>
                    <a:ext uri="{FF2B5EF4-FFF2-40B4-BE49-F238E27FC236}">
                      <a16:creationId xmlns:a16="http://schemas.microsoft.com/office/drawing/2014/main" id="{7198EAF8-BC6A-4A64-B704-DC9E05734471}"/>
                    </a:ext>
                  </a:extLst>
                </p:cNvPr>
                <p:cNvSpPr/>
                <p:nvPr/>
              </p:nvSpPr>
              <p:spPr>
                <a:xfrm>
                  <a:off x="8692787" y="886582"/>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4" y="49019"/>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66" name="Freeform: Shape 2865">
                  <a:extLst>
                    <a:ext uri="{FF2B5EF4-FFF2-40B4-BE49-F238E27FC236}">
                      <a16:creationId xmlns:a16="http://schemas.microsoft.com/office/drawing/2014/main" id="{784F9F7D-8B8C-493C-88ED-EDBD52B4B67E}"/>
                    </a:ext>
                  </a:extLst>
                </p:cNvPr>
                <p:cNvSpPr/>
                <p:nvPr/>
              </p:nvSpPr>
              <p:spPr>
                <a:xfrm>
                  <a:off x="8898129" y="91438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4" y="48387"/>
                        <a:pt x="16835" y="59129"/>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67" name="Freeform: Shape 2866">
                  <a:extLst>
                    <a:ext uri="{FF2B5EF4-FFF2-40B4-BE49-F238E27FC236}">
                      <a16:creationId xmlns:a16="http://schemas.microsoft.com/office/drawing/2014/main" id="{9471F44D-AA6F-4032-B4CB-8E178A0C86EC}"/>
                    </a:ext>
                  </a:extLst>
                </p:cNvPr>
                <p:cNvSpPr/>
                <p:nvPr/>
              </p:nvSpPr>
              <p:spPr>
                <a:xfrm>
                  <a:off x="7969352" y="914382"/>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7"/>
                        <a:pt x="16835" y="59129"/>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68" name="Freeform: Shape 2867">
                  <a:extLst>
                    <a:ext uri="{FF2B5EF4-FFF2-40B4-BE49-F238E27FC236}">
                      <a16:creationId xmlns:a16="http://schemas.microsoft.com/office/drawing/2014/main" id="{8761A97C-490C-416B-9BFC-3FF1C56CA253}"/>
                    </a:ext>
                  </a:extLst>
                </p:cNvPr>
                <p:cNvSpPr/>
                <p:nvPr/>
              </p:nvSpPr>
              <p:spPr>
                <a:xfrm>
                  <a:off x="8580955" y="1469104"/>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7"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69" name="Freeform: Shape 2868">
                  <a:extLst>
                    <a:ext uri="{FF2B5EF4-FFF2-40B4-BE49-F238E27FC236}">
                      <a16:creationId xmlns:a16="http://schemas.microsoft.com/office/drawing/2014/main" id="{2E336556-E61C-49AC-AAB3-02BCD3B83A46}"/>
                    </a:ext>
                  </a:extLst>
                </p:cNvPr>
                <p:cNvSpPr/>
                <p:nvPr/>
              </p:nvSpPr>
              <p:spPr>
                <a:xfrm>
                  <a:off x="7995257" y="1472895"/>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7"/>
                        <a:pt x="16835" y="59146"/>
                        <a:pt x="31367" y="56618"/>
                      </a:cubicBezTo>
                      <a:cubicBezTo>
                        <a:pt x="45899" y="54091"/>
                        <a:pt x="55376" y="38927"/>
                        <a:pt x="52849" y="23764"/>
                      </a:cubicBezTo>
                      <a:cubicBezTo>
                        <a:pt x="50321" y="7968"/>
                        <a:pt x="36422" y="-2141"/>
                        <a:pt x="21889" y="386"/>
                      </a:cubicBezTo>
                      <a:lnTo>
                        <a:pt x="21889" y="386"/>
                      </a:lnTo>
                      <a:close/>
                    </a:path>
                  </a:pathLst>
                </a:custGeom>
                <a:grpFill/>
                <a:ln w="63120" cap="flat">
                  <a:noFill/>
                  <a:prstDash val="solid"/>
                  <a:miter/>
                </a:ln>
              </p:spPr>
              <p:txBody>
                <a:bodyPr rtlCol="0" anchor="ctr"/>
                <a:lstStyle/>
                <a:p>
                  <a:endParaRPr lang="en-GB"/>
                </a:p>
              </p:txBody>
            </p:sp>
            <p:sp>
              <p:nvSpPr>
                <p:cNvPr id="2870" name="Freeform: Shape 2869">
                  <a:extLst>
                    <a:ext uri="{FF2B5EF4-FFF2-40B4-BE49-F238E27FC236}">
                      <a16:creationId xmlns:a16="http://schemas.microsoft.com/office/drawing/2014/main" id="{966EB8C8-B0D1-49CC-9B27-861027998043}"/>
                    </a:ext>
                  </a:extLst>
                </p:cNvPr>
                <p:cNvSpPr/>
                <p:nvPr/>
              </p:nvSpPr>
              <p:spPr>
                <a:xfrm>
                  <a:off x="7748846" y="1484916"/>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1" name="Freeform: Shape 2870">
                  <a:extLst>
                    <a:ext uri="{FF2B5EF4-FFF2-40B4-BE49-F238E27FC236}">
                      <a16:creationId xmlns:a16="http://schemas.microsoft.com/office/drawing/2014/main" id="{60604185-755C-4C2B-8755-606FDD563669}"/>
                    </a:ext>
                  </a:extLst>
                </p:cNvPr>
                <p:cNvSpPr/>
                <p:nvPr/>
              </p:nvSpPr>
              <p:spPr>
                <a:xfrm>
                  <a:off x="7734315" y="1365485"/>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72" name="Freeform: Shape 2871">
                  <a:extLst>
                    <a:ext uri="{FF2B5EF4-FFF2-40B4-BE49-F238E27FC236}">
                      <a16:creationId xmlns:a16="http://schemas.microsoft.com/office/drawing/2014/main" id="{7A5E28A7-A715-4B03-8B07-92916770EB5E}"/>
                    </a:ext>
                  </a:extLst>
                </p:cNvPr>
                <p:cNvSpPr/>
                <p:nvPr/>
              </p:nvSpPr>
              <p:spPr>
                <a:xfrm>
                  <a:off x="8159530" y="1867800"/>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3" name="Freeform: Shape 2872">
                  <a:extLst>
                    <a:ext uri="{FF2B5EF4-FFF2-40B4-BE49-F238E27FC236}">
                      <a16:creationId xmlns:a16="http://schemas.microsoft.com/office/drawing/2014/main" id="{D4FBBCF0-DF83-4CDD-822E-FEA8DC03F9C9}"/>
                    </a:ext>
                  </a:extLst>
                </p:cNvPr>
                <p:cNvSpPr/>
                <p:nvPr/>
              </p:nvSpPr>
              <p:spPr>
                <a:xfrm>
                  <a:off x="8368663" y="2071246"/>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2" y="-2158"/>
                        <a:pt x="21889" y="369"/>
                      </a:cubicBezTo>
                      <a:lnTo>
                        <a:pt x="21889" y="369"/>
                      </a:lnTo>
                      <a:close/>
                    </a:path>
                  </a:pathLst>
                </a:custGeom>
                <a:grpFill/>
                <a:ln w="63120" cap="flat">
                  <a:noFill/>
                  <a:prstDash val="solid"/>
                  <a:miter/>
                </a:ln>
              </p:spPr>
              <p:txBody>
                <a:bodyPr rtlCol="0" anchor="ctr"/>
                <a:lstStyle/>
                <a:p>
                  <a:endParaRPr lang="en-GB"/>
                </a:p>
              </p:txBody>
            </p:sp>
            <p:sp>
              <p:nvSpPr>
                <p:cNvPr id="2874" name="Freeform: Shape 2873">
                  <a:extLst>
                    <a:ext uri="{FF2B5EF4-FFF2-40B4-BE49-F238E27FC236}">
                      <a16:creationId xmlns:a16="http://schemas.microsoft.com/office/drawing/2014/main" id="{B65AA12D-5062-421D-BBD4-83C2F93CEFCB}"/>
                    </a:ext>
                  </a:extLst>
                </p:cNvPr>
                <p:cNvSpPr/>
                <p:nvPr/>
              </p:nvSpPr>
              <p:spPr>
                <a:xfrm>
                  <a:off x="8259990" y="199985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5" name="Freeform: Shape 2874">
                  <a:extLst>
                    <a:ext uri="{FF2B5EF4-FFF2-40B4-BE49-F238E27FC236}">
                      <a16:creationId xmlns:a16="http://schemas.microsoft.com/office/drawing/2014/main" id="{DE2C428B-4140-4B5B-8198-4414E2BF55D0}"/>
                    </a:ext>
                  </a:extLst>
                </p:cNvPr>
                <p:cNvSpPr/>
                <p:nvPr/>
              </p:nvSpPr>
              <p:spPr>
                <a:xfrm>
                  <a:off x="8670674" y="189623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7"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6" name="Freeform: Shape 2875">
                  <a:extLst>
                    <a:ext uri="{FF2B5EF4-FFF2-40B4-BE49-F238E27FC236}">
                      <a16:creationId xmlns:a16="http://schemas.microsoft.com/office/drawing/2014/main" id="{490C4D49-ADFE-4EEF-BC7E-B4BE0190FB81}"/>
                    </a:ext>
                  </a:extLst>
                </p:cNvPr>
                <p:cNvSpPr/>
                <p:nvPr/>
              </p:nvSpPr>
              <p:spPr>
                <a:xfrm>
                  <a:off x="8749019" y="1748386"/>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5" y="49019"/>
                        <a:pt x="16835" y="59128"/>
                        <a:pt x="31367" y="56601"/>
                      </a:cubicBezTo>
                      <a:cubicBezTo>
                        <a:pt x="45899"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7" name="Freeform: Shape 2876">
                  <a:extLst>
                    <a:ext uri="{FF2B5EF4-FFF2-40B4-BE49-F238E27FC236}">
                      <a16:creationId xmlns:a16="http://schemas.microsoft.com/office/drawing/2014/main" id="{44751A97-7AF2-4BEF-BD76-734CAE079844}"/>
                    </a:ext>
                  </a:extLst>
                </p:cNvPr>
                <p:cNvSpPr/>
                <p:nvPr/>
              </p:nvSpPr>
              <p:spPr>
                <a:xfrm>
                  <a:off x="8857061" y="17483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78" name="Freeform: Shape 2877">
                  <a:extLst>
                    <a:ext uri="{FF2B5EF4-FFF2-40B4-BE49-F238E27FC236}">
                      <a16:creationId xmlns:a16="http://schemas.microsoft.com/office/drawing/2014/main" id="{F01E76BF-1638-4499-AD36-FBC34FEB200A}"/>
                    </a:ext>
                  </a:extLst>
                </p:cNvPr>
                <p:cNvSpPr/>
                <p:nvPr/>
              </p:nvSpPr>
              <p:spPr>
                <a:xfrm>
                  <a:off x="8999221" y="1496904"/>
                  <a:ext cx="53256" cy="56987"/>
                </a:xfrm>
                <a:custGeom>
                  <a:avLst/>
                  <a:gdLst>
                    <a:gd name="connsiteX0" fmla="*/ 21889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79" name="Freeform: Shape 2878">
                  <a:extLst>
                    <a:ext uri="{FF2B5EF4-FFF2-40B4-BE49-F238E27FC236}">
                      <a16:creationId xmlns:a16="http://schemas.microsoft.com/office/drawing/2014/main" id="{D69C9D03-4D18-4E57-A95C-EABC583A56DE}"/>
                    </a:ext>
                  </a:extLst>
                </p:cNvPr>
                <p:cNvSpPr/>
                <p:nvPr/>
              </p:nvSpPr>
              <p:spPr>
                <a:xfrm>
                  <a:off x="8976475" y="17761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80" name="Freeform: Shape 2879">
                  <a:extLst>
                    <a:ext uri="{FF2B5EF4-FFF2-40B4-BE49-F238E27FC236}">
                      <a16:creationId xmlns:a16="http://schemas.microsoft.com/office/drawing/2014/main" id="{277792C9-F88A-4F88-82E6-F27160EFE10C}"/>
                    </a:ext>
                  </a:extLst>
                </p:cNvPr>
                <p:cNvSpPr/>
                <p:nvPr/>
              </p:nvSpPr>
              <p:spPr>
                <a:xfrm>
                  <a:off x="9181817" y="1205634"/>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81" name="Freeform: Shape 2880">
                  <a:extLst>
                    <a:ext uri="{FF2B5EF4-FFF2-40B4-BE49-F238E27FC236}">
                      <a16:creationId xmlns:a16="http://schemas.microsoft.com/office/drawing/2014/main" id="{58859292-06C8-4268-AA00-69BB6EFC5A4E}"/>
                    </a:ext>
                  </a:extLst>
                </p:cNvPr>
                <p:cNvSpPr/>
                <p:nvPr/>
              </p:nvSpPr>
              <p:spPr>
                <a:xfrm>
                  <a:off x="9353672" y="994606"/>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82" name="Freeform: Shape 2881">
                  <a:extLst>
                    <a:ext uri="{FF2B5EF4-FFF2-40B4-BE49-F238E27FC236}">
                      <a16:creationId xmlns:a16="http://schemas.microsoft.com/office/drawing/2014/main" id="{AF2B42CD-2CC5-4C83-A642-B17C802FE183}"/>
                    </a:ext>
                  </a:extLst>
                </p:cNvPr>
                <p:cNvSpPr/>
                <p:nvPr/>
              </p:nvSpPr>
              <p:spPr>
                <a:xfrm>
                  <a:off x="9305022" y="877104"/>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883" name="Freeform: Shape 2882">
                  <a:extLst>
                    <a:ext uri="{FF2B5EF4-FFF2-40B4-BE49-F238E27FC236}">
                      <a16:creationId xmlns:a16="http://schemas.microsoft.com/office/drawing/2014/main" id="{66E50781-A97F-4313-8AC9-D58B3A70624E}"/>
                    </a:ext>
                  </a:extLst>
                </p:cNvPr>
                <p:cNvSpPr/>
                <p:nvPr/>
              </p:nvSpPr>
              <p:spPr>
                <a:xfrm>
                  <a:off x="9435809" y="968719"/>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884" name="Freeform: Shape 2883">
                  <a:extLst>
                    <a:ext uri="{FF2B5EF4-FFF2-40B4-BE49-F238E27FC236}">
                      <a16:creationId xmlns:a16="http://schemas.microsoft.com/office/drawing/2014/main" id="{F1DC99B1-D835-44DD-9CAD-676B3DF15C82}"/>
                    </a:ext>
                  </a:extLst>
                </p:cNvPr>
                <p:cNvSpPr/>
                <p:nvPr/>
              </p:nvSpPr>
              <p:spPr>
                <a:xfrm>
                  <a:off x="9111053" y="940901"/>
                  <a:ext cx="53256" cy="57004"/>
                </a:xfrm>
                <a:custGeom>
                  <a:avLst/>
                  <a:gdLst>
                    <a:gd name="connsiteX0" fmla="*/ 21890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20" y="18078"/>
                        <a:pt x="408"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885" name="Freeform: Shape 2884">
                  <a:extLst>
                    <a:ext uri="{FF2B5EF4-FFF2-40B4-BE49-F238E27FC236}">
                      <a16:creationId xmlns:a16="http://schemas.microsoft.com/office/drawing/2014/main" id="{478B311C-46AA-4F03-B409-880D1A5D7D0A}"/>
                    </a:ext>
                  </a:extLst>
                </p:cNvPr>
                <p:cNvSpPr/>
                <p:nvPr/>
              </p:nvSpPr>
              <p:spPr>
                <a:xfrm>
                  <a:off x="7972511" y="952906"/>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7"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86" name="Freeform: Shape 2885">
                  <a:extLst>
                    <a:ext uri="{FF2B5EF4-FFF2-40B4-BE49-F238E27FC236}">
                      <a16:creationId xmlns:a16="http://schemas.microsoft.com/office/drawing/2014/main" id="{95820EFD-9319-4624-BB38-FB5CA5E5AC4D}"/>
                    </a:ext>
                  </a:extLst>
                </p:cNvPr>
                <p:cNvSpPr/>
                <p:nvPr/>
              </p:nvSpPr>
              <p:spPr>
                <a:xfrm>
                  <a:off x="7752637" y="916909"/>
                  <a:ext cx="53256" cy="56987"/>
                </a:xfrm>
                <a:custGeom>
                  <a:avLst/>
                  <a:gdLst>
                    <a:gd name="connsiteX0" fmla="*/ 21889 w 53256"/>
                    <a:gd name="connsiteY0" fmla="*/ 369 h 56987"/>
                    <a:gd name="connsiteX1" fmla="*/ 407 w 53256"/>
                    <a:gd name="connsiteY1" fmla="*/ 33224 h 56987"/>
                    <a:gd name="connsiteX2" fmla="*/ 31367 w 53256"/>
                    <a:gd name="connsiteY2" fmla="*/ 56601 h 56987"/>
                    <a:gd name="connsiteX3" fmla="*/ 52849 w 53256"/>
                    <a:gd name="connsiteY3" fmla="*/ 23747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7" y="33224"/>
                      </a:cubicBezTo>
                      <a:cubicBezTo>
                        <a:pt x="2935" y="49019"/>
                        <a:pt x="16835" y="59128"/>
                        <a:pt x="31367" y="56601"/>
                      </a:cubicBezTo>
                      <a:cubicBezTo>
                        <a:pt x="45899" y="54074"/>
                        <a:pt x="55376" y="38910"/>
                        <a:pt x="52849" y="23747"/>
                      </a:cubicBezTo>
                      <a:cubicBezTo>
                        <a:pt x="50321" y="8583"/>
                        <a:pt x="36422" y="-2158"/>
                        <a:pt x="21889" y="369"/>
                      </a:cubicBezTo>
                      <a:lnTo>
                        <a:pt x="21889" y="369"/>
                      </a:lnTo>
                      <a:close/>
                    </a:path>
                  </a:pathLst>
                </a:custGeom>
                <a:grpFill/>
                <a:ln w="63120" cap="flat">
                  <a:noFill/>
                  <a:prstDash val="solid"/>
                  <a:miter/>
                </a:ln>
              </p:spPr>
              <p:txBody>
                <a:bodyPr rtlCol="0" anchor="ctr"/>
                <a:lstStyle/>
                <a:p>
                  <a:endParaRPr lang="en-GB"/>
                </a:p>
              </p:txBody>
            </p:sp>
            <p:sp>
              <p:nvSpPr>
                <p:cNvPr id="2887" name="Freeform: Shape 2886">
                  <a:extLst>
                    <a:ext uri="{FF2B5EF4-FFF2-40B4-BE49-F238E27FC236}">
                      <a16:creationId xmlns:a16="http://schemas.microsoft.com/office/drawing/2014/main" id="{D4742E6A-8177-41D3-BAF9-2F2B9A31F4FB}"/>
                    </a:ext>
                  </a:extLst>
                </p:cNvPr>
                <p:cNvSpPr/>
                <p:nvPr/>
              </p:nvSpPr>
              <p:spPr>
                <a:xfrm>
                  <a:off x="7670501" y="968719"/>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88" name="Freeform: Shape 2887">
                  <a:extLst>
                    <a:ext uri="{FF2B5EF4-FFF2-40B4-BE49-F238E27FC236}">
                      <a16:creationId xmlns:a16="http://schemas.microsoft.com/office/drawing/2014/main" id="{F443B142-4EC3-412A-85FD-19637A6C2935}"/>
                    </a:ext>
                  </a:extLst>
                </p:cNvPr>
                <p:cNvSpPr/>
                <p:nvPr/>
              </p:nvSpPr>
              <p:spPr>
                <a:xfrm>
                  <a:off x="7401977" y="897323"/>
                  <a:ext cx="53256" cy="56987"/>
                </a:xfrm>
                <a:custGeom>
                  <a:avLst/>
                  <a:gdLst>
                    <a:gd name="connsiteX0" fmla="*/ 21889 w 53256"/>
                    <a:gd name="connsiteY0" fmla="*/ 369 h 56987"/>
                    <a:gd name="connsiteX1" fmla="*/ 407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7"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89" name="Freeform: Shape 2888">
                  <a:extLst>
                    <a:ext uri="{FF2B5EF4-FFF2-40B4-BE49-F238E27FC236}">
                      <a16:creationId xmlns:a16="http://schemas.microsoft.com/office/drawing/2014/main" id="{008ACA7D-AD69-4B22-8F06-EC09358FE1B2}"/>
                    </a:ext>
                  </a:extLst>
                </p:cNvPr>
                <p:cNvSpPr/>
                <p:nvPr/>
              </p:nvSpPr>
              <p:spPr>
                <a:xfrm>
                  <a:off x="7543505" y="133201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90" name="Freeform: Shape 2889">
                  <a:extLst>
                    <a:ext uri="{FF2B5EF4-FFF2-40B4-BE49-F238E27FC236}">
                      <a16:creationId xmlns:a16="http://schemas.microsoft.com/office/drawing/2014/main" id="{389DD636-FA47-4DB3-9EBB-896B673821DF}"/>
                    </a:ext>
                  </a:extLst>
                </p:cNvPr>
                <p:cNvSpPr/>
                <p:nvPr/>
              </p:nvSpPr>
              <p:spPr>
                <a:xfrm>
                  <a:off x="8024952" y="167067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91" name="Freeform: Shape 2890">
                  <a:extLst>
                    <a:ext uri="{FF2B5EF4-FFF2-40B4-BE49-F238E27FC236}">
                      <a16:creationId xmlns:a16="http://schemas.microsoft.com/office/drawing/2014/main" id="{769B92A0-9731-4290-B809-CF9CE6B23E68}"/>
                    </a:ext>
                  </a:extLst>
                </p:cNvPr>
                <p:cNvSpPr/>
                <p:nvPr/>
              </p:nvSpPr>
              <p:spPr>
                <a:xfrm>
                  <a:off x="8278944" y="1934124"/>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2" name="Freeform: Shape 2891">
                  <a:extLst>
                    <a:ext uri="{FF2B5EF4-FFF2-40B4-BE49-F238E27FC236}">
                      <a16:creationId xmlns:a16="http://schemas.microsoft.com/office/drawing/2014/main" id="{D4FA9A93-9740-446E-B8CD-8E8155F4E754}"/>
                    </a:ext>
                  </a:extLst>
                </p:cNvPr>
                <p:cNvSpPr/>
                <p:nvPr/>
              </p:nvSpPr>
              <p:spPr>
                <a:xfrm>
                  <a:off x="8644769" y="2185589"/>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3" name="Freeform: Shape 2892">
                  <a:extLst>
                    <a:ext uri="{FF2B5EF4-FFF2-40B4-BE49-F238E27FC236}">
                      <a16:creationId xmlns:a16="http://schemas.microsoft.com/office/drawing/2014/main" id="{F5109383-09CF-4D3A-9965-0C8EEFC53D70}"/>
                    </a:ext>
                  </a:extLst>
                </p:cNvPr>
                <p:cNvSpPr/>
                <p:nvPr/>
              </p:nvSpPr>
              <p:spPr>
                <a:xfrm>
                  <a:off x="8525355" y="1977720"/>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7" y="2914"/>
                        <a:pt x="-2120" y="18078"/>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4" name="Freeform: Shape 2893">
                  <a:extLst>
                    <a:ext uri="{FF2B5EF4-FFF2-40B4-BE49-F238E27FC236}">
                      <a16:creationId xmlns:a16="http://schemas.microsoft.com/office/drawing/2014/main" id="{EE170D5A-6271-4B88-9441-FAA0D8947E52}"/>
                    </a:ext>
                  </a:extLst>
                </p:cNvPr>
                <p:cNvSpPr/>
                <p:nvPr/>
              </p:nvSpPr>
              <p:spPr>
                <a:xfrm>
                  <a:off x="8316222" y="2181183"/>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95" name="Freeform: Shape 2894">
                  <a:extLst>
                    <a:ext uri="{FF2B5EF4-FFF2-40B4-BE49-F238E27FC236}">
                      <a16:creationId xmlns:a16="http://schemas.microsoft.com/office/drawing/2014/main" id="{95737ACF-0B2B-48C9-931B-6F07E7EA9245}"/>
                    </a:ext>
                  </a:extLst>
                </p:cNvPr>
                <p:cNvSpPr/>
                <p:nvPr/>
              </p:nvSpPr>
              <p:spPr>
                <a:xfrm>
                  <a:off x="8170271" y="2209598"/>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6" name="Freeform: Shape 2895">
                  <a:extLst>
                    <a:ext uri="{FF2B5EF4-FFF2-40B4-BE49-F238E27FC236}">
                      <a16:creationId xmlns:a16="http://schemas.microsoft.com/office/drawing/2014/main" id="{BAE6AF5A-0F49-4A84-9732-37BD754E4767}"/>
                    </a:ext>
                  </a:extLst>
                </p:cNvPr>
                <p:cNvSpPr/>
                <p:nvPr/>
              </p:nvSpPr>
              <p:spPr>
                <a:xfrm>
                  <a:off x="8050857" y="2440845"/>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7" name="Freeform: Shape 2896">
                  <a:extLst>
                    <a:ext uri="{FF2B5EF4-FFF2-40B4-BE49-F238E27FC236}">
                      <a16:creationId xmlns:a16="http://schemas.microsoft.com/office/drawing/2014/main" id="{1110034A-D6B3-4FEE-97A8-25A8C5476DFB}"/>
                    </a:ext>
                  </a:extLst>
                </p:cNvPr>
                <p:cNvSpPr/>
                <p:nvPr/>
              </p:nvSpPr>
              <p:spPr>
                <a:xfrm>
                  <a:off x="7860679" y="264430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898" name="Freeform: Shape 2897">
                  <a:extLst>
                    <a:ext uri="{FF2B5EF4-FFF2-40B4-BE49-F238E27FC236}">
                      <a16:creationId xmlns:a16="http://schemas.microsoft.com/office/drawing/2014/main" id="{2C9DAE40-4E6C-421D-9044-95CB7CD9D80F}"/>
                    </a:ext>
                  </a:extLst>
                </p:cNvPr>
                <p:cNvSpPr/>
                <p:nvPr/>
              </p:nvSpPr>
              <p:spPr>
                <a:xfrm>
                  <a:off x="7883424" y="2413044"/>
                  <a:ext cx="53256" cy="56987"/>
                </a:xfrm>
                <a:custGeom>
                  <a:avLst/>
                  <a:gdLst>
                    <a:gd name="connsiteX0" fmla="*/ 21889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7" y="2914"/>
                        <a:pt x="-2120" y="18077"/>
                        <a:pt x="408" y="33241"/>
                      </a:cubicBezTo>
                      <a:cubicBezTo>
                        <a:pt x="2935" y="48405"/>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899" name="Freeform: Shape 2898">
                  <a:extLst>
                    <a:ext uri="{FF2B5EF4-FFF2-40B4-BE49-F238E27FC236}">
                      <a16:creationId xmlns:a16="http://schemas.microsoft.com/office/drawing/2014/main" id="{7467483C-88B7-4F14-BBEC-89ADB39369E3}"/>
                    </a:ext>
                  </a:extLst>
                </p:cNvPr>
                <p:cNvSpPr/>
                <p:nvPr/>
              </p:nvSpPr>
              <p:spPr>
                <a:xfrm>
                  <a:off x="7812029" y="2696118"/>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0" name="Freeform: Shape 2899">
                  <a:extLst>
                    <a:ext uri="{FF2B5EF4-FFF2-40B4-BE49-F238E27FC236}">
                      <a16:creationId xmlns:a16="http://schemas.microsoft.com/office/drawing/2014/main" id="{BE62CBB6-3719-45D0-86DE-BD9110371AF7}"/>
                    </a:ext>
                  </a:extLst>
                </p:cNvPr>
                <p:cNvSpPr/>
                <p:nvPr/>
              </p:nvSpPr>
              <p:spPr>
                <a:xfrm>
                  <a:off x="7659128" y="2803527"/>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1" name="Freeform: Shape 2900">
                  <a:extLst>
                    <a:ext uri="{FF2B5EF4-FFF2-40B4-BE49-F238E27FC236}">
                      <a16:creationId xmlns:a16="http://schemas.microsoft.com/office/drawing/2014/main" id="{91E29F22-43D1-458A-9F9D-6214A1E26FF9}"/>
                    </a:ext>
                  </a:extLst>
                </p:cNvPr>
                <p:cNvSpPr/>
                <p:nvPr/>
              </p:nvSpPr>
              <p:spPr>
                <a:xfrm>
                  <a:off x="7692614" y="2899564"/>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2" name="Freeform: Shape 2901">
                  <a:extLst>
                    <a:ext uri="{FF2B5EF4-FFF2-40B4-BE49-F238E27FC236}">
                      <a16:creationId xmlns:a16="http://schemas.microsoft.com/office/drawing/2014/main" id="{6A2341AE-4867-4B36-9679-657783BAB100}"/>
                    </a:ext>
                  </a:extLst>
                </p:cNvPr>
                <p:cNvSpPr/>
                <p:nvPr/>
              </p:nvSpPr>
              <p:spPr>
                <a:xfrm>
                  <a:off x="7520759" y="302592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3" name="Freeform: Shape 2902">
                  <a:extLst>
                    <a:ext uri="{FF2B5EF4-FFF2-40B4-BE49-F238E27FC236}">
                      <a16:creationId xmlns:a16="http://schemas.microsoft.com/office/drawing/2014/main" id="{EAB396E4-8A99-4E94-A39D-0FF753341405}"/>
                    </a:ext>
                  </a:extLst>
                </p:cNvPr>
                <p:cNvSpPr/>
                <p:nvPr/>
              </p:nvSpPr>
              <p:spPr>
                <a:xfrm>
                  <a:off x="7535291" y="277067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4" name="Freeform: Shape 2903">
                  <a:extLst>
                    <a:ext uri="{FF2B5EF4-FFF2-40B4-BE49-F238E27FC236}">
                      <a16:creationId xmlns:a16="http://schemas.microsoft.com/office/drawing/2014/main" id="{FA141E96-CE6B-4BE0-959B-00EE51ACF9EB}"/>
                    </a:ext>
                  </a:extLst>
                </p:cNvPr>
                <p:cNvSpPr/>
                <p:nvPr/>
              </p:nvSpPr>
              <p:spPr>
                <a:xfrm>
                  <a:off x="7748215" y="1670023"/>
                  <a:ext cx="53256" cy="56987"/>
                </a:xfrm>
                <a:custGeom>
                  <a:avLst/>
                  <a:gdLst>
                    <a:gd name="connsiteX0" fmla="*/ 21889 w 53256"/>
                    <a:gd name="connsiteY0" fmla="*/ 386 h 56987"/>
                    <a:gd name="connsiteX1" fmla="*/ 407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7"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905" name="Freeform: Shape 2904">
                  <a:extLst>
                    <a:ext uri="{FF2B5EF4-FFF2-40B4-BE49-F238E27FC236}">
                      <a16:creationId xmlns:a16="http://schemas.microsoft.com/office/drawing/2014/main" id="{5F87787C-6ACF-451E-A7C7-386B2473832E}"/>
                    </a:ext>
                  </a:extLst>
                </p:cNvPr>
                <p:cNvSpPr/>
                <p:nvPr/>
              </p:nvSpPr>
              <p:spPr>
                <a:xfrm>
                  <a:off x="8681415" y="2483177"/>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4"/>
                        <a:pt x="-2120" y="18078"/>
                        <a:pt x="408" y="33241"/>
                      </a:cubicBezTo>
                      <a:cubicBezTo>
                        <a:pt x="2935" y="48405"/>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906" name="Freeform: Shape 2905">
                  <a:extLst>
                    <a:ext uri="{FF2B5EF4-FFF2-40B4-BE49-F238E27FC236}">
                      <a16:creationId xmlns:a16="http://schemas.microsoft.com/office/drawing/2014/main" id="{DD734DCE-9716-4EA9-9B5C-D4DD83837BDF}"/>
                    </a:ext>
                  </a:extLst>
                </p:cNvPr>
                <p:cNvSpPr/>
                <p:nvPr/>
              </p:nvSpPr>
              <p:spPr>
                <a:xfrm>
                  <a:off x="8886125" y="2611454"/>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7" name="Freeform: Shape 2906">
                  <a:extLst>
                    <a:ext uri="{FF2B5EF4-FFF2-40B4-BE49-F238E27FC236}">
                      <a16:creationId xmlns:a16="http://schemas.microsoft.com/office/drawing/2014/main" id="{24B58C07-B5A6-4729-BA52-A0B98290B8E3}"/>
                    </a:ext>
                  </a:extLst>
                </p:cNvPr>
                <p:cNvSpPr/>
                <p:nvPr/>
              </p:nvSpPr>
              <p:spPr>
                <a:xfrm>
                  <a:off x="9099048" y="2675268"/>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8" name="Freeform: Shape 2907">
                  <a:extLst>
                    <a:ext uri="{FF2B5EF4-FFF2-40B4-BE49-F238E27FC236}">
                      <a16:creationId xmlns:a16="http://schemas.microsoft.com/office/drawing/2014/main" id="{58D7EFA3-6CFF-436E-8947-8DE905BCD488}"/>
                    </a:ext>
                  </a:extLst>
                </p:cNvPr>
                <p:cNvSpPr/>
                <p:nvPr/>
              </p:nvSpPr>
              <p:spPr>
                <a:xfrm>
                  <a:off x="9046607" y="285849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09" name="Freeform: Shape 2908">
                  <a:extLst>
                    <a:ext uri="{FF2B5EF4-FFF2-40B4-BE49-F238E27FC236}">
                      <a16:creationId xmlns:a16="http://schemas.microsoft.com/office/drawing/2014/main" id="{D5FBD947-3ADC-4D3A-86E3-F5AC91DDAD18}"/>
                    </a:ext>
                  </a:extLst>
                </p:cNvPr>
                <p:cNvSpPr/>
                <p:nvPr/>
              </p:nvSpPr>
              <p:spPr>
                <a:xfrm>
                  <a:off x="9274695" y="2946319"/>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9"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10" name="Freeform: Shape 2909">
                  <a:extLst>
                    <a:ext uri="{FF2B5EF4-FFF2-40B4-BE49-F238E27FC236}">
                      <a16:creationId xmlns:a16="http://schemas.microsoft.com/office/drawing/2014/main" id="{BDD805BD-E25E-44BD-A372-FB9DCE1E64D4}"/>
                    </a:ext>
                  </a:extLst>
                </p:cNvPr>
                <p:cNvSpPr/>
                <p:nvPr/>
              </p:nvSpPr>
              <p:spPr>
                <a:xfrm>
                  <a:off x="8654878" y="281869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11" name="Freeform: Shape 2910">
                  <a:extLst>
                    <a:ext uri="{FF2B5EF4-FFF2-40B4-BE49-F238E27FC236}">
                      <a16:creationId xmlns:a16="http://schemas.microsoft.com/office/drawing/2014/main" id="{E823F26B-9B0D-4749-98AB-343299392308}"/>
                    </a:ext>
                  </a:extLst>
                </p:cNvPr>
                <p:cNvSpPr/>
                <p:nvPr/>
              </p:nvSpPr>
              <p:spPr>
                <a:xfrm>
                  <a:off x="8527882" y="2750454"/>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12" name="Freeform: Shape 2911">
                  <a:extLst>
                    <a:ext uri="{FF2B5EF4-FFF2-40B4-BE49-F238E27FC236}">
                      <a16:creationId xmlns:a16="http://schemas.microsoft.com/office/drawing/2014/main" id="{C06AA796-5791-43DF-9DDA-4A8C2BA72BAD}"/>
                    </a:ext>
                  </a:extLst>
                </p:cNvPr>
                <p:cNvSpPr/>
                <p:nvPr/>
              </p:nvSpPr>
              <p:spPr>
                <a:xfrm>
                  <a:off x="8781874" y="2730868"/>
                  <a:ext cx="53256" cy="56987"/>
                </a:xfrm>
                <a:custGeom>
                  <a:avLst/>
                  <a:gdLst>
                    <a:gd name="connsiteX0" fmla="*/ 21890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913" name="Freeform: Shape 2912">
                  <a:extLst>
                    <a:ext uri="{FF2B5EF4-FFF2-40B4-BE49-F238E27FC236}">
                      <a16:creationId xmlns:a16="http://schemas.microsoft.com/office/drawing/2014/main" id="{08AE4CF3-3620-430C-8752-B853F7D350F9}"/>
                    </a:ext>
                  </a:extLst>
                </p:cNvPr>
                <p:cNvSpPr/>
                <p:nvPr/>
              </p:nvSpPr>
              <p:spPr>
                <a:xfrm>
                  <a:off x="8173430" y="28066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7"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14" name="Freeform: Shape 2913">
                  <a:extLst>
                    <a:ext uri="{FF2B5EF4-FFF2-40B4-BE49-F238E27FC236}">
                      <a16:creationId xmlns:a16="http://schemas.microsoft.com/office/drawing/2014/main" id="{7BA03CA3-4E22-48EC-B485-2E493917781F}"/>
                    </a:ext>
                  </a:extLst>
                </p:cNvPr>
                <p:cNvSpPr/>
                <p:nvPr/>
              </p:nvSpPr>
              <p:spPr>
                <a:xfrm>
                  <a:off x="8177221" y="270306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915" name="Freeform: Shape 2914">
                  <a:extLst>
                    <a:ext uri="{FF2B5EF4-FFF2-40B4-BE49-F238E27FC236}">
                      <a16:creationId xmlns:a16="http://schemas.microsoft.com/office/drawing/2014/main" id="{CE26F811-2809-40D8-BF7A-4B9AD62D6AB5}"/>
                    </a:ext>
                  </a:extLst>
                </p:cNvPr>
                <p:cNvSpPr/>
                <p:nvPr/>
              </p:nvSpPr>
              <p:spPr>
                <a:xfrm>
                  <a:off x="7879633" y="2791505"/>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grpSp>
          <p:sp>
            <p:nvSpPr>
              <p:cNvPr id="2680" name="Freeform: Shape 2679">
                <a:extLst>
                  <a:ext uri="{FF2B5EF4-FFF2-40B4-BE49-F238E27FC236}">
                    <a16:creationId xmlns:a16="http://schemas.microsoft.com/office/drawing/2014/main" id="{0BAD2EE2-85AF-4318-AF36-F6578D901166}"/>
                  </a:ext>
                </a:extLst>
              </p:cNvPr>
              <p:cNvSpPr/>
              <p:nvPr/>
            </p:nvSpPr>
            <p:spPr>
              <a:xfrm>
                <a:off x="7702434" y="1414968"/>
                <a:ext cx="96166" cy="102724"/>
              </a:xfrm>
              <a:custGeom>
                <a:avLst/>
                <a:gdLst>
                  <a:gd name="connsiteX0" fmla="*/ 95470 w 96166"/>
                  <a:gd name="connsiteY0" fmla="*/ 60208 h 102724"/>
                  <a:gd name="connsiteX1" fmla="*/ 56297 w 96166"/>
                  <a:gd name="connsiteY1" fmla="*/ 817 h 102724"/>
                  <a:gd name="connsiteX2" fmla="*/ 697 w 96166"/>
                  <a:gd name="connsiteY2" fmla="*/ 42517 h 102724"/>
                  <a:gd name="connsiteX3" fmla="*/ 39869 w 96166"/>
                  <a:gd name="connsiteY3" fmla="*/ 101908 h 102724"/>
                  <a:gd name="connsiteX4" fmla="*/ 95470 w 96166"/>
                  <a:gd name="connsiteY4" fmla="*/ 60208 h 10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66" h="102724">
                    <a:moveTo>
                      <a:pt x="95470" y="60208"/>
                    </a:moveTo>
                    <a:cubicBezTo>
                      <a:pt x="99893" y="32408"/>
                      <a:pt x="82833" y="5871"/>
                      <a:pt x="56297" y="817"/>
                    </a:cubicBezTo>
                    <a:cubicBezTo>
                      <a:pt x="30392" y="-4238"/>
                      <a:pt x="5119" y="14717"/>
                      <a:pt x="697" y="42517"/>
                    </a:cubicBezTo>
                    <a:cubicBezTo>
                      <a:pt x="-3726" y="70317"/>
                      <a:pt x="13333" y="96854"/>
                      <a:pt x="39869" y="101908"/>
                    </a:cubicBezTo>
                    <a:cubicBezTo>
                      <a:pt x="65774" y="106963"/>
                      <a:pt x="91047" y="88008"/>
                      <a:pt x="95470" y="60208"/>
                    </a:cubicBezTo>
                    <a:close/>
                  </a:path>
                </a:pathLst>
              </a:custGeom>
              <a:grpFill/>
              <a:ln w="63120" cap="flat">
                <a:noFill/>
                <a:prstDash val="solid"/>
                <a:miter/>
              </a:ln>
            </p:spPr>
            <p:txBody>
              <a:bodyPr rtlCol="0" anchor="ctr"/>
              <a:lstStyle/>
              <a:p>
                <a:endParaRPr lang="en-GB"/>
              </a:p>
            </p:txBody>
          </p:sp>
          <p:sp>
            <p:nvSpPr>
              <p:cNvPr id="2681" name="Freeform: Shape 2680">
                <a:extLst>
                  <a:ext uri="{FF2B5EF4-FFF2-40B4-BE49-F238E27FC236}">
                    <a16:creationId xmlns:a16="http://schemas.microsoft.com/office/drawing/2014/main" id="{12FA4F9C-A26D-4D20-A52B-7A229D909EB5}"/>
                  </a:ext>
                </a:extLst>
              </p:cNvPr>
              <p:cNvSpPr/>
              <p:nvPr/>
            </p:nvSpPr>
            <p:spPr>
              <a:xfrm>
                <a:off x="9248669" y="123015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9484"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2" name="Freeform: Shape 2681">
                <a:extLst>
                  <a:ext uri="{FF2B5EF4-FFF2-40B4-BE49-F238E27FC236}">
                    <a16:creationId xmlns:a16="http://schemas.microsoft.com/office/drawing/2014/main" id="{E26AED2B-A256-4802-B15D-A74735BE8F3F}"/>
                  </a:ext>
                </a:extLst>
              </p:cNvPr>
              <p:cNvSpPr/>
              <p:nvPr/>
            </p:nvSpPr>
            <p:spPr>
              <a:xfrm>
                <a:off x="8956135" y="162630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4"/>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3" name="Freeform: Shape 2682">
                <a:extLst>
                  <a:ext uri="{FF2B5EF4-FFF2-40B4-BE49-F238E27FC236}">
                    <a16:creationId xmlns:a16="http://schemas.microsoft.com/office/drawing/2014/main" id="{9D6BBC5D-4BE5-4074-9D54-52C7AF44E183}"/>
                  </a:ext>
                </a:extLst>
              </p:cNvPr>
              <p:cNvSpPr/>
              <p:nvPr/>
            </p:nvSpPr>
            <p:spPr>
              <a:xfrm>
                <a:off x="8735630" y="189293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1"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4" name="Freeform: Shape 2683">
                <a:extLst>
                  <a:ext uri="{FF2B5EF4-FFF2-40B4-BE49-F238E27FC236}">
                    <a16:creationId xmlns:a16="http://schemas.microsoft.com/office/drawing/2014/main" id="{847C9B7C-F959-4212-8995-AD2AA31AEBFF}"/>
                  </a:ext>
                </a:extLst>
              </p:cNvPr>
              <p:cNvSpPr/>
              <p:nvPr/>
            </p:nvSpPr>
            <p:spPr>
              <a:xfrm>
                <a:off x="8314205" y="2013614"/>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5" name="Freeform: Shape 2684">
                <a:extLst>
                  <a:ext uri="{FF2B5EF4-FFF2-40B4-BE49-F238E27FC236}">
                    <a16:creationId xmlns:a16="http://schemas.microsoft.com/office/drawing/2014/main" id="{538B3D3D-DAA8-45A3-AB03-BF42C2AA276F}"/>
                  </a:ext>
                </a:extLst>
              </p:cNvPr>
              <p:cNvSpPr/>
              <p:nvPr/>
            </p:nvSpPr>
            <p:spPr>
              <a:xfrm>
                <a:off x="8030517" y="1819645"/>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6" name="Freeform: Shape 2685">
                <a:extLst>
                  <a:ext uri="{FF2B5EF4-FFF2-40B4-BE49-F238E27FC236}">
                    <a16:creationId xmlns:a16="http://schemas.microsoft.com/office/drawing/2014/main" id="{00E4016B-56B3-4D99-9750-3A9AB1BB88F9}"/>
                  </a:ext>
                </a:extLst>
              </p:cNvPr>
              <p:cNvSpPr/>
              <p:nvPr/>
            </p:nvSpPr>
            <p:spPr>
              <a:xfrm>
                <a:off x="8843039" y="252159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3"/>
                      <a:pt x="3688" y="9351"/>
                      <a:pt x="529" y="26410"/>
                    </a:cubicBezTo>
                    <a:cubicBezTo>
                      <a:pt x="-2630" y="44101"/>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7" name="Freeform: Shape 2686">
                <a:extLst>
                  <a:ext uri="{FF2B5EF4-FFF2-40B4-BE49-F238E27FC236}">
                    <a16:creationId xmlns:a16="http://schemas.microsoft.com/office/drawing/2014/main" id="{CE2DA85B-C580-424C-8341-690DF1510850}"/>
                  </a:ext>
                </a:extLst>
              </p:cNvPr>
              <p:cNvSpPr/>
              <p:nvPr/>
            </p:nvSpPr>
            <p:spPr>
              <a:xfrm>
                <a:off x="8050264" y="2296038"/>
                <a:ext cx="59656" cy="64193"/>
              </a:xfrm>
              <a:custGeom>
                <a:avLst/>
                <a:gdLst>
                  <a:gd name="connsiteX0" fmla="*/ 59128 w 59656"/>
                  <a:gd name="connsiteY0" fmla="*/ 37783 h 64193"/>
                  <a:gd name="connsiteX1" fmla="*/ 35119 w 59656"/>
                  <a:gd name="connsiteY1" fmla="*/ 506 h 64193"/>
                  <a:gd name="connsiteX2" fmla="*/ 368 w 59656"/>
                  <a:gd name="connsiteY2" fmla="*/ 26410 h 64193"/>
                  <a:gd name="connsiteX3" fmla="*/ 24378 w 59656"/>
                  <a:gd name="connsiteY3" fmla="*/ 63688 h 64193"/>
                  <a:gd name="connsiteX4" fmla="*/ 5912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128" y="37783"/>
                    </a:moveTo>
                    <a:cubicBezTo>
                      <a:pt x="62287"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688" name="Freeform: Shape 2687">
                <a:extLst>
                  <a:ext uri="{FF2B5EF4-FFF2-40B4-BE49-F238E27FC236}">
                    <a16:creationId xmlns:a16="http://schemas.microsoft.com/office/drawing/2014/main" id="{F051AB7E-4C0D-4FA3-80D8-E8FFFA99B886}"/>
                  </a:ext>
                </a:extLst>
              </p:cNvPr>
              <p:cNvSpPr/>
              <p:nvPr/>
            </p:nvSpPr>
            <p:spPr>
              <a:xfrm>
                <a:off x="7717134" y="2793281"/>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89" name="Freeform: Shape 2688">
                <a:extLst>
                  <a:ext uri="{FF2B5EF4-FFF2-40B4-BE49-F238E27FC236}">
                    <a16:creationId xmlns:a16="http://schemas.microsoft.com/office/drawing/2014/main" id="{C840E9EE-F95F-4675-AD01-6B9FF4188867}"/>
                  </a:ext>
                </a:extLst>
              </p:cNvPr>
              <p:cNvSpPr/>
              <p:nvPr/>
            </p:nvSpPr>
            <p:spPr>
              <a:xfrm>
                <a:off x="8965613" y="2746527"/>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690" name="Freeform: Shape 2689">
                <a:extLst>
                  <a:ext uri="{FF2B5EF4-FFF2-40B4-BE49-F238E27FC236}">
                    <a16:creationId xmlns:a16="http://schemas.microsoft.com/office/drawing/2014/main" id="{29075BF1-D670-4C7B-B131-17C895B0E55C}"/>
                  </a:ext>
                </a:extLst>
              </p:cNvPr>
              <p:cNvSpPr/>
              <p:nvPr/>
            </p:nvSpPr>
            <p:spPr>
              <a:xfrm>
                <a:off x="9239983" y="2829927"/>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691" name="Freeform: Shape 2690">
                <a:extLst>
                  <a:ext uri="{FF2B5EF4-FFF2-40B4-BE49-F238E27FC236}">
                    <a16:creationId xmlns:a16="http://schemas.microsoft.com/office/drawing/2014/main" id="{BAD91FE7-C8F8-46F9-9FD9-9680FC49060E}"/>
                  </a:ext>
                </a:extLst>
              </p:cNvPr>
              <p:cNvSpPr/>
              <p:nvPr/>
            </p:nvSpPr>
            <p:spPr>
              <a:xfrm>
                <a:off x="8515124" y="2207583"/>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2" y="60529"/>
                      <a:pt x="24538" y="63688"/>
                    </a:cubicBezTo>
                    <a:cubicBezTo>
                      <a:pt x="40333" y="66847"/>
                      <a:pt x="56129" y="54842"/>
                      <a:pt x="59288" y="37783"/>
                    </a:cubicBezTo>
                    <a:close/>
                  </a:path>
                </a:pathLst>
              </a:custGeom>
              <a:grpFill/>
              <a:ln w="63120" cap="flat">
                <a:noFill/>
                <a:prstDash val="solid"/>
                <a:miter/>
              </a:ln>
            </p:spPr>
            <p:txBody>
              <a:bodyPr rtlCol="0" anchor="ctr"/>
              <a:lstStyle/>
              <a:p>
                <a:endParaRPr lang="en-GB"/>
              </a:p>
            </p:txBody>
          </p:sp>
          <p:sp>
            <p:nvSpPr>
              <p:cNvPr id="2692" name="Freeform: Shape 2691">
                <a:extLst>
                  <a:ext uri="{FF2B5EF4-FFF2-40B4-BE49-F238E27FC236}">
                    <a16:creationId xmlns:a16="http://schemas.microsoft.com/office/drawing/2014/main" id="{E1F14B92-DECC-4D11-8FED-1BB484A9514D}"/>
                  </a:ext>
                </a:extLst>
              </p:cNvPr>
              <p:cNvSpPr/>
              <p:nvPr/>
            </p:nvSpPr>
            <p:spPr>
              <a:xfrm>
                <a:off x="8304888" y="1432339"/>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4"/>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693" name="Freeform: Shape 2692">
                <a:extLst>
                  <a:ext uri="{FF2B5EF4-FFF2-40B4-BE49-F238E27FC236}">
                    <a16:creationId xmlns:a16="http://schemas.microsoft.com/office/drawing/2014/main" id="{3F043AAC-C65C-4E05-968E-9CD3BE646932}"/>
                  </a:ext>
                </a:extLst>
              </p:cNvPr>
              <p:cNvSpPr/>
              <p:nvPr/>
            </p:nvSpPr>
            <p:spPr>
              <a:xfrm>
                <a:off x="8584153" y="940782"/>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694" name="Freeform: Shape 2693">
                <a:extLst>
                  <a:ext uri="{FF2B5EF4-FFF2-40B4-BE49-F238E27FC236}">
                    <a16:creationId xmlns:a16="http://schemas.microsoft.com/office/drawing/2014/main" id="{120AD206-7303-41C6-BBF4-04713CF65BAF}"/>
                  </a:ext>
                </a:extLst>
              </p:cNvPr>
              <p:cNvSpPr/>
              <p:nvPr/>
            </p:nvSpPr>
            <p:spPr>
              <a:xfrm>
                <a:off x="7471987" y="914245"/>
                <a:ext cx="59817" cy="64193"/>
              </a:xfrm>
              <a:custGeom>
                <a:avLst/>
                <a:gdLst>
                  <a:gd name="connsiteX0" fmla="*/ 59288 w 59817"/>
                  <a:gd name="connsiteY0" fmla="*/ 37783 h 64193"/>
                  <a:gd name="connsiteX1" fmla="*/ 35279 w 59817"/>
                  <a:gd name="connsiteY1" fmla="*/ 506 h 64193"/>
                  <a:gd name="connsiteX2" fmla="*/ 529 w 59817"/>
                  <a:gd name="connsiteY2" fmla="*/ 26410 h 64193"/>
                  <a:gd name="connsiteX3" fmla="*/ 24538 w 59817"/>
                  <a:gd name="connsiteY3" fmla="*/ 63688 h 64193"/>
                  <a:gd name="connsiteX4" fmla="*/ 59288 w 59817"/>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17" h="64193">
                    <a:moveTo>
                      <a:pt x="59288" y="37783"/>
                    </a:moveTo>
                    <a:cubicBezTo>
                      <a:pt x="62447"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grpSp>
        <p:grpSp>
          <p:nvGrpSpPr>
            <p:cNvPr id="2441" name="Graphic 2">
              <a:extLst>
                <a:ext uri="{FF2B5EF4-FFF2-40B4-BE49-F238E27FC236}">
                  <a16:creationId xmlns:a16="http://schemas.microsoft.com/office/drawing/2014/main" id="{5698381A-7F47-49D8-B24E-E86BC48085C9}"/>
                </a:ext>
              </a:extLst>
            </p:cNvPr>
            <p:cNvGrpSpPr/>
            <p:nvPr/>
          </p:nvGrpSpPr>
          <p:grpSpPr>
            <a:xfrm>
              <a:off x="9746822" y="686948"/>
              <a:ext cx="2334994" cy="2786983"/>
              <a:chOff x="9746822" y="686948"/>
              <a:chExt cx="2334994" cy="2786983"/>
            </a:xfrm>
            <a:grpFill/>
          </p:grpSpPr>
          <p:grpSp>
            <p:nvGrpSpPr>
              <p:cNvPr id="2442" name="Graphic 2">
                <a:extLst>
                  <a:ext uri="{FF2B5EF4-FFF2-40B4-BE49-F238E27FC236}">
                    <a16:creationId xmlns:a16="http://schemas.microsoft.com/office/drawing/2014/main" id="{4BD7EF3E-8A05-40F6-B29D-8AB6853CD080}"/>
                  </a:ext>
                </a:extLst>
              </p:cNvPr>
              <p:cNvGrpSpPr/>
              <p:nvPr/>
            </p:nvGrpSpPr>
            <p:grpSpPr>
              <a:xfrm>
                <a:off x="9746822" y="686948"/>
                <a:ext cx="2334994" cy="2786983"/>
                <a:chOff x="9746822" y="686948"/>
                <a:chExt cx="2334994" cy="2786983"/>
              </a:xfrm>
              <a:grpFill/>
            </p:grpSpPr>
            <p:sp>
              <p:nvSpPr>
                <p:cNvPr id="2458" name="Freeform: Shape 2457">
                  <a:extLst>
                    <a:ext uri="{FF2B5EF4-FFF2-40B4-BE49-F238E27FC236}">
                      <a16:creationId xmlns:a16="http://schemas.microsoft.com/office/drawing/2014/main" id="{9B16B9FB-686D-40B9-AC1E-CDB9D70A4A71}"/>
                    </a:ext>
                  </a:extLst>
                </p:cNvPr>
                <p:cNvSpPr/>
                <p:nvPr/>
              </p:nvSpPr>
              <p:spPr>
                <a:xfrm>
                  <a:off x="10208683" y="2663916"/>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2"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59" name="Freeform: Shape 2458">
                  <a:extLst>
                    <a:ext uri="{FF2B5EF4-FFF2-40B4-BE49-F238E27FC236}">
                      <a16:creationId xmlns:a16="http://schemas.microsoft.com/office/drawing/2014/main" id="{38180CFF-E7BB-4672-B6CA-28BBDAEADBC3}"/>
                    </a:ext>
                  </a:extLst>
                </p:cNvPr>
                <p:cNvSpPr/>
                <p:nvPr/>
              </p:nvSpPr>
              <p:spPr>
                <a:xfrm>
                  <a:off x="10542916" y="2213428"/>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60" name="Freeform: Shape 2459">
                  <a:extLst>
                    <a:ext uri="{FF2B5EF4-FFF2-40B4-BE49-F238E27FC236}">
                      <a16:creationId xmlns:a16="http://schemas.microsoft.com/office/drawing/2014/main" id="{BBC2571C-BFAF-4630-8CC8-52299B94C57C}"/>
                    </a:ext>
                  </a:extLst>
                </p:cNvPr>
                <p:cNvSpPr/>
                <p:nvPr/>
              </p:nvSpPr>
              <p:spPr>
                <a:xfrm>
                  <a:off x="11435048" y="1705443"/>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7" y="218326"/>
                        <a:pt x="115242" y="208217"/>
                      </a:cubicBezTo>
                      <a:cubicBezTo>
                        <a:pt x="168315" y="198108"/>
                        <a:pt x="204329" y="143771"/>
                        <a:pt x="194852" y="86907"/>
                      </a:cubicBezTo>
                      <a:cubicBezTo>
                        <a:pt x="185374"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61" name="Freeform: Shape 2460">
                  <a:extLst>
                    <a:ext uri="{FF2B5EF4-FFF2-40B4-BE49-F238E27FC236}">
                      <a16:creationId xmlns:a16="http://schemas.microsoft.com/office/drawing/2014/main" id="{4E92D595-0957-4E6F-BA0C-C2BF7D2F9151}"/>
                    </a:ext>
                  </a:extLst>
                </p:cNvPr>
                <p:cNvSpPr/>
                <p:nvPr/>
              </p:nvSpPr>
              <p:spPr>
                <a:xfrm>
                  <a:off x="11776863" y="87143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2"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62" name="Freeform: Shape 2461">
                  <a:extLst>
                    <a:ext uri="{FF2B5EF4-FFF2-40B4-BE49-F238E27FC236}">
                      <a16:creationId xmlns:a16="http://schemas.microsoft.com/office/drawing/2014/main" id="{A3C64863-DD4B-42EA-84D2-E92CCAEBCE29}"/>
                    </a:ext>
                  </a:extLst>
                </p:cNvPr>
                <p:cNvSpPr/>
                <p:nvPr/>
              </p:nvSpPr>
              <p:spPr>
                <a:xfrm>
                  <a:off x="11813509" y="297350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63" name="Freeform: Shape 2462">
                  <a:extLst>
                    <a:ext uri="{FF2B5EF4-FFF2-40B4-BE49-F238E27FC236}">
                      <a16:creationId xmlns:a16="http://schemas.microsoft.com/office/drawing/2014/main" id="{6E55B061-02E2-4699-8D27-F05D630D8D3F}"/>
                    </a:ext>
                  </a:extLst>
                </p:cNvPr>
                <p:cNvSpPr/>
                <p:nvPr/>
              </p:nvSpPr>
              <p:spPr>
                <a:xfrm>
                  <a:off x="9746822" y="686948"/>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7"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464" name="Freeform: Shape 2463">
                  <a:extLst>
                    <a:ext uri="{FF2B5EF4-FFF2-40B4-BE49-F238E27FC236}">
                      <a16:creationId xmlns:a16="http://schemas.microsoft.com/office/drawing/2014/main" id="{260040AE-CFB1-4C40-9192-F879BA7BC968}"/>
                    </a:ext>
                  </a:extLst>
                </p:cNvPr>
                <p:cNvSpPr/>
                <p:nvPr/>
              </p:nvSpPr>
              <p:spPr>
                <a:xfrm>
                  <a:off x="9891596" y="106545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465" name="Freeform: Shape 2464">
                  <a:extLst>
                    <a:ext uri="{FF2B5EF4-FFF2-40B4-BE49-F238E27FC236}">
                      <a16:creationId xmlns:a16="http://schemas.microsoft.com/office/drawing/2014/main" id="{04DE8546-533B-413A-8D3F-AC09B7350A7C}"/>
                    </a:ext>
                  </a:extLst>
                </p:cNvPr>
                <p:cNvSpPr/>
                <p:nvPr/>
              </p:nvSpPr>
              <p:spPr>
                <a:xfrm>
                  <a:off x="10181602" y="10553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466" name="Freeform: Shape 2465">
                  <a:extLst>
                    <a:ext uri="{FF2B5EF4-FFF2-40B4-BE49-F238E27FC236}">
                      <a16:creationId xmlns:a16="http://schemas.microsoft.com/office/drawing/2014/main" id="{0B97EE43-696F-4054-AABB-2FCD97D487D4}"/>
                    </a:ext>
                  </a:extLst>
                </p:cNvPr>
                <p:cNvSpPr/>
                <p:nvPr/>
              </p:nvSpPr>
              <p:spPr>
                <a:xfrm>
                  <a:off x="10154434" y="137504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467" name="Freeform: Shape 2466">
                  <a:extLst>
                    <a:ext uri="{FF2B5EF4-FFF2-40B4-BE49-F238E27FC236}">
                      <a16:creationId xmlns:a16="http://schemas.microsoft.com/office/drawing/2014/main" id="{8378ED41-8657-4370-A8F6-C9829700D67C}"/>
                    </a:ext>
                  </a:extLst>
                </p:cNvPr>
                <p:cNvSpPr/>
                <p:nvPr/>
              </p:nvSpPr>
              <p:spPr>
                <a:xfrm>
                  <a:off x="10798259" y="2082684"/>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5" y="66014"/>
                      </a:cubicBezTo>
                      <a:cubicBezTo>
                        <a:pt x="5850" y="96341"/>
                        <a:pt x="33018" y="117191"/>
                        <a:pt x="61450" y="111505"/>
                      </a:cubicBezTo>
                      <a:cubicBezTo>
                        <a:pt x="89882"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468" name="Freeform: Shape 2467">
                  <a:extLst>
                    <a:ext uri="{FF2B5EF4-FFF2-40B4-BE49-F238E27FC236}">
                      <a16:creationId xmlns:a16="http://schemas.microsoft.com/office/drawing/2014/main" id="{BC9D3A7B-98BF-420A-AE2B-3094CE2FF373}"/>
                    </a:ext>
                  </a:extLst>
                </p:cNvPr>
                <p:cNvSpPr/>
                <p:nvPr/>
              </p:nvSpPr>
              <p:spPr>
                <a:xfrm>
                  <a:off x="10489931" y="2566659"/>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469" name="Freeform: Shape 2468">
                  <a:extLst>
                    <a:ext uri="{FF2B5EF4-FFF2-40B4-BE49-F238E27FC236}">
                      <a16:creationId xmlns:a16="http://schemas.microsoft.com/office/drawing/2014/main" id="{32319C51-2233-42CA-9E04-9FFD3EBE56FB}"/>
                    </a:ext>
                  </a:extLst>
                </p:cNvPr>
                <p:cNvSpPr/>
                <p:nvPr/>
              </p:nvSpPr>
              <p:spPr>
                <a:xfrm>
                  <a:off x="9945932" y="3061375"/>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470" name="Freeform: Shape 2469">
                  <a:extLst>
                    <a:ext uri="{FF2B5EF4-FFF2-40B4-BE49-F238E27FC236}">
                      <a16:creationId xmlns:a16="http://schemas.microsoft.com/office/drawing/2014/main" id="{3F14D36F-E151-45F5-8B19-C6725F63F4D4}"/>
                    </a:ext>
                  </a:extLst>
                </p:cNvPr>
                <p:cNvSpPr/>
                <p:nvPr/>
              </p:nvSpPr>
              <p:spPr>
                <a:xfrm>
                  <a:off x="10000269" y="336149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471" name="Freeform: Shape 2470">
                  <a:extLst>
                    <a:ext uri="{FF2B5EF4-FFF2-40B4-BE49-F238E27FC236}">
                      <a16:creationId xmlns:a16="http://schemas.microsoft.com/office/drawing/2014/main" id="{988F319E-C448-4822-8227-5BFCAB3AB8F9}"/>
                    </a:ext>
                  </a:extLst>
                </p:cNvPr>
                <p:cNvSpPr/>
                <p:nvPr/>
              </p:nvSpPr>
              <p:spPr>
                <a:xfrm>
                  <a:off x="11115434" y="1927256"/>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472" name="Freeform: Shape 2471">
                  <a:extLst>
                    <a:ext uri="{FF2B5EF4-FFF2-40B4-BE49-F238E27FC236}">
                      <a16:creationId xmlns:a16="http://schemas.microsoft.com/office/drawing/2014/main" id="{1AE428C7-CF35-4598-B2A5-FB80C03A3551}"/>
                    </a:ext>
                  </a:extLst>
                </p:cNvPr>
                <p:cNvSpPr/>
                <p:nvPr/>
              </p:nvSpPr>
              <p:spPr>
                <a:xfrm>
                  <a:off x="11731459"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473" name="Freeform: Shape 2472">
                  <a:extLst>
                    <a:ext uri="{FF2B5EF4-FFF2-40B4-BE49-F238E27FC236}">
                      <a16:creationId xmlns:a16="http://schemas.microsoft.com/office/drawing/2014/main" id="{0C2B8A02-AEAE-418E-A5EF-4E1AF4F6D0EF}"/>
                    </a:ext>
                  </a:extLst>
                </p:cNvPr>
                <p:cNvSpPr/>
                <p:nvPr/>
              </p:nvSpPr>
              <p:spPr>
                <a:xfrm>
                  <a:off x="11965543" y="1075217"/>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5" y="29080"/>
                      </a:cubicBezTo>
                      <a:cubicBezTo>
                        <a:pt x="63035"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474" name="Freeform: Shape 2473">
                  <a:extLst>
                    <a:ext uri="{FF2B5EF4-FFF2-40B4-BE49-F238E27FC236}">
                      <a16:creationId xmlns:a16="http://schemas.microsoft.com/office/drawing/2014/main" id="{72E589E5-86DE-4980-90EC-D65613060896}"/>
                    </a:ext>
                  </a:extLst>
                </p:cNvPr>
                <p:cNvSpPr/>
                <p:nvPr/>
              </p:nvSpPr>
              <p:spPr>
                <a:xfrm>
                  <a:off x="11662269" y="1410714"/>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4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4" y="73940"/>
                        <a:pt x="39026" y="70149"/>
                      </a:cubicBezTo>
                      <a:cubicBezTo>
                        <a:pt x="57349" y="66358"/>
                        <a:pt x="69354" y="48667"/>
                        <a:pt x="66194"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475" name="Freeform: Shape 2474">
                  <a:extLst>
                    <a:ext uri="{FF2B5EF4-FFF2-40B4-BE49-F238E27FC236}">
                      <a16:creationId xmlns:a16="http://schemas.microsoft.com/office/drawing/2014/main" id="{986CF6D4-D70C-4AC1-A4A3-125B9168A10F}"/>
                    </a:ext>
                  </a:extLst>
                </p:cNvPr>
                <p:cNvSpPr/>
                <p:nvPr/>
              </p:nvSpPr>
              <p:spPr>
                <a:xfrm>
                  <a:off x="11341936" y="1687452"/>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4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2" y="3807"/>
                        <a:pt x="-2674" y="22130"/>
                        <a:pt x="485" y="41717"/>
                      </a:cubicBezTo>
                      <a:cubicBezTo>
                        <a:pt x="3644" y="60671"/>
                        <a:pt x="20704" y="73940"/>
                        <a:pt x="39026" y="70149"/>
                      </a:cubicBezTo>
                      <a:cubicBezTo>
                        <a:pt x="56717" y="66989"/>
                        <a:pt x="69354" y="48667"/>
                        <a:pt x="66194"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476" name="Freeform: Shape 2475">
                  <a:extLst>
                    <a:ext uri="{FF2B5EF4-FFF2-40B4-BE49-F238E27FC236}">
                      <a16:creationId xmlns:a16="http://schemas.microsoft.com/office/drawing/2014/main" id="{2747FC70-7106-47DC-A226-C02D6AA02CAB}"/>
                    </a:ext>
                  </a:extLst>
                </p:cNvPr>
                <p:cNvSpPr/>
                <p:nvPr/>
              </p:nvSpPr>
              <p:spPr>
                <a:xfrm>
                  <a:off x="11182085" y="2062754"/>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477" name="Freeform: Shape 2476">
                  <a:extLst>
                    <a:ext uri="{FF2B5EF4-FFF2-40B4-BE49-F238E27FC236}">
                      <a16:creationId xmlns:a16="http://schemas.microsoft.com/office/drawing/2014/main" id="{6134807C-9AF8-4CF2-A006-6A209514F0A5}"/>
                    </a:ext>
                  </a:extLst>
                </p:cNvPr>
                <p:cNvSpPr/>
                <p:nvPr/>
              </p:nvSpPr>
              <p:spPr>
                <a:xfrm>
                  <a:off x="11178294" y="2390669"/>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5" y="60671"/>
                        <a:pt x="20704" y="73940"/>
                        <a:pt x="39026" y="70149"/>
                      </a:cubicBezTo>
                      <a:cubicBezTo>
                        <a:pt x="56717" y="66990"/>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478" name="Freeform: Shape 2477">
                  <a:extLst>
                    <a:ext uri="{FF2B5EF4-FFF2-40B4-BE49-F238E27FC236}">
                      <a16:creationId xmlns:a16="http://schemas.microsoft.com/office/drawing/2014/main" id="{9DA48226-21CE-4285-90CB-A18A8132AFDA}"/>
                    </a:ext>
                  </a:extLst>
                </p:cNvPr>
                <p:cNvSpPr/>
                <p:nvPr/>
              </p:nvSpPr>
              <p:spPr>
                <a:xfrm>
                  <a:off x="11004693" y="2226395"/>
                  <a:ext cx="66530" cy="70797"/>
                </a:xfrm>
                <a:custGeom>
                  <a:avLst/>
                  <a:gdLst>
                    <a:gd name="connsiteX0" fmla="*/ 27504 w 66530"/>
                    <a:gd name="connsiteY0" fmla="*/ 648 h 70797"/>
                    <a:gd name="connsiteX1" fmla="*/ 336 w 66530"/>
                    <a:gd name="connsiteY1" fmla="*/ 41717 h 70797"/>
                    <a:gd name="connsiteX2" fmla="*/ 38877 w 66530"/>
                    <a:gd name="connsiteY2" fmla="*/ 70149 h 70797"/>
                    <a:gd name="connsiteX3" fmla="*/ 66045 w 66530"/>
                    <a:gd name="connsiteY3" fmla="*/ 29080 h 70797"/>
                    <a:gd name="connsiteX4" fmla="*/ 27504 w 66530"/>
                    <a:gd name="connsiteY4" fmla="*/ 648 h 70797"/>
                    <a:gd name="connsiteX5" fmla="*/ 27504 w 66530"/>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0" h="70797">
                      <a:moveTo>
                        <a:pt x="27504" y="648"/>
                      </a:moveTo>
                      <a:cubicBezTo>
                        <a:pt x="9813" y="3807"/>
                        <a:pt x="-2192" y="22130"/>
                        <a:pt x="336" y="41717"/>
                      </a:cubicBezTo>
                      <a:cubicBezTo>
                        <a:pt x="3495" y="60671"/>
                        <a:pt x="20554" y="73940"/>
                        <a:pt x="38877" y="70149"/>
                      </a:cubicBezTo>
                      <a:cubicBezTo>
                        <a:pt x="56568" y="66990"/>
                        <a:pt x="69204" y="48667"/>
                        <a:pt x="66045" y="29080"/>
                      </a:cubicBezTo>
                      <a:cubicBezTo>
                        <a:pt x="62886" y="10126"/>
                        <a:pt x="45827" y="-3143"/>
                        <a:pt x="27504" y="648"/>
                      </a:cubicBezTo>
                      <a:lnTo>
                        <a:pt x="27504" y="648"/>
                      </a:lnTo>
                      <a:close/>
                    </a:path>
                  </a:pathLst>
                </a:custGeom>
                <a:grpFill/>
                <a:ln w="63120" cap="flat">
                  <a:noFill/>
                  <a:prstDash val="solid"/>
                  <a:miter/>
                </a:ln>
              </p:spPr>
              <p:txBody>
                <a:bodyPr rtlCol="0" anchor="ctr"/>
                <a:lstStyle/>
                <a:p>
                  <a:endParaRPr lang="en-GB"/>
                </a:p>
              </p:txBody>
            </p:sp>
            <p:sp>
              <p:nvSpPr>
                <p:cNvPr id="2479" name="Freeform: Shape 2478">
                  <a:extLst>
                    <a:ext uri="{FF2B5EF4-FFF2-40B4-BE49-F238E27FC236}">
                      <a16:creationId xmlns:a16="http://schemas.microsoft.com/office/drawing/2014/main" id="{2DB3FE7B-9418-4180-9EE2-BFE7F048D1EB}"/>
                    </a:ext>
                  </a:extLst>
                </p:cNvPr>
                <p:cNvSpPr/>
                <p:nvPr/>
              </p:nvSpPr>
              <p:spPr>
                <a:xfrm>
                  <a:off x="11734297" y="2678147"/>
                  <a:ext cx="66698" cy="70820"/>
                </a:xfrm>
                <a:custGeom>
                  <a:avLst/>
                  <a:gdLst>
                    <a:gd name="connsiteX0" fmla="*/ 27654 w 66698"/>
                    <a:gd name="connsiteY0" fmla="*/ 648 h 70820"/>
                    <a:gd name="connsiteX1" fmla="*/ 485 w 66698"/>
                    <a:gd name="connsiteY1" fmla="*/ 41717 h 70820"/>
                    <a:gd name="connsiteX2" fmla="*/ 39026 w 66698"/>
                    <a:gd name="connsiteY2" fmla="*/ 70149 h 70820"/>
                    <a:gd name="connsiteX3" fmla="*/ 66195 w 66698"/>
                    <a:gd name="connsiteY3" fmla="*/ 29080 h 70820"/>
                    <a:gd name="connsiteX4" fmla="*/ 27654 w 66698"/>
                    <a:gd name="connsiteY4" fmla="*/ 648 h 70820"/>
                    <a:gd name="connsiteX5" fmla="*/ 27654 w 66698"/>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820">
                      <a:moveTo>
                        <a:pt x="27654" y="648"/>
                      </a:moveTo>
                      <a:cubicBezTo>
                        <a:pt x="9962" y="3807"/>
                        <a:pt x="-2674" y="22130"/>
                        <a:pt x="485" y="41717"/>
                      </a:cubicBezTo>
                      <a:cubicBezTo>
                        <a:pt x="3644" y="61303"/>
                        <a:pt x="20704" y="73940"/>
                        <a:pt x="39026" y="70149"/>
                      </a:cubicBezTo>
                      <a:cubicBezTo>
                        <a:pt x="57349" y="66358"/>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480" name="Freeform: Shape 2479">
                  <a:extLst>
                    <a:ext uri="{FF2B5EF4-FFF2-40B4-BE49-F238E27FC236}">
                      <a16:creationId xmlns:a16="http://schemas.microsoft.com/office/drawing/2014/main" id="{251A807C-E8E9-4173-98D5-3B796AF82745}"/>
                    </a:ext>
                  </a:extLst>
                </p:cNvPr>
                <p:cNvSpPr/>
                <p:nvPr/>
              </p:nvSpPr>
              <p:spPr>
                <a:xfrm>
                  <a:off x="11723556" y="3057240"/>
                  <a:ext cx="66698" cy="70797"/>
                </a:xfrm>
                <a:custGeom>
                  <a:avLst/>
                  <a:gdLst>
                    <a:gd name="connsiteX0" fmla="*/ 27653 w 66698"/>
                    <a:gd name="connsiteY0" fmla="*/ 648 h 70797"/>
                    <a:gd name="connsiteX1" fmla="*/ 485 w 66698"/>
                    <a:gd name="connsiteY1" fmla="*/ 41716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6"/>
                      </a:cubicBezTo>
                      <a:cubicBezTo>
                        <a:pt x="3644" y="60671"/>
                        <a:pt x="20703" y="73939"/>
                        <a:pt x="39026" y="70149"/>
                      </a:cubicBezTo>
                      <a:cubicBezTo>
                        <a:pt x="57349" y="66357"/>
                        <a:pt x="69354" y="48667"/>
                        <a:pt x="66195" y="29080"/>
                      </a:cubicBezTo>
                      <a:cubicBezTo>
                        <a:pt x="63036" y="10125"/>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481" name="Freeform: Shape 2480">
                  <a:extLst>
                    <a:ext uri="{FF2B5EF4-FFF2-40B4-BE49-F238E27FC236}">
                      <a16:creationId xmlns:a16="http://schemas.microsoft.com/office/drawing/2014/main" id="{B14655EE-385E-430B-8560-1319A215B46C}"/>
                    </a:ext>
                  </a:extLst>
                </p:cNvPr>
                <p:cNvSpPr/>
                <p:nvPr/>
              </p:nvSpPr>
              <p:spPr>
                <a:xfrm>
                  <a:off x="11284590" y="2517665"/>
                  <a:ext cx="66380" cy="70797"/>
                </a:xfrm>
                <a:custGeom>
                  <a:avLst/>
                  <a:gdLst>
                    <a:gd name="connsiteX0" fmla="*/ 27504 w 66380"/>
                    <a:gd name="connsiteY0" fmla="*/ 648 h 70797"/>
                    <a:gd name="connsiteX1" fmla="*/ 336 w 66380"/>
                    <a:gd name="connsiteY1" fmla="*/ 41717 h 70797"/>
                    <a:gd name="connsiteX2" fmla="*/ 38877 w 66380"/>
                    <a:gd name="connsiteY2" fmla="*/ 70149 h 70797"/>
                    <a:gd name="connsiteX3" fmla="*/ 66045 w 66380"/>
                    <a:gd name="connsiteY3" fmla="*/ 29080 h 70797"/>
                    <a:gd name="connsiteX4" fmla="*/ 27504 w 66380"/>
                    <a:gd name="connsiteY4" fmla="*/ 648 h 70797"/>
                    <a:gd name="connsiteX5" fmla="*/ 27504 w 66380"/>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797">
                      <a:moveTo>
                        <a:pt x="27504" y="648"/>
                      </a:moveTo>
                      <a:cubicBezTo>
                        <a:pt x="9813" y="3808"/>
                        <a:pt x="-2192" y="22130"/>
                        <a:pt x="336" y="41717"/>
                      </a:cubicBezTo>
                      <a:cubicBezTo>
                        <a:pt x="3495" y="60671"/>
                        <a:pt x="20554" y="73940"/>
                        <a:pt x="38877" y="70149"/>
                      </a:cubicBezTo>
                      <a:cubicBezTo>
                        <a:pt x="56568" y="66990"/>
                        <a:pt x="68573" y="48667"/>
                        <a:pt x="66045" y="29080"/>
                      </a:cubicBezTo>
                      <a:cubicBezTo>
                        <a:pt x="62886" y="10126"/>
                        <a:pt x="45827" y="-3142"/>
                        <a:pt x="27504" y="648"/>
                      </a:cubicBezTo>
                      <a:lnTo>
                        <a:pt x="27504" y="648"/>
                      </a:lnTo>
                      <a:close/>
                    </a:path>
                  </a:pathLst>
                </a:custGeom>
                <a:grpFill/>
                <a:ln w="63120" cap="flat">
                  <a:noFill/>
                  <a:prstDash val="solid"/>
                  <a:miter/>
                </a:ln>
              </p:spPr>
              <p:txBody>
                <a:bodyPr rtlCol="0" anchor="ctr"/>
                <a:lstStyle/>
                <a:p>
                  <a:endParaRPr lang="en-GB"/>
                </a:p>
              </p:txBody>
            </p:sp>
            <p:sp>
              <p:nvSpPr>
                <p:cNvPr id="2482" name="Freeform: Shape 2481">
                  <a:extLst>
                    <a:ext uri="{FF2B5EF4-FFF2-40B4-BE49-F238E27FC236}">
                      <a16:creationId xmlns:a16="http://schemas.microsoft.com/office/drawing/2014/main" id="{5A4E9A57-E0B3-4115-9454-6260DE33F5FE}"/>
                    </a:ext>
                  </a:extLst>
                </p:cNvPr>
                <p:cNvSpPr/>
                <p:nvPr/>
              </p:nvSpPr>
              <p:spPr>
                <a:xfrm>
                  <a:off x="11086680" y="2164477"/>
                  <a:ext cx="66530" cy="70820"/>
                </a:xfrm>
                <a:custGeom>
                  <a:avLst/>
                  <a:gdLst>
                    <a:gd name="connsiteX0" fmla="*/ 27654 w 66530"/>
                    <a:gd name="connsiteY0" fmla="*/ 648 h 70820"/>
                    <a:gd name="connsiteX1" fmla="*/ 485 w 66530"/>
                    <a:gd name="connsiteY1" fmla="*/ 41717 h 70820"/>
                    <a:gd name="connsiteX2" fmla="*/ 39026 w 66530"/>
                    <a:gd name="connsiteY2" fmla="*/ 70149 h 70820"/>
                    <a:gd name="connsiteX3" fmla="*/ 66195 w 66530"/>
                    <a:gd name="connsiteY3" fmla="*/ 29080 h 70820"/>
                    <a:gd name="connsiteX4" fmla="*/ 27654 w 66530"/>
                    <a:gd name="connsiteY4" fmla="*/ 648 h 70820"/>
                    <a:gd name="connsiteX5" fmla="*/ 27654 w 66530"/>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0" h="70820">
                      <a:moveTo>
                        <a:pt x="27654" y="648"/>
                      </a:moveTo>
                      <a:cubicBezTo>
                        <a:pt x="9962" y="3808"/>
                        <a:pt x="-2674" y="22130"/>
                        <a:pt x="485" y="41717"/>
                      </a:cubicBezTo>
                      <a:cubicBezTo>
                        <a:pt x="3644" y="61303"/>
                        <a:pt x="20704" y="73940"/>
                        <a:pt x="39026" y="70149"/>
                      </a:cubicBezTo>
                      <a:cubicBezTo>
                        <a:pt x="56717" y="66990"/>
                        <a:pt x="68722"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483" name="Freeform: Shape 2482">
                  <a:extLst>
                    <a:ext uri="{FF2B5EF4-FFF2-40B4-BE49-F238E27FC236}">
                      <a16:creationId xmlns:a16="http://schemas.microsoft.com/office/drawing/2014/main" id="{F252E6B7-EEE8-4E07-9CA4-6226B18B50EA}"/>
                    </a:ext>
                  </a:extLst>
                </p:cNvPr>
                <p:cNvSpPr/>
                <p:nvPr/>
              </p:nvSpPr>
              <p:spPr>
                <a:xfrm>
                  <a:off x="10868702" y="1949658"/>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484" name="Freeform: Shape 2483">
                  <a:extLst>
                    <a:ext uri="{FF2B5EF4-FFF2-40B4-BE49-F238E27FC236}">
                      <a16:creationId xmlns:a16="http://schemas.microsoft.com/office/drawing/2014/main" id="{D5DEC8AC-2357-4C30-A047-CD5A35660FEC}"/>
                    </a:ext>
                  </a:extLst>
                </p:cNvPr>
                <p:cNvSpPr/>
                <p:nvPr/>
              </p:nvSpPr>
              <p:spPr>
                <a:xfrm>
                  <a:off x="10605864" y="1880157"/>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8"/>
                        <a:pt x="-2674" y="22130"/>
                        <a:pt x="485" y="41717"/>
                      </a:cubicBezTo>
                      <a:cubicBezTo>
                        <a:pt x="3644" y="60671"/>
                        <a:pt x="20704" y="73940"/>
                        <a:pt x="39026" y="70149"/>
                      </a:cubicBezTo>
                      <a:cubicBezTo>
                        <a:pt x="56717" y="66990"/>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485" name="Freeform: Shape 2484">
                  <a:extLst>
                    <a:ext uri="{FF2B5EF4-FFF2-40B4-BE49-F238E27FC236}">
                      <a16:creationId xmlns:a16="http://schemas.microsoft.com/office/drawing/2014/main" id="{5104777F-C1E3-4106-B98F-F0224154BF4C}"/>
                    </a:ext>
                  </a:extLst>
                </p:cNvPr>
                <p:cNvSpPr/>
                <p:nvPr/>
              </p:nvSpPr>
              <p:spPr>
                <a:xfrm>
                  <a:off x="10497191" y="1753161"/>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5"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486" name="Freeform: Shape 2485">
                  <a:extLst>
                    <a:ext uri="{FF2B5EF4-FFF2-40B4-BE49-F238E27FC236}">
                      <a16:creationId xmlns:a16="http://schemas.microsoft.com/office/drawing/2014/main" id="{DF987055-9184-4FC3-9E72-1D541A1E5D08}"/>
                    </a:ext>
                  </a:extLst>
                </p:cNvPr>
                <p:cNvSpPr/>
                <p:nvPr/>
              </p:nvSpPr>
              <p:spPr>
                <a:xfrm>
                  <a:off x="10487082" y="1545292"/>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2487" name="Freeform: Shape 2486">
                  <a:extLst>
                    <a:ext uri="{FF2B5EF4-FFF2-40B4-BE49-F238E27FC236}">
                      <a16:creationId xmlns:a16="http://schemas.microsoft.com/office/drawing/2014/main" id="{5B532A54-A048-4291-823B-D8D6D08AFEB8}"/>
                    </a:ext>
                  </a:extLst>
                </p:cNvPr>
                <p:cNvSpPr/>
                <p:nvPr/>
              </p:nvSpPr>
              <p:spPr>
                <a:xfrm>
                  <a:off x="10309540" y="1549083"/>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5"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488" name="Freeform: Shape 2487">
                  <a:extLst>
                    <a:ext uri="{FF2B5EF4-FFF2-40B4-BE49-F238E27FC236}">
                      <a16:creationId xmlns:a16="http://schemas.microsoft.com/office/drawing/2014/main" id="{E988CCAD-1589-4D96-A182-A4B4FAF22B1A}"/>
                    </a:ext>
                  </a:extLst>
                </p:cNvPr>
                <p:cNvSpPr/>
                <p:nvPr/>
              </p:nvSpPr>
              <p:spPr>
                <a:xfrm>
                  <a:off x="10319799" y="1319732"/>
                  <a:ext cx="66548" cy="70797"/>
                </a:xfrm>
                <a:custGeom>
                  <a:avLst/>
                  <a:gdLst>
                    <a:gd name="connsiteX0" fmla="*/ 27504 w 66548"/>
                    <a:gd name="connsiteY0" fmla="*/ 648 h 70797"/>
                    <a:gd name="connsiteX1" fmla="*/ 336 w 66548"/>
                    <a:gd name="connsiteY1" fmla="*/ 41717 h 70797"/>
                    <a:gd name="connsiteX2" fmla="*/ 38877 w 66548"/>
                    <a:gd name="connsiteY2" fmla="*/ 70149 h 70797"/>
                    <a:gd name="connsiteX3" fmla="*/ 66045 w 66548"/>
                    <a:gd name="connsiteY3" fmla="*/ 29080 h 70797"/>
                    <a:gd name="connsiteX4" fmla="*/ 27504 w 66548"/>
                    <a:gd name="connsiteY4" fmla="*/ 648 h 70797"/>
                    <a:gd name="connsiteX5" fmla="*/ 27504 w 6654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8" h="70797">
                      <a:moveTo>
                        <a:pt x="27504" y="648"/>
                      </a:moveTo>
                      <a:cubicBezTo>
                        <a:pt x="9813" y="3807"/>
                        <a:pt x="-2192" y="22130"/>
                        <a:pt x="336" y="41717"/>
                      </a:cubicBezTo>
                      <a:cubicBezTo>
                        <a:pt x="3495" y="60671"/>
                        <a:pt x="20554" y="73940"/>
                        <a:pt x="38877" y="70149"/>
                      </a:cubicBezTo>
                      <a:cubicBezTo>
                        <a:pt x="57199" y="66358"/>
                        <a:pt x="69204" y="48667"/>
                        <a:pt x="66045" y="29080"/>
                      </a:cubicBezTo>
                      <a:cubicBezTo>
                        <a:pt x="62886" y="10126"/>
                        <a:pt x="45826" y="-3142"/>
                        <a:pt x="27504" y="648"/>
                      </a:cubicBezTo>
                      <a:lnTo>
                        <a:pt x="27504" y="648"/>
                      </a:lnTo>
                      <a:close/>
                    </a:path>
                  </a:pathLst>
                </a:custGeom>
                <a:grpFill/>
                <a:ln w="63120" cap="flat">
                  <a:noFill/>
                  <a:prstDash val="solid"/>
                  <a:miter/>
                </a:ln>
              </p:spPr>
              <p:txBody>
                <a:bodyPr rtlCol="0" anchor="ctr"/>
                <a:lstStyle/>
                <a:p>
                  <a:endParaRPr lang="en-GB"/>
                </a:p>
              </p:txBody>
            </p:sp>
            <p:sp>
              <p:nvSpPr>
                <p:cNvPr id="2489" name="Freeform: Shape 2488">
                  <a:extLst>
                    <a:ext uri="{FF2B5EF4-FFF2-40B4-BE49-F238E27FC236}">
                      <a16:creationId xmlns:a16="http://schemas.microsoft.com/office/drawing/2014/main" id="{082F6E17-C12F-4721-847B-381C49BD9780}"/>
                    </a:ext>
                  </a:extLst>
                </p:cNvPr>
                <p:cNvSpPr/>
                <p:nvPr/>
              </p:nvSpPr>
              <p:spPr>
                <a:xfrm>
                  <a:off x="10079119" y="11633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0" name="Freeform: Shape 2489">
                  <a:extLst>
                    <a:ext uri="{FF2B5EF4-FFF2-40B4-BE49-F238E27FC236}">
                      <a16:creationId xmlns:a16="http://schemas.microsoft.com/office/drawing/2014/main" id="{0290AA4D-C648-4568-A0C6-953D323B4BE4}"/>
                    </a:ext>
                  </a:extLst>
                </p:cNvPr>
                <p:cNvSpPr/>
                <p:nvPr/>
              </p:nvSpPr>
              <p:spPr>
                <a:xfrm>
                  <a:off x="10140405" y="102880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1" name="Freeform: Shape 2490">
                  <a:extLst>
                    <a:ext uri="{FF2B5EF4-FFF2-40B4-BE49-F238E27FC236}">
                      <a16:creationId xmlns:a16="http://schemas.microsoft.com/office/drawing/2014/main" id="{0116BF01-1EB9-4E15-93C0-BD948731925D}"/>
                    </a:ext>
                  </a:extLst>
                </p:cNvPr>
                <p:cNvSpPr/>
                <p:nvPr/>
              </p:nvSpPr>
              <p:spPr>
                <a:xfrm>
                  <a:off x="9925586" y="93781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2" name="Freeform: Shape 2491">
                  <a:extLst>
                    <a:ext uri="{FF2B5EF4-FFF2-40B4-BE49-F238E27FC236}">
                      <a16:creationId xmlns:a16="http://schemas.microsoft.com/office/drawing/2014/main" id="{BCCF6ACD-9CE7-47BC-AB5B-C5F51D1EFF7A}"/>
                    </a:ext>
                  </a:extLst>
                </p:cNvPr>
                <p:cNvSpPr/>
                <p:nvPr/>
              </p:nvSpPr>
              <p:spPr>
                <a:xfrm>
                  <a:off x="10093019" y="850627"/>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3" name="Freeform: Shape 2492">
                  <a:extLst>
                    <a:ext uri="{FF2B5EF4-FFF2-40B4-BE49-F238E27FC236}">
                      <a16:creationId xmlns:a16="http://schemas.microsoft.com/office/drawing/2014/main" id="{31A3CAC9-EBFE-4079-82F2-2C57C9BC9F2E}"/>
                    </a:ext>
                  </a:extLst>
                </p:cNvPr>
                <p:cNvSpPr/>
                <p:nvPr/>
              </p:nvSpPr>
              <p:spPr>
                <a:xfrm>
                  <a:off x="10150515" y="130174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494" name="Freeform: Shape 2493">
                  <a:extLst>
                    <a:ext uri="{FF2B5EF4-FFF2-40B4-BE49-F238E27FC236}">
                      <a16:creationId xmlns:a16="http://schemas.microsoft.com/office/drawing/2014/main" id="{871B0ADF-05FB-436C-B5BC-DB40D6E2D2EB}"/>
                    </a:ext>
                  </a:extLst>
                </p:cNvPr>
                <p:cNvSpPr/>
                <p:nvPr/>
              </p:nvSpPr>
              <p:spPr>
                <a:xfrm>
                  <a:off x="10719785" y="1829949"/>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0"/>
                        <a:pt x="12296" y="42010"/>
                        <a:pt x="22406"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5" name="Freeform: Shape 2494">
                  <a:extLst>
                    <a:ext uri="{FF2B5EF4-FFF2-40B4-BE49-F238E27FC236}">
                      <a16:creationId xmlns:a16="http://schemas.microsoft.com/office/drawing/2014/main" id="{1D8CA678-0A9D-4D6C-B1CD-27BE118A5084}"/>
                    </a:ext>
                  </a:extLst>
                </p:cNvPr>
                <p:cNvSpPr/>
                <p:nvPr/>
              </p:nvSpPr>
              <p:spPr>
                <a:xfrm>
                  <a:off x="11289056" y="229623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6" name="Freeform: Shape 2495">
                  <a:extLst>
                    <a:ext uri="{FF2B5EF4-FFF2-40B4-BE49-F238E27FC236}">
                      <a16:creationId xmlns:a16="http://schemas.microsoft.com/office/drawing/2014/main" id="{ADED6FB2-9E16-477A-A508-55F8ED80C2A1}"/>
                    </a:ext>
                  </a:extLst>
                </p:cNvPr>
                <p:cNvSpPr/>
                <p:nvPr/>
              </p:nvSpPr>
              <p:spPr>
                <a:xfrm>
                  <a:off x="11468494" y="269491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497" name="Freeform: Shape 2496">
                  <a:extLst>
                    <a:ext uri="{FF2B5EF4-FFF2-40B4-BE49-F238E27FC236}">
                      <a16:creationId xmlns:a16="http://schemas.microsoft.com/office/drawing/2014/main" id="{C1084677-7623-463C-9526-35F97B46EBB3}"/>
                    </a:ext>
                  </a:extLst>
                </p:cNvPr>
                <p:cNvSpPr/>
                <p:nvPr/>
              </p:nvSpPr>
              <p:spPr>
                <a:xfrm>
                  <a:off x="11901291" y="283707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498" name="Freeform: Shape 2497">
                  <a:extLst>
                    <a:ext uri="{FF2B5EF4-FFF2-40B4-BE49-F238E27FC236}">
                      <a16:creationId xmlns:a16="http://schemas.microsoft.com/office/drawing/2014/main" id="{2024858F-FC0A-4663-B045-254558A3899D}"/>
                    </a:ext>
                  </a:extLst>
                </p:cNvPr>
                <p:cNvSpPr/>
                <p:nvPr/>
              </p:nvSpPr>
              <p:spPr>
                <a:xfrm>
                  <a:off x="10214960"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499" name="Freeform: Shape 2498">
                  <a:extLst>
                    <a:ext uri="{FF2B5EF4-FFF2-40B4-BE49-F238E27FC236}">
                      <a16:creationId xmlns:a16="http://schemas.microsoft.com/office/drawing/2014/main" id="{DB8A123C-062D-4CC5-93CD-1711310935C3}"/>
                    </a:ext>
                  </a:extLst>
                </p:cNvPr>
                <p:cNvSpPr/>
                <p:nvPr/>
              </p:nvSpPr>
              <p:spPr>
                <a:xfrm>
                  <a:off x="10330584" y="251673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00" name="Freeform: Shape 2499">
                  <a:extLst>
                    <a:ext uri="{FF2B5EF4-FFF2-40B4-BE49-F238E27FC236}">
                      <a16:creationId xmlns:a16="http://schemas.microsoft.com/office/drawing/2014/main" id="{A41D6B73-65A6-427D-8A4B-A7B428EE8F09}"/>
                    </a:ext>
                  </a:extLst>
                </p:cNvPr>
                <p:cNvSpPr/>
                <p:nvPr/>
              </p:nvSpPr>
              <p:spPr>
                <a:xfrm>
                  <a:off x="10252238" y="2611512"/>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8"/>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01" name="Freeform: Shape 2500">
                  <a:extLst>
                    <a:ext uri="{FF2B5EF4-FFF2-40B4-BE49-F238E27FC236}">
                      <a16:creationId xmlns:a16="http://schemas.microsoft.com/office/drawing/2014/main" id="{C9916A73-A8EC-477F-A217-9EBC86CE3814}"/>
                    </a:ext>
                  </a:extLst>
                </p:cNvPr>
                <p:cNvSpPr/>
                <p:nvPr/>
              </p:nvSpPr>
              <p:spPr>
                <a:xfrm>
                  <a:off x="10647758" y="2487675"/>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02" name="Freeform: Shape 2501">
                  <a:extLst>
                    <a:ext uri="{FF2B5EF4-FFF2-40B4-BE49-F238E27FC236}">
                      <a16:creationId xmlns:a16="http://schemas.microsoft.com/office/drawing/2014/main" id="{AF5CE723-D8D6-4FDA-AF2F-235CC7A25B57}"/>
                    </a:ext>
                  </a:extLst>
                </p:cNvPr>
                <p:cNvSpPr/>
                <p:nvPr/>
              </p:nvSpPr>
              <p:spPr>
                <a:xfrm>
                  <a:off x="11124783" y="1875441"/>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03" name="Freeform: Shape 2502">
                  <a:extLst>
                    <a:ext uri="{FF2B5EF4-FFF2-40B4-BE49-F238E27FC236}">
                      <a16:creationId xmlns:a16="http://schemas.microsoft.com/office/drawing/2014/main" id="{72B86360-233E-4089-9BA2-E2002556697B}"/>
                    </a:ext>
                  </a:extLst>
                </p:cNvPr>
                <p:cNvSpPr/>
                <p:nvPr/>
              </p:nvSpPr>
              <p:spPr>
                <a:xfrm>
                  <a:off x="11134892" y="1871650"/>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8" y="35692"/>
                        <a:pt x="12296" y="42642"/>
                        <a:pt x="22406"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04" name="Freeform: Shape 2503">
                  <a:extLst>
                    <a:ext uri="{FF2B5EF4-FFF2-40B4-BE49-F238E27FC236}">
                      <a16:creationId xmlns:a16="http://schemas.microsoft.com/office/drawing/2014/main" id="{DF16FDE9-46B0-4D94-9BF7-C438D921138E}"/>
                    </a:ext>
                  </a:extLst>
                </p:cNvPr>
                <p:cNvSpPr/>
                <p:nvPr/>
              </p:nvSpPr>
              <p:spPr>
                <a:xfrm>
                  <a:off x="11563899" y="163850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05" name="Freeform: Shape 2504">
                  <a:extLst>
                    <a:ext uri="{FF2B5EF4-FFF2-40B4-BE49-F238E27FC236}">
                      <a16:creationId xmlns:a16="http://schemas.microsoft.com/office/drawing/2014/main" id="{62CF08FB-F019-46E3-A99C-00B16540D31A}"/>
                    </a:ext>
                  </a:extLst>
                </p:cNvPr>
                <p:cNvSpPr/>
                <p:nvPr/>
              </p:nvSpPr>
              <p:spPr>
                <a:xfrm>
                  <a:off x="11659304" y="1066710"/>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06" name="Freeform: Shape 2505">
                  <a:extLst>
                    <a:ext uri="{FF2B5EF4-FFF2-40B4-BE49-F238E27FC236}">
                      <a16:creationId xmlns:a16="http://schemas.microsoft.com/office/drawing/2014/main" id="{DB0EB8B4-79F3-4681-9374-60C22867BE15}"/>
                    </a:ext>
                  </a:extLst>
                </p:cNvPr>
                <p:cNvSpPr/>
                <p:nvPr/>
              </p:nvSpPr>
              <p:spPr>
                <a:xfrm>
                  <a:off x="11720590" y="95361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07" name="Freeform: Shape 2506">
                  <a:extLst>
                    <a:ext uri="{FF2B5EF4-FFF2-40B4-BE49-F238E27FC236}">
                      <a16:creationId xmlns:a16="http://schemas.microsoft.com/office/drawing/2014/main" id="{E3CB6ADF-D398-40B7-956C-3A55B62B5B67}"/>
                    </a:ext>
                  </a:extLst>
                </p:cNvPr>
                <p:cNvSpPr/>
                <p:nvPr/>
              </p:nvSpPr>
              <p:spPr>
                <a:xfrm>
                  <a:off x="11939200"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08" name="Freeform: Shape 2507">
                  <a:extLst>
                    <a:ext uri="{FF2B5EF4-FFF2-40B4-BE49-F238E27FC236}">
                      <a16:creationId xmlns:a16="http://schemas.microsoft.com/office/drawing/2014/main" id="{C2626BD4-417A-46F9-BED1-28E2E7FE6208}"/>
                    </a:ext>
                  </a:extLst>
                </p:cNvPr>
                <p:cNvSpPr/>
                <p:nvPr/>
              </p:nvSpPr>
              <p:spPr>
                <a:xfrm>
                  <a:off x="11990378"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09" name="Freeform: Shape 2508">
                  <a:extLst>
                    <a:ext uri="{FF2B5EF4-FFF2-40B4-BE49-F238E27FC236}">
                      <a16:creationId xmlns:a16="http://schemas.microsoft.com/office/drawing/2014/main" id="{52ED5989-3A9D-490D-AE03-F877C5D427A8}"/>
                    </a:ext>
                  </a:extLst>
                </p:cNvPr>
                <p:cNvSpPr/>
                <p:nvPr/>
              </p:nvSpPr>
              <p:spPr>
                <a:xfrm>
                  <a:off x="11555053" y="8942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10" name="Freeform: Shape 2509">
                  <a:extLst>
                    <a:ext uri="{FF2B5EF4-FFF2-40B4-BE49-F238E27FC236}">
                      <a16:creationId xmlns:a16="http://schemas.microsoft.com/office/drawing/2014/main" id="{68C6FCAB-8189-421F-B662-23EDF3194636}"/>
                    </a:ext>
                  </a:extLst>
                </p:cNvPr>
                <p:cNvSpPr/>
                <p:nvPr/>
              </p:nvSpPr>
              <p:spPr>
                <a:xfrm>
                  <a:off x="11400889"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1" name="Freeform: Shape 2510">
                  <a:extLst>
                    <a:ext uri="{FF2B5EF4-FFF2-40B4-BE49-F238E27FC236}">
                      <a16:creationId xmlns:a16="http://schemas.microsoft.com/office/drawing/2014/main" id="{2F7042B6-2212-462F-B16A-A1C4CB4C9583}"/>
                    </a:ext>
                  </a:extLst>
                </p:cNvPr>
                <p:cNvSpPr/>
                <p:nvPr/>
              </p:nvSpPr>
              <p:spPr>
                <a:xfrm>
                  <a:off x="11183542" y="8898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2" name="Freeform: Shape 2511">
                  <a:extLst>
                    <a:ext uri="{FF2B5EF4-FFF2-40B4-BE49-F238E27FC236}">
                      <a16:creationId xmlns:a16="http://schemas.microsoft.com/office/drawing/2014/main" id="{38BD7D6D-BA63-4023-8AC4-EAFAC7B5972D}"/>
                    </a:ext>
                  </a:extLst>
                </p:cNvPr>
                <p:cNvSpPr/>
                <p:nvPr/>
              </p:nvSpPr>
              <p:spPr>
                <a:xfrm>
                  <a:off x="10856891" y="99152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3" name="Freeform: Shape 2512">
                  <a:extLst>
                    <a:ext uri="{FF2B5EF4-FFF2-40B4-BE49-F238E27FC236}">
                      <a16:creationId xmlns:a16="http://schemas.microsoft.com/office/drawing/2014/main" id="{70EA87D4-3C9C-438E-A1A1-1185FC332908}"/>
                    </a:ext>
                  </a:extLst>
                </p:cNvPr>
                <p:cNvSpPr/>
                <p:nvPr/>
              </p:nvSpPr>
              <p:spPr>
                <a:xfrm>
                  <a:off x="10652812"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14" name="Freeform: Shape 2513">
                  <a:extLst>
                    <a:ext uri="{FF2B5EF4-FFF2-40B4-BE49-F238E27FC236}">
                      <a16:creationId xmlns:a16="http://schemas.microsoft.com/office/drawing/2014/main" id="{E758684D-E2AF-43E0-B59F-37B3C4ADA5C4}"/>
                    </a:ext>
                  </a:extLst>
                </p:cNvPr>
                <p:cNvSpPr/>
                <p:nvPr/>
              </p:nvSpPr>
              <p:spPr>
                <a:xfrm>
                  <a:off x="10358384"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5" name="Freeform: Shape 2514">
                  <a:extLst>
                    <a:ext uri="{FF2B5EF4-FFF2-40B4-BE49-F238E27FC236}">
                      <a16:creationId xmlns:a16="http://schemas.microsoft.com/office/drawing/2014/main" id="{CD59D3E0-470B-4D69-B49D-B030E67B1FEC}"/>
                    </a:ext>
                  </a:extLst>
                </p:cNvPr>
                <p:cNvSpPr/>
                <p:nvPr/>
              </p:nvSpPr>
              <p:spPr>
                <a:xfrm>
                  <a:off x="10163783"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6" name="Freeform: Shape 2515">
                  <a:extLst>
                    <a:ext uri="{FF2B5EF4-FFF2-40B4-BE49-F238E27FC236}">
                      <a16:creationId xmlns:a16="http://schemas.microsoft.com/office/drawing/2014/main" id="{7F009CBF-8D8E-415C-B933-BA457102944D}"/>
                    </a:ext>
                  </a:extLst>
                </p:cNvPr>
                <p:cNvSpPr/>
                <p:nvPr/>
              </p:nvSpPr>
              <p:spPr>
                <a:xfrm>
                  <a:off x="10498016" y="145085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7" name="Freeform: Shape 2516">
                  <a:extLst>
                    <a:ext uri="{FF2B5EF4-FFF2-40B4-BE49-F238E27FC236}">
                      <a16:creationId xmlns:a16="http://schemas.microsoft.com/office/drawing/2014/main" id="{75BA98D3-38A7-4439-9DAF-2FC6792EDD7C}"/>
                    </a:ext>
                  </a:extLst>
                </p:cNvPr>
                <p:cNvSpPr/>
                <p:nvPr/>
              </p:nvSpPr>
              <p:spPr>
                <a:xfrm>
                  <a:off x="10643335" y="152351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18" name="Freeform: Shape 2517">
                  <a:extLst>
                    <a:ext uri="{FF2B5EF4-FFF2-40B4-BE49-F238E27FC236}">
                      <a16:creationId xmlns:a16="http://schemas.microsoft.com/office/drawing/2014/main" id="{AFA61AB1-A1F4-493B-AF39-14AE480334D1}"/>
                    </a:ext>
                  </a:extLst>
                </p:cNvPr>
                <p:cNvSpPr/>
                <p:nvPr/>
              </p:nvSpPr>
              <p:spPr>
                <a:xfrm>
                  <a:off x="10928918" y="1387675"/>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19" name="Freeform: Shape 2518">
                  <a:extLst>
                    <a:ext uri="{FF2B5EF4-FFF2-40B4-BE49-F238E27FC236}">
                      <a16:creationId xmlns:a16="http://schemas.microsoft.com/office/drawing/2014/main" id="{C9BDC592-587C-4814-9AC5-AA454294B7D8}"/>
                    </a:ext>
                  </a:extLst>
                </p:cNvPr>
                <p:cNvSpPr/>
                <p:nvPr/>
              </p:nvSpPr>
              <p:spPr>
                <a:xfrm>
                  <a:off x="11205024" y="1504562"/>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20" name="Freeform: Shape 2519">
                  <a:extLst>
                    <a:ext uri="{FF2B5EF4-FFF2-40B4-BE49-F238E27FC236}">
                      <a16:creationId xmlns:a16="http://schemas.microsoft.com/office/drawing/2014/main" id="{5AF15827-A933-4ED7-8F28-10920EA3F1E7}"/>
                    </a:ext>
                  </a:extLst>
                </p:cNvPr>
                <p:cNvSpPr/>
                <p:nvPr/>
              </p:nvSpPr>
              <p:spPr>
                <a:xfrm>
                  <a:off x="11327598" y="1392729"/>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21" name="Freeform: Shape 2520">
                  <a:extLst>
                    <a:ext uri="{FF2B5EF4-FFF2-40B4-BE49-F238E27FC236}">
                      <a16:creationId xmlns:a16="http://schemas.microsoft.com/office/drawing/2014/main" id="{CACD156D-2C27-47A6-8DB0-1576A2A6ADD9}"/>
                    </a:ext>
                  </a:extLst>
                </p:cNvPr>
                <p:cNvSpPr/>
                <p:nvPr/>
              </p:nvSpPr>
              <p:spPr>
                <a:xfrm>
                  <a:off x="11472916" y="142179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2" name="Freeform: Shape 2521">
                  <a:extLst>
                    <a:ext uri="{FF2B5EF4-FFF2-40B4-BE49-F238E27FC236}">
                      <a16:creationId xmlns:a16="http://schemas.microsoft.com/office/drawing/2014/main" id="{380326A8-8EBE-4DAA-93AE-28B41A21BCFC}"/>
                    </a:ext>
                  </a:extLst>
                </p:cNvPr>
                <p:cNvSpPr/>
                <p:nvPr/>
              </p:nvSpPr>
              <p:spPr>
                <a:xfrm>
                  <a:off x="10765909" y="272524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3" name="Freeform: Shape 2522">
                  <a:extLst>
                    <a:ext uri="{FF2B5EF4-FFF2-40B4-BE49-F238E27FC236}">
                      <a16:creationId xmlns:a16="http://schemas.microsoft.com/office/drawing/2014/main" id="{0D418A3A-07D8-4D4F-A688-7D69C1B58385}"/>
                    </a:ext>
                  </a:extLst>
                </p:cNvPr>
                <p:cNvSpPr/>
                <p:nvPr/>
              </p:nvSpPr>
              <p:spPr>
                <a:xfrm>
                  <a:off x="10833513" y="276883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4" name="Freeform: Shape 2523">
                  <a:extLst>
                    <a:ext uri="{FF2B5EF4-FFF2-40B4-BE49-F238E27FC236}">
                      <a16:creationId xmlns:a16="http://schemas.microsoft.com/office/drawing/2014/main" id="{EBE5A13B-5C3E-4F4E-841E-016613AE2A87}"/>
                    </a:ext>
                  </a:extLst>
                </p:cNvPr>
                <p:cNvSpPr/>
                <p:nvPr/>
              </p:nvSpPr>
              <p:spPr>
                <a:xfrm>
                  <a:off x="10901750" y="283644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5" name="Freeform: Shape 2524">
                  <a:extLst>
                    <a:ext uri="{FF2B5EF4-FFF2-40B4-BE49-F238E27FC236}">
                      <a16:creationId xmlns:a16="http://schemas.microsoft.com/office/drawing/2014/main" id="{6E8E1065-F474-4146-BB3C-1DBD28F0495D}"/>
                    </a:ext>
                  </a:extLst>
                </p:cNvPr>
                <p:cNvSpPr/>
                <p:nvPr/>
              </p:nvSpPr>
              <p:spPr>
                <a:xfrm>
                  <a:off x="10987678" y="2739772"/>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6" name="Freeform: Shape 2525">
                  <a:extLst>
                    <a:ext uri="{FF2B5EF4-FFF2-40B4-BE49-F238E27FC236}">
                      <a16:creationId xmlns:a16="http://schemas.microsoft.com/office/drawing/2014/main" id="{317FA5CF-D807-44D3-A36F-1E5255F0E0FE}"/>
                    </a:ext>
                  </a:extLst>
                </p:cNvPr>
                <p:cNvSpPr/>
                <p:nvPr/>
              </p:nvSpPr>
              <p:spPr>
                <a:xfrm>
                  <a:off x="11096351" y="2816854"/>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0"/>
                        <a:pt x="12296" y="42011"/>
                        <a:pt x="22406" y="40115"/>
                      </a:cubicBezTo>
                      <a:cubicBezTo>
                        <a:pt x="32515" y="38220"/>
                        <a:pt x="40097" y="27478"/>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27" name="Freeform: Shape 2526">
                  <a:extLst>
                    <a:ext uri="{FF2B5EF4-FFF2-40B4-BE49-F238E27FC236}">
                      <a16:creationId xmlns:a16="http://schemas.microsoft.com/office/drawing/2014/main" id="{9D99071B-A5AC-41D1-B853-F6E756868BDD}"/>
                    </a:ext>
                  </a:extLst>
                </p:cNvPr>
                <p:cNvSpPr/>
                <p:nvPr/>
              </p:nvSpPr>
              <p:spPr>
                <a:xfrm>
                  <a:off x="11196179" y="273471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28" name="Freeform: Shape 2527">
                  <a:extLst>
                    <a:ext uri="{FF2B5EF4-FFF2-40B4-BE49-F238E27FC236}">
                      <a16:creationId xmlns:a16="http://schemas.microsoft.com/office/drawing/2014/main" id="{88642DC4-9304-47E9-A97D-835F0ED49B1A}"/>
                    </a:ext>
                  </a:extLst>
                </p:cNvPr>
                <p:cNvSpPr/>
                <p:nvPr/>
              </p:nvSpPr>
              <p:spPr>
                <a:xfrm>
                  <a:off x="11350343" y="2831386"/>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29" name="Freeform: Shape 2528">
                  <a:extLst>
                    <a:ext uri="{FF2B5EF4-FFF2-40B4-BE49-F238E27FC236}">
                      <a16:creationId xmlns:a16="http://schemas.microsoft.com/office/drawing/2014/main" id="{CE816631-BDE4-4ED7-9DE7-FFE95640F347}"/>
                    </a:ext>
                  </a:extLst>
                </p:cNvPr>
                <p:cNvSpPr/>
                <p:nvPr/>
              </p:nvSpPr>
              <p:spPr>
                <a:xfrm>
                  <a:off x="11504508" y="28023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0" name="Freeform: Shape 2529">
                  <a:extLst>
                    <a:ext uri="{FF2B5EF4-FFF2-40B4-BE49-F238E27FC236}">
                      <a16:creationId xmlns:a16="http://schemas.microsoft.com/office/drawing/2014/main" id="{B2E96AA4-A4D9-44F8-B5FD-9A53FDF7CD88}"/>
                    </a:ext>
                  </a:extLst>
                </p:cNvPr>
                <p:cNvSpPr/>
                <p:nvPr/>
              </p:nvSpPr>
              <p:spPr>
                <a:xfrm>
                  <a:off x="9971077" y="297733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31" name="Freeform: Shape 2530">
                  <a:extLst>
                    <a:ext uri="{FF2B5EF4-FFF2-40B4-BE49-F238E27FC236}">
                      <a16:creationId xmlns:a16="http://schemas.microsoft.com/office/drawing/2014/main" id="{EEEFC6CD-5E20-44C1-9609-91C8902AAB23}"/>
                    </a:ext>
                  </a:extLst>
                </p:cNvPr>
                <p:cNvSpPr/>
                <p:nvPr/>
              </p:nvSpPr>
              <p:spPr>
                <a:xfrm>
                  <a:off x="10482221" y="275556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2" name="Freeform: Shape 2531">
                  <a:extLst>
                    <a:ext uri="{FF2B5EF4-FFF2-40B4-BE49-F238E27FC236}">
                      <a16:creationId xmlns:a16="http://schemas.microsoft.com/office/drawing/2014/main" id="{3AF91543-A439-4240-A022-269EA30F2432}"/>
                    </a:ext>
                  </a:extLst>
                </p:cNvPr>
                <p:cNvSpPr/>
                <p:nvPr/>
              </p:nvSpPr>
              <p:spPr>
                <a:xfrm>
                  <a:off x="10744426" y="2770100"/>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8"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33" name="Freeform: Shape 2532">
                  <a:extLst>
                    <a:ext uri="{FF2B5EF4-FFF2-40B4-BE49-F238E27FC236}">
                      <a16:creationId xmlns:a16="http://schemas.microsoft.com/office/drawing/2014/main" id="{0F610D66-252B-4EB4-BC58-1DF08CD3160B}"/>
                    </a:ext>
                  </a:extLst>
                </p:cNvPr>
                <p:cNvSpPr/>
                <p:nvPr/>
              </p:nvSpPr>
              <p:spPr>
                <a:xfrm>
                  <a:off x="11061601" y="270059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4" name="Freeform: Shape 2533">
                  <a:extLst>
                    <a:ext uri="{FF2B5EF4-FFF2-40B4-BE49-F238E27FC236}">
                      <a16:creationId xmlns:a16="http://schemas.microsoft.com/office/drawing/2014/main" id="{CEC46A89-D2E6-4A7A-BD63-28D12CFE23C8}"/>
                    </a:ext>
                  </a:extLst>
                </p:cNvPr>
                <p:cNvSpPr/>
                <p:nvPr/>
              </p:nvSpPr>
              <p:spPr>
                <a:xfrm>
                  <a:off x="11143106" y="2781151"/>
                  <a:ext cx="38492" cy="40747"/>
                </a:xfrm>
                <a:custGeom>
                  <a:avLst/>
                  <a:gdLst>
                    <a:gd name="connsiteX0" fmla="*/ 16087 w 38492"/>
                    <a:gd name="connsiteY0" fmla="*/ 0 h 40747"/>
                    <a:gd name="connsiteX1" fmla="*/ 292 w 38492"/>
                    <a:gd name="connsiteY1" fmla="*/ 24009 h 40747"/>
                    <a:gd name="connsiteX2" fmla="*/ 22405 w 38492"/>
                    <a:gd name="connsiteY2" fmla="*/ 40437 h 40747"/>
                    <a:gd name="connsiteX3" fmla="*/ 38201 w 38492"/>
                    <a:gd name="connsiteY3" fmla="*/ 17059 h 40747"/>
                    <a:gd name="connsiteX4" fmla="*/ 16087 w 38492"/>
                    <a:gd name="connsiteY4" fmla="*/ 632 h 40747"/>
                    <a:gd name="connsiteX5" fmla="*/ 16087 w 38492"/>
                    <a:gd name="connsiteY5" fmla="*/ 632 h 4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747">
                      <a:moveTo>
                        <a:pt x="16087" y="0"/>
                      </a:moveTo>
                      <a:cubicBezTo>
                        <a:pt x="5978" y="1896"/>
                        <a:pt x="-1604" y="12636"/>
                        <a:pt x="292" y="24009"/>
                      </a:cubicBezTo>
                      <a:cubicBezTo>
                        <a:pt x="2187" y="35382"/>
                        <a:pt x="12296" y="42332"/>
                        <a:pt x="22405" y="40437"/>
                      </a:cubicBezTo>
                      <a:cubicBezTo>
                        <a:pt x="32514" y="38541"/>
                        <a:pt x="40096" y="27800"/>
                        <a:pt x="38201" y="17059"/>
                      </a:cubicBezTo>
                      <a:cubicBezTo>
                        <a:pt x="36305" y="5686"/>
                        <a:pt x="26196" y="-1263"/>
                        <a:pt x="16087" y="632"/>
                      </a:cubicBezTo>
                      <a:lnTo>
                        <a:pt x="16087" y="632"/>
                      </a:lnTo>
                      <a:close/>
                    </a:path>
                  </a:pathLst>
                </a:custGeom>
                <a:grpFill/>
                <a:ln w="63120" cap="flat">
                  <a:noFill/>
                  <a:prstDash val="solid"/>
                  <a:miter/>
                </a:ln>
              </p:spPr>
              <p:txBody>
                <a:bodyPr rtlCol="0" anchor="ctr"/>
                <a:lstStyle/>
                <a:p>
                  <a:endParaRPr lang="en-GB"/>
                </a:p>
              </p:txBody>
            </p:sp>
            <p:sp>
              <p:nvSpPr>
                <p:cNvPr id="2535" name="Freeform: Shape 2534">
                  <a:extLst>
                    <a:ext uri="{FF2B5EF4-FFF2-40B4-BE49-F238E27FC236}">
                      <a16:creationId xmlns:a16="http://schemas.microsoft.com/office/drawing/2014/main" id="{704CA36C-0F68-4FA1-9F5F-AE2970272417}"/>
                    </a:ext>
                  </a:extLst>
                </p:cNvPr>
                <p:cNvSpPr/>
                <p:nvPr/>
              </p:nvSpPr>
              <p:spPr>
                <a:xfrm>
                  <a:off x="11373089" y="27606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6" name="Freeform: Shape 2535">
                  <a:extLst>
                    <a:ext uri="{FF2B5EF4-FFF2-40B4-BE49-F238E27FC236}">
                      <a16:creationId xmlns:a16="http://schemas.microsoft.com/office/drawing/2014/main" id="{BFDBA89B-CD45-4351-AE47-5CEFB2E0C971}"/>
                    </a:ext>
                  </a:extLst>
                </p:cNvPr>
                <p:cNvSpPr/>
                <p:nvPr/>
              </p:nvSpPr>
              <p:spPr>
                <a:xfrm>
                  <a:off x="11434375" y="1467284"/>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7" name="Freeform: Shape 2536">
                  <a:extLst>
                    <a:ext uri="{FF2B5EF4-FFF2-40B4-BE49-F238E27FC236}">
                      <a16:creationId xmlns:a16="http://schemas.microsoft.com/office/drawing/2014/main" id="{5858BF53-B644-4274-AC2A-B2344525583A}"/>
                    </a:ext>
                  </a:extLst>
                </p:cNvPr>
                <p:cNvSpPr/>
                <p:nvPr/>
              </p:nvSpPr>
              <p:spPr>
                <a:xfrm>
                  <a:off x="11206288" y="143822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38" name="Freeform: Shape 2537">
                  <a:extLst>
                    <a:ext uri="{FF2B5EF4-FFF2-40B4-BE49-F238E27FC236}">
                      <a16:creationId xmlns:a16="http://schemas.microsoft.com/office/drawing/2014/main" id="{1131BBBD-D1D2-4425-B2C5-8EE8E4A4CCBA}"/>
                    </a:ext>
                  </a:extLst>
                </p:cNvPr>
                <p:cNvSpPr/>
                <p:nvPr/>
              </p:nvSpPr>
              <p:spPr>
                <a:xfrm>
                  <a:off x="11049596" y="1503298"/>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39" name="Freeform: Shape 2538">
                  <a:extLst>
                    <a:ext uri="{FF2B5EF4-FFF2-40B4-BE49-F238E27FC236}">
                      <a16:creationId xmlns:a16="http://schemas.microsoft.com/office/drawing/2014/main" id="{37DE4E40-E2E7-4621-8927-D0E1083F6403}"/>
                    </a:ext>
                  </a:extLst>
                </p:cNvPr>
                <p:cNvSpPr/>
                <p:nvPr/>
              </p:nvSpPr>
              <p:spPr>
                <a:xfrm>
                  <a:off x="10743163" y="147486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540" name="Freeform: Shape 2539">
                  <a:extLst>
                    <a:ext uri="{FF2B5EF4-FFF2-40B4-BE49-F238E27FC236}">
                      <a16:creationId xmlns:a16="http://schemas.microsoft.com/office/drawing/2014/main" id="{845F3D61-570E-49B9-99C8-14A09C0E155A}"/>
                    </a:ext>
                  </a:extLst>
                </p:cNvPr>
                <p:cNvSpPr/>
                <p:nvPr/>
              </p:nvSpPr>
              <p:spPr>
                <a:xfrm>
                  <a:off x="10585840" y="1456543"/>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541" name="Freeform: Shape 2540">
                  <a:extLst>
                    <a:ext uri="{FF2B5EF4-FFF2-40B4-BE49-F238E27FC236}">
                      <a16:creationId xmlns:a16="http://schemas.microsoft.com/office/drawing/2014/main" id="{9CF76049-F8AC-49D0-8957-5F759D078260}"/>
                    </a:ext>
                  </a:extLst>
                </p:cNvPr>
                <p:cNvSpPr/>
                <p:nvPr/>
              </p:nvSpPr>
              <p:spPr>
                <a:xfrm>
                  <a:off x="11620259" y="158607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42" name="Freeform: Shape 2541">
                  <a:extLst>
                    <a:ext uri="{FF2B5EF4-FFF2-40B4-BE49-F238E27FC236}">
                      <a16:creationId xmlns:a16="http://schemas.microsoft.com/office/drawing/2014/main" id="{9C6DBF5D-385F-4AB0-8C0C-08BDD7E39CE0}"/>
                    </a:ext>
                  </a:extLst>
                </p:cNvPr>
                <p:cNvSpPr/>
                <p:nvPr/>
              </p:nvSpPr>
              <p:spPr>
                <a:xfrm>
                  <a:off x="11658800" y="11526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43" name="Freeform: Shape 2542">
                  <a:extLst>
                    <a:ext uri="{FF2B5EF4-FFF2-40B4-BE49-F238E27FC236}">
                      <a16:creationId xmlns:a16="http://schemas.microsoft.com/office/drawing/2014/main" id="{06DDE7C9-42DB-45E0-8253-22D8DEED5A3D}"/>
                    </a:ext>
                  </a:extLst>
                </p:cNvPr>
                <p:cNvSpPr/>
                <p:nvPr/>
              </p:nvSpPr>
              <p:spPr>
                <a:xfrm>
                  <a:off x="11976606" y="74575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544" name="Freeform: Shape 2543">
                  <a:extLst>
                    <a:ext uri="{FF2B5EF4-FFF2-40B4-BE49-F238E27FC236}">
                      <a16:creationId xmlns:a16="http://schemas.microsoft.com/office/drawing/2014/main" id="{8B28BAB9-5009-445E-8BAA-803B860F1424}"/>
                    </a:ext>
                  </a:extLst>
                </p:cNvPr>
                <p:cNvSpPr/>
                <p:nvPr/>
              </p:nvSpPr>
              <p:spPr>
                <a:xfrm>
                  <a:off x="11278444" y="237332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45" name="Freeform: Shape 2544">
                  <a:extLst>
                    <a:ext uri="{FF2B5EF4-FFF2-40B4-BE49-F238E27FC236}">
                      <a16:creationId xmlns:a16="http://schemas.microsoft.com/office/drawing/2014/main" id="{CC738EAE-170A-4072-806A-FBCFF5DD379D}"/>
                    </a:ext>
                  </a:extLst>
                </p:cNvPr>
                <p:cNvSpPr/>
                <p:nvPr/>
              </p:nvSpPr>
              <p:spPr>
                <a:xfrm>
                  <a:off x="11522958" y="249905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546" name="Freeform: Shape 2545">
                  <a:extLst>
                    <a:ext uri="{FF2B5EF4-FFF2-40B4-BE49-F238E27FC236}">
                      <a16:creationId xmlns:a16="http://schemas.microsoft.com/office/drawing/2014/main" id="{46C29079-3CBF-4A43-BE96-14A6068A434E}"/>
                    </a:ext>
                  </a:extLst>
                </p:cNvPr>
                <p:cNvSpPr/>
                <p:nvPr/>
              </p:nvSpPr>
              <p:spPr>
                <a:xfrm>
                  <a:off x="11577295" y="2722087"/>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47" name="Freeform: Shape 2546">
                  <a:extLst>
                    <a:ext uri="{FF2B5EF4-FFF2-40B4-BE49-F238E27FC236}">
                      <a16:creationId xmlns:a16="http://schemas.microsoft.com/office/drawing/2014/main" id="{76C5CC0E-FFD1-45E5-BD58-675012BEF295}"/>
                    </a:ext>
                  </a:extLst>
                </p:cNvPr>
                <p:cNvSpPr/>
                <p:nvPr/>
              </p:nvSpPr>
              <p:spPr>
                <a:xfrm>
                  <a:off x="9954778" y="3274299"/>
                  <a:ext cx="105209" cy="112440"/>
                </a:xfrm>
                <a:custGeom>
                  <a:avLst/>
                  <a:gdLst>
                    <a:gd name="connsiteX0" fmla="*/ 43759 w 105209"/>
                    <a:gd name="connsiteY0" fmla="*/ 936 h 112440"/>
                    <a:gd name="connsiteX1" fmla="*/ 796 w 105209"/>
                    <a:gd name="connsiteY1" fmla="*/ 66013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3"/>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548" name="Freeform: Shape 2547">
                  <a:extLst>
                    <a:ext uri="{FF2B5EF4-FFF2-40B4-BE49-F238E27FC236}">
                      <a16:creationId xmlns:a16="http://schemas.microsoft.com/office/drawing/2014/main" id="{642AFA21-BD34-4E91-840D-62F024E7395A}"/>
                    </a:ext>
                  </a:extLst>
                </p:cNvPr>
                <p:cNvSpPr/>
                <p:nvPr/>
              </p:nvSpPr>
              <p:spPr>
                <a:xfrm>
                  <a:off x="10362934" y="1433172"/>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5" y="66014"/>
                      </a:cubicBezTo>
                      <a:cubicBezTo>
                        <a:pt x="5850" y="96341"/>
                        <a:pt x="33018" y="117191"/>
                        <a:pt x="61450" y="111505"/>
                      </a:cubicBezTo>
                      <a:cubicBezTo>
                        <a:pt x="89882"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549" name="Freeform: Shape 2548">
                  <a:extLst>
                    <a:ext uri="{FF2B5EF4-FFF2-40B4-BE49-F238E27FC236}">
                      <a16:creationId xmlns:a16="http://schemas.microsoft.com/office/drawing/2014/main" id="{B9BA8B6F-107D-419B-86F0-C66AD65DD92B}"/>
                    </a:ext>
                  </a:extLst>
                </p:cNvPr>
                <p:cNvSpPr/>
                <p:nvPr/>
              </p:nvSpPr>
              <p:spPr>
                <a:xfrm>
                  <a:off x="11541281"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50" name="Freeform: Shape 2549">
                  <a:extLst>
                    <a:ext uri="{FF2B5EF4-FFF2-40B4-BE49-F238E27FC236}">
                      <a16:creationId xmlns:a16="http://schemas.microsoft.com/office/drawing/2014/main" id="{8F7791EE-6BE1-4CEC-9AB3-8BB66D39A22F}"/>
                    </a:ext>
                  </a:extLst>
                </p:cNvPr>
                <p:cNvSpPr/>
                <p:nvPr/>
              </p:nvSpPr>
              <p:spPr>
                <a:xfrm>
                  <a:off x="10980019" y="27856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1" name="Freeform: Shape 2550">
                  <a:extLst>
                    <a:ext uri="{FF2B5EF4-FFF2-40B4-BE49-F238E27FC236}">
                      <a16:creationId xmlns:a16="http://schemas.microsoft.com/office/drawing/2014/main" id="{0C42DED7-651A-453B-B6FB-FCC5C8AAA8FF}"/>
                    </a:ext>
                  </a:extLst>
                </p:cNvPr>
                <p:cNvSpPr/>
                <p:nvPr/>
              </p:nvSpPr>
              <p:spPr>
                <a:xfrm>
                  <a:off x="10505521" y="280589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552" name="Freeform: Shape 2551">
                  <a:extLst>
                    <a:ext uri="{FF2B5EF4-FFF2-40B4-BE49-F238E27FC236}">
                      <a16:creationId xmlns:a16="http://schemas.microsoft.com/office/drawing/2014/main" id="{3D764556-ABB9-40BF-81EE-6188B44A0C2C}"/>
                    </a:ext>
                  </a:extLst>
                </p:cNvPr>
                <p:cNvSpPr/>
                <p:nvPr/>
              </p:nvSpPr>
              <p:spPr>
                <a:xfrm>
                  <a:off x="10632517" y="2728183"/>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3" name="Freeform: Shape 2552">
                  <a:extLst>
                    <a:ext uri="{FF2B5EF4-FFF2-40B4-BE49-F238E27FC236}">
                      <a16:creationId xmlns:a16="http://schemas.microsoft.com/office/drawing/2014/main" id="{39C45C81-2D8F-4D94-A6CC-0E9CE8C9C845}"/>
                    </a:ext>
                  </a:extLst>
                </p:cNvPr>
                <p:cNvSpPr/>
                <p:nvPr/>
              </p:nvSpPr>
              <p:spPr>
                <a:xfrm>
                  <a:off x="11416608" y="2810951"/>
                  <a:ext cx="58864" cy="62972"/>
                </a:xfrm>
                <a:custGeom>
                  <a:avLst/>
                  <a:gdLst>
                    <a:gd name="connsiteX0" fmla="*/ 24378 w 58864"/>
                    <a:gd name="connsiteY0" fmla="*/ 527 h 62972"/>
                    <a:gd name="connsiteX1" fmla="*/ 368 w 58864"/>
                    <a:gd name="connsiteY1" fmla="*/ 37173 h 62972"/>
                    <a:gd name="connsiteX2" fmla="*/ 34486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5" y="54232"/>
                        <a:pt x="18691" y="65605"/>
                        <a:pt x="34486"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4" name="Freeform: Shape 2553">
                  <a:extLst>
                    <a:ext uri="{FF2B5EF4-FFF2-40B4-BE49-F238E27FC236}">
                      <a16:creationId xmlns:a16="http://schemas.microsoft.com/office/drawing/2014/main" id="{152A8A05-B58B-47AD-8E5F-05C786F216D3}"/>
                    </a:ext>
                  </a:extLst>
                </p:cNvPr>
                <p:cNvSpPr/>
                <p:nvPr/>
              </p:nvSpPr>
              <p:spPr>
                <a:xfrm>
                  <a:off x="10890932" y="149802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4"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5" name="Freeform: Shape 2554">
                  <a:extLst>
                    <a:ext uri="{FF2B5EF4-FFF2-40B4-BE49-F238E27FC236}">
                      <a16:creationId xmlns:a16="http://schemas.microsoft.com/office/drawing/2014/main" id="{FC115FCF-8928-4806-AB9C-3082291D7EF9}"/>
                    </a:ext>
                  </a:extLst>
                </p:cNvPr>
                <p:cNvSpPr/>
                <p:nvPr/>
              </p:nvSpPr>
              <p:spPr>
                <a:xfrm>
                  <a:off x="10763936" y="1405781"/>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6" name="Freeform: Shape 2555">
                  <a:extLst>
                    <a:ext uri="{FF2B5EF4-FFF2-40B4-BE49-F238E27FC236}">
                      <a16:creationId xmlns:a16="http://schemas.microsoft.com/office/drawing/2014/main" id="{2720B15C-7628-44A6-9ECE-37A649124237}"/>
                    </a:ext>
                  </a:extLst>
                </p:cNvPr>
                <p:cNvSpPr/>
                <p:nvPr/>
              </p:nvSpPr>
              <p:spPr>
                <a:xfrm>
                  <a:off x="11036251" y="1396303"/>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7" name="Freeform: Shape 2556">
                  <a:extLst>
                    <a:ext uri="{FF2B5EF4-FFF2-40B4-BE49-F238E27FC236}">
                      <a16:creationId xmlns:a16="http://schemas.microsoft.com/office/drawing/2014/main" id="{9639E138-2F9A-487E-87FA-AE4825A2CED4}"/>
                    </a:ext>
                  </a:extLst>
                </p:cNvPr>
                <p:cNvSpPr/>
                <p:nvPr/>
              </p:nvSpPr>
              <p:spPr>
                <a:xfrm>
                  <a:off x="11312357" y="1516981"/>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58" name="Freeform: Shape 2557">
                  <a:extLst>
                    <a:ext uri="{FF2B5EF4-FFF2-40B4-BE49-F238E27FC236}">
                      <a16:creationId xmlns:a16="http://schemas.microsoft.com/office/drawing/2014/main" id="{A6D35B99-8E76-4C7B-8318-39896FB821C6}"/>
                    </a:ext>
                  </a:extLst>
                </p:cNvPr>
                <p:cNvSpPr/>
                <p:nvPr/>
              </p:nvSpPr>
              <p:spPr>
                <a:xfrm>
                  <a:off x="11575195" y="998888"/>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559" name="Freeform: Shape 2558">
                  <a:extLst>
                    <a:ext uri="{FF2B5EF4-FFF2-40B4-BE49-F238E27FC236}">
                      <a16:creationId xmlns:a16="http://schemas.microsoft.com/office/drawing/2014/main" id="{561DCD30-DDAB-42D6-A161-40C0BAEC5E7B}"/>
                    </a:ext>
                  </a:extLst>
                </p:cNvPr>
                <p:cNvSpPr/>
                <p:nvPr/>
              </p:nvSpPr>
              <p:spPr>
                <a:xfrm>
                  <a:off x="11303512" y="906642"/>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0" name="Freeform: Shape 2559">
                  <a:extLst>
                    <a:ext uri="{FF2B5EF4-FFF2-40B4-BE49-F238E27FC236}">
                      <a16:creationId xmlns:a16="http://schemas.microsoft.com/office/drawing/2014/main" id="{27A97271-1ACA-40B0-B1A6-B53CF917D18D}"/>
                    </a:ext>
                  </a:extLst>
                </p:cNvPr>
                <p:cNvSpPr/>
                <p:nvPr/>
              </p:nvSpPr>
              <p:spPr>
                <a:xfrm>
                  <a:off x="11194838" y="974879"/>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1" name="Freeform: Shape 2560">
                  <a:extLst>
                    <a:ext uri="{FF2B5EF4-FFF2-40B4-BE49-F238E27FC236}">
                      <a16:creationId xmlns:a16="http://schemas.microsoft.com/office/drawing/2014/main" id="{5CC720C6-18C3-4480-B4DF-0440C7F3FC28}"/>
                    </a:ext>
                  </a:extLst>
                </p:cNvPr>
                <p:cNvSpPr/>
                <p:nvPr/>
              </p:nvSpPr>
              <p:spPr>
                <a:xfrm>
                  <a:off x="10872610" y="887687"/>
                  <a:ext cx="58864" cy="62972"/>
                </a:xfrm>
                <a:custGeom>
                  <a:avLst/>
                  <a:gdLst>
                    <a:gd name="connsiteX0" fmla="*/ 24378 w 58864"/>
                    <a:gd name="connsiteY0" fmla="*/ 527 h 62972"/>
                    <a:gd name="connsiteX1" fmla="*/ 368 w 58864"/>
                    <a:gd name="connsiteY1" fmla="*/ 37173 h 62972"/>
                    <a:gd name="connsiteX2" fmla="*/ 34486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5" y="54232"/>
                        <a:pt x="18691" y="65605"/>
                        <a:pt x="34486"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2" name="Freeform: Shape 2561">
                  <a:extLst>
                    <a:ext uri="{FF2B5EF4-FFF2-40B4-BE49-F238E27FC236}">
                      <a16:creationId xmlns:a16="http://schemas.microsoft.com/office/drawing/2014/main" id="{63355BD6-4160-414F-A528-043E4070664D}"/>
                    </a:ext>
                  </a:extLst>
                </p:cNvPr>
                <p:cNvSpPr/>
                <p:nvPr/>
              </p:nvSpPr>
              <p:spPr>
                <a:xfrm>
                  <a:off x="10673586" y="984356"/>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3" name="Freeform: Shape 2562">
                  <a:extLst>
                    <a:ext uri="{FF2B5EF4-FFF2-40B4-BE49-F238E27FC236}">
                      <a16:creationId xmlns:a16="http://schemas.microsoft.com/office/drawing/2014/main" id="{0D42014F-22BC-4D95-89A8-B49995A653DF}"/>
                    </a:ext>
                  </a:extLst>
                </p:cNvPr>
                <p:cNvSpPr/>
                <p:nvPr/>
              </p:nvSpPr>
              <p:spPr>
                <a:xfrm>
                  <a:off x="10428439" y="940760"/>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4"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4" name="Freeform: Shape 2563">
                  <a:extLst>
                    <a:ext uri="{FF2B5EF4-FFF2-40B4-BE49-F238E27FC236}">
                      <a16:creationId xmlns:a16="http://schemas.microsoft.com/office/drawing/2014/main" id="{F7520E53-8D53-4A11-93AB-6B2A529811D9}"/>
                    </a:ext>
                  </a:extLst>
                </p:cNvPr>
                <p:cNvSpPr/>
                <p:nvPr/>
              </p:nvSpPr>
              <p:spPr>
                <a:xfrm>
                  <a:off x="10197825"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565" name="Freeform: Shape 2564">
                  <a:extLst>
                    <a:ext uri="{FF2B5EF4-FFF2-40B4-BE49-F238E27FC236}">
                      <a16:creationId xmlns:a16="http://schemas.microsoft.com/office/drawing/2014/main" id="{831D0522-80AA-4A53-8E18-EFAACD28B5B8}"/>
                    </a:ext>
                  </a:extLst>
                </p:cNvPr>
                <p:cNvSpPr/>
                <p:nvPr/>
              </p:nvSpPr>
              <p:spPr>
                <a:xfrm>
                  <a:off x="11633954" y="8775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566" name="Freeform: Shape 2565">
                  <a:extLst>
                    <a:ext uri="{FF2B5EF4-FFF2-40B4-BE49-F238E27FC236}">
                      <a16:creationId xmlns:a16="http://schemas.microsoft.com/office/drawing/2014/main" id="{A06BC28A-EF2E-4C4D-BE33-D86907A76600}"/>
                    </a:ext>
                  </a:extLst>
                </p:cNvPr>
                <p:cNvSpPr/>
                <p:nvPr/>
              </p:nvSpPr>
              <p:spPr>
                <a:xfrm>
                  <a:off x="9973101" y="75522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67" name="Freeform: Shape 2566">
                  <a:extLst>
                    <a:ext uri="{FF2B5EF4-FFF2-40B4-BE49-F238E27FC236}">
                      <a16:creationId xmlns:a16="http://schemas.microsoft.com/office/drawing/2014/main" id="{32D142D1-2822-468B-A113-B1B26D328149}"/>
                    </a:ext>
                  </a:extLst>
                </p:cNvPr>
                <p:cNvSpPr/>
                <p:nvPr/>
              </p:nvSpPr>
              <p:spPr>
                <a:xfrm>
                  <a:off x="11858455" y="323575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568" name="Freeform: Shape 2567">
                  <a:extLst>
                    <a:ext uri="{FF2B5EF4-FFF2-40B4-BE49-F238E27FC236}">
                      <a16:creationId xmlns:a16="http://schemas.microsoft.com/office/drawing/2014/main" id="{7A7DCA16-9427-41EB-8537-0BA7AB803477}"/>
                    </a:ext>
                  </a:extLst>
                </p:cNvPr>
                <p:cNvSpPr/>
                <p:nvPr/>
              </p:nvSpPr>
              <p:spPr>
                <a:xfrm>
                  <a:off x="10336163" y="1580923"/>
                  <a:ext cx="205508" cy="219407"/>
                </a:xfrm>
                <a:custGeom>
                  <a:avLst/>
                  <a:gdLst>
                    <a:gd name="connsiteX0" fmla="*/ 30727 w 205508"/>
                    <a:gd name="connsiteY0" fmla="*/ 31358 h 219407"/>
                    <a:gd name="connsiteX1" fmla="*/ 176045 w 205508"/>
                    <a:gd name="connsiteY1" fmla="*/ 32622 h 219407"/>
                    <a:gd name="connsiteX2" fmla="*/ 174782 w 205508"/>
                    <a:gd name="connsiteY2" fmla="*/ 188050 h 219407"/>
                    <a:gd name="connsiteX3" fmla="*/ 29463 w 205508"/>
                    <a:gd name="connsiteY3" fmla="*/ 186786 h 219407"/>
                    <a:gd name="connsiteX4" fmla="*/ 30727 w 205508"/>
                    <a:gd name="connsiteY4" fmla="*/ 31358 h 2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8" h="219407">
                      <a:moveTo>
                        <a:pt x="30727" y="31358"/>
                      </a:moveTo>
                      <a:cubicBezTo>
                        <a:pt x="71163" y="-10974"/>
                        <a:pt x="136241" y="-10342"/>
                        <a:pt x="176045" y="32622"/>
                      </a:cubicBezTo>
                      <a:cubicBezTo>
                        <a:pt x="215850" y="75586"/>
                        <a:pt x="215218" y="145718"/>
                        <a:pt x="174782" y="188050"/>
                      </a:cubicBezTo>
                      <a:cubicBezTo>
                        <a:pt x="134345" y="230382"/>
                        <a:pt x="69268" y="229750"/>
                        <a:pt x="29463" y="186786"/>
                      </a:cubicBezTo>
                      <a:cubicBezTo>
                        <a:pt x="-10342" y="143822"/>
                        <a:pt x="-9710" y="73690"/>
                        <a:pt x="30727" y="31358"/>
                      </a:cubicBezTo>
                      <a:close/>
                    </a:path>
                  </a:pathLst>
                </a:custGeom>
                <a:grpFill/>
                <a:ln w="63120" cap="flat">
                  <a:noFill/>
                  <a:prstDash val="solid"/>
                  <a:miter/>
                </a:ln>
              </p:spPr>
              <p:txBody>
                <a:bodyPr rtlCol="0" anchor="ctr"/>
                <a:lstStyle/>
                <a:p>
                  <a:endParaRPr lang="en-GB"/>
                </a:p>
              </p:txBody>
            </p:sp>
            <p:sp>
              <p:nvSpPr>
                <p:cNvPr id="2569" name="Freeform: Shape 2568">
                  <a:extLst>
                    <a:ext uri="{FF2B5EF4-FFF2-40B4-BE49-F238E27FC236}">
                      <a16:creationId xmlns:a16="http://schemas.microsoft.com/office/drawing/2014/main" id="{E8EA15EA-EF5A-4F14-A730-0DAFC79F7532}"/>
                    </a:ext>
                  </a:extLst>
                </p:cNvPr>
                <p:cNvSpPr/>
                <p:nvPr/>
              </p:nvSpPr>
              <p:spPr>
                <a:xfrm>
                  <a:off x="10736186" y="2221828"/>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811"/>
                        <a:pt x="135529" y="91775"/>
                        <a:pt x="110256" y="118943"/>
                      </a:cubicBezTo>
                      <a:cubicBezTo>
                        <a:pt x="84983" y="145480"/>
                        <a:pt x="43915" y="145480"/>
                        <a:pt x="18642" y="117679"/>
                      </a:cubicBezTo>
                      <a:cubicBezTo>
                        <a:pt x="-6631" y="89879"/>
                        <a:pt x="-5999" y="46916"/>
                        <a:pt x="19274" y="19747"/>
                      </a:cubicBezTo>
                      <a:close/>
                    </a:path>
                  </a:pathLst>
                </a:custGeom>
                <a:grpFill/>
                <a:ln w="63120" cap="flat">
                  <a:noFill/>
                  <a:prstDash val="solid"/>
                  <a:miter/>
                </a:ln>
              </p:spPr>
              <p:txBody>
                <a:bodyPr rtlCol="0" anchor="ctr"/>
                <a:lstStyle/>
                <a:p>
                  <a:endParaRPr lang="en-GB"/>
                </a:p>
              </p:txBody>
            </p:sp>
            <p:sp>
              <p:nvSpPr>
                <p:cNvPr id="2570" name="Freeform: Shape 2569">
                  <a:extLst>
                    <a:ext uri="{FF2B5EF4-FFF2-40B4-BE49-F238E27FC236}">
                      <a16:creationId xmlns:a16="http://schemas.microsoft.com/office/drawing/2014/main" id="{7B273036-387A-45E8-A90A-FA27A81B445A}"/>
                    </a:ext>
                  </a:extLst>
                </p:cNvPr>
                <p:cNvSpPr/>
                <p:nvPr/>
              </p:nvSpPr>
              <p:spPr>
                <a:xfrm>
                  <a:off x="11261861" y="1776394"/>
                  <a:ext cx="129529" cy="138930"/>
                </a:xfrm>
                <a:custGeom>
                  <a:avLst/>
                  <a:gdLst>
                    <a:gd name="connsiteX0" fmla="*/ 19274 w 129529"/>
                    <a:gd name="connsiteY0" fmla="*/ 19747 h 138930"/>
                    <a:gd name="connsiteX1" fmla="*/ 110888 w 129529"/>
                    <a:gd name="connsiteY1" fmla="*/ 21011 h 138930"/>
                    <a:gd name="connsiteX2" fmla="*/ 110256 w 129529"/>
                    <a:gd name="connsiteY2" fmla="*/ 118943 h 138930"/>
                    <a:gd name="connsiteX3" fmla="*/ 18642 w 129529"/>
                    <a:gd name="connsiteY3" fmla="*/ 117680 h 138930"/>
                    <a:gd name="connsiteX4" fmla="*/ 19274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4" y="19747"/>
                      </a:moveTo>
                      <a:cubicBezTo>
                        <a:pt x="44547" y="-6789"/>
                        <a:pt x="85615" y="-6789"/>
                        <a:pt x="110888" y="21011"/>
                      </a:cubicBezTo>
                      <a:cubicBezTo>
                        <a:pt x="136160" y="48811"/>
                        <a:pt x="135529" y="91775"/>
                        <a:pt x="110256" y="118943"/>
                      </a:cubicBezTo>
                      <a:cubicBezTo>
                        <a:pt x="84983" y="146112"/>
                        <a:pt x="43915" y="145480"/>
                        <a:pt x="18642" y="117680"/>
                      </a:cubicBezTo>
                      <a:cubicBezTo>
                        <a:pt x="-6631" y="89879"/>
                        <a:pt x="-5999" y="46915"/>
                        <a:pt x="19274" y="19747"/>
                      </a:cubicBezTo>
                      <a:close/>
                    </a:path>
                  </a:pathLst>
                </a:custGeom>
                <a:grpFill/>
                <a:ln w="63120" cap="flat">
                  <a:noFill/>
                  <a:prstDash val="solid"/>
                  <a:miter/>
                </a:ln>
              </p:spPr>
              <p:txBody>
                <a:bodyPr rtlCol="0" anchor="ctr"/>
                <a:lstStyle/>
                <a:p>
                  <a:endParaRPr lang="en-GB"/>
                </a:p>
              </p:txBody>
            </p:sp>
            <p:sp>
              <p:nvSpPr>
                <p:cNvPr id="2571" name="Freeform: Shape 2570">
                  <a:extLst>
                    <a:ext uri="{FF2B5EF4-FFF2-40B4-BE49-F238E27FC236}">
                      <a16:creationId xmlns:a16="http://schemas.microsoft.com/office/drawing/2014/main" id="{A29C2A4A-AFED-4586-85EA-9ECEC1A43AD7}"/>
                    </a:ext>
                  </a:extLst>
                </p:cNvPr>
                <p:cNvSpPr/>
                <p:nvPr/>
              </p:nvSpPr>
              <p:spPr>
                <a:xfrm>
                  <a:off x="11036933" y="2049341"/>
                  <a:ext cx="129529" cy="138690"/>
                </a:xfrm>
                <a:custGeom>
                  <a:avLst/>
                  <a:gdLst>
                    <a:gd name="connsiteX0" fmla="*/ 19273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3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3" y="19747"/>
                      </a:moveTo>
                      <a:cubicBezTo>
                        <a:pt x="44546" y="-6789"/>
                        <a:pt x="85615" y="-6789"/>
                        <a:pt x="110888" y="21011"/>
                      </a:cubicBezTo>
                      <a:cubicBezTo>
                        <a:pt x="136161" y="48179"/>
                        <a:pt x="135529" y="91775"/>
                        <a:pt x="110256" y="118943"/>
                      </a:cubicBezTo>
                      <a:cubicBezTo>
                        <a:pt x="84983" y="145480"/>
                        <a:pt x="43914" y="145480"/>
                        <a:pt x="18642" y="117680"/>
                      </a:cubicBezTo>
                      <a:cubicBezTo>
                        <a:pt x="-6631" y="89879"/>
                        <a:pt x="-5999" y="46916"/>
                        <a:pt x="19273" y="19747"/>
                      </a:cubicBezTo>
                      <a:close/>
                    </a:path>
                  </a:pathLst>
                </a:custGeom>
                <a:grpFill/>
                <a:ln w="63120" cap="flat">
                  <a:noFill/>
                  <a:prstDash val="solid"/>
                  <a:miter/>
                </a:ln>
              </p:spPr>
              <p:txBody>
                <a:bodyPr rtlCol="0" anchor="ctr"/>
                <a:lstStyle/>
                <a:p>
                  <a:endParaRPr lang="en-GB"/>
                </a:p>
              </p:txBody>
            </p:sp>
            <p:sp>
              <p:nvSpPr>
                <p:cNvPr id="2572" name="Freeform: Shape 2571">
                  <a:extLst>
                    <a:ext uri="{FF2B5EF4-FFF2-40B4-BE49-F238E27FC236}">
                      <a16:creationId xmlns:a16="http://schemas.microsoft.com/office/drawing/2014/main" id="{8591FE5E-E619-4698-84B2-48EEF3C98B2E}"/>
                    </a:ext>
                  </a:extLst>
                </p:cNvPr>
                <p:cNvSpPr/>
                <p:nvPr/>
              </p:nvSpPr>
              <p:spPr>
                <a:xfrm>
                  <a:off x="11796382" y="1117405"/>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811"/>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573" name="Freeform: Shape 2572">
                  <a:extLst>
                    <a:ext uri="{FF2B5EF4-FFF2-40B4-BE49-F238E27FC236}">
                      <a16:creationId xmlns:a16="http://schemas.microsoft.com/office/drawing/2014/main" id="{3507CFC4-D7CD-4D58-9D26-0FA17AB47E26}"/>
                    </a:ext>
                  </a:extLst>
                </p:cNvPr>
                <p:cNvSpPr/>
                <p:nvPr/>
              </p:nvSpPr>
              <p:spPr>
                <a:xfrm>
                  <a:off x="10355198" y="2532052"/>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179"/>
                        <a:pt x="135529" y="91775"/>
                        <a:pt x="110256" y="118943"/>
                      </a:cubicBezTo>
                      <a:cubicBezTo>
                        <a:pt x="84983" y="145480"/>
                        <a:pt x="43915" y="145480"/>
                        <a:pt x="18642" y="117679"/>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574" name="Freeform: Shape 2573">
                  <a:extLst>
                    <a:ext uri="{FF2B5EF4-FFF2-40B4-BE49-F238E27FC236}">
                      <a16:creationId xmlns:a16="http://schemas.microsoft.com/office/drawing/2014/main" id="{301E6F16-C13E-44DD-817D-14F49F5BB9AF}"/>
                    </a:ext>
                  </a:extLst>
                </p:cNvPr>
                <p:cNvSpPr/>
                <p:nvPr/>
              </p:nvSpPr>
              <p:spPr>
                <a:xfrm>
                  <a:off x="10101205" y="3171455"/>
                  <a:ext cx="129529" cy="138930"/>
                </a:xfrm>
                <a:custGeom>
                  <a:avLst/>
                  <a:gdLst>
                    <a:gd name="connsiteX0" fmla="*/ 19273 w 129529"/>
                    <a:gd name="connsiteY0" fmla="*/ 19747 h 138930"/>
                    <a:gd name="connsiteX1" fmla="*/ 110887 w 129529"/>
                    <a:gd name="connsiteY1" fmla="*/ 21011 h 138930"/>
                    <a:gd name="connsiteX2" fmla="*/ 110256 w 129529"/>
                    <a:gd name="connsiteY2" fmla="*/ 118943 h 138930"/>
                    <a:gd name="connsiteX3" fmla="*/ 18642 w 129529"/>
                    <a:gd name="connsiteY3" fmla="*/ 117679 h 138930"/>
                    <a:gd name="connsiteX4" fmla="*/ 19273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3" y="19747"/>
                      </a:moveTo>
                      <a:cubicBezTo>
                        <a:pt x="44546" y="-6789"/>
                        <a:pt x="85615" y="-6789"/>
                        <a:pt x="110887" y="21011"/>
                      </a:cubicBezTo>
                      <a:cubicBezTo>
                        <a:pt x="136160" y="48179"/>
                        <a:pt x="135529" y="91775"/>
                        <a:pt x="110256" y="118943"/>
                      </a:cubicBezTo>
                      <a:cubicBezTo>
                        <a:pt x="84983" y="146112"/>
                        <a:pt x="43914" y="145480"/>
                        <a:pt x="18642" y="117679"/>
                      </a:cubicBezTo>
                      <a:cubicBezTo>
                        <a:pt x="-6631" y="90511"/>
                        <a:pt x="-5999" y="46915"/>
                        <a:pt x="19273" y="19747"/>
                      </a:cubicBezTo>
                      <a:close/>
                    </a:path>
                  </a:pathLst>
                </a:custGeom>
                <a:grpFill/>
                <a:ln w="63120" cap="flat">
                  <a:noFill/>
                  <a:prstDash val="solid"/>
                  <a:miter/>
                </a:ln>
              </p:spPr>
              <p:txBody>
                <a:bodyPr rtlCol="0" anchor="ctr"/>
                <a:lstStyle/>
                <a:p>
                  <a:endParaRPr lang="en-GB"/>
                </a:p>
              </p:txBody>
            </p:sp>
            <p:sp>
              <p:nvSpPr>
                <p:cNvPr id="2575" name="Freeform: Shape 2574">
                  <a:extLst>
                    <a:ext uri="{FF2B5EF4-FFF2-40B4-BE49-F238E27FC236}">
                      <a16:creationId xmlns:a16="http://schemas.microsoft.com/office/drawing/2014/main" id="{A7225205-6367-40B4-B94A-87515A881C9D}"/>
                    </a:ext>
                  </a:extLst>
                </p:cNvPr>
                <p:cNvSpPr/>
                <p:nvPr/>
              </p:nvSpPr>
              <p:spPr>
                <a:xfrm>
                  <a:off x="10279224" y="292504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5"/>
                        <a:pt x="27642" y="93035"/>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576" name="Freeform: Shape 2575">
                  <a:extLst>
                    <a:ext uri="{FF2B5EF4-FFF2-40B4-BE49-F238E27FC236}">
                      <a16:creationId xmlns:a16="http://schemas.microsoft.com/office/drawing/2014/main" id="{32DBA152-87B1-44C3-9B06-C590795194D4}"/>
                    </a:ext>
                  </a:extLst>
                </p:cNvPr>
                <p:cNvSpPr/>
                <p:nvPr/>
              </p:nvSpPr>
              <p:spPr>
                <a:xfrm>
                  <a:off x="10541430" y="2454973"/>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29854"/>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577" name="Freeform: Shape 2576">
                  <a:extLst>
                    <a:ext uri="{FF2B5EF4-FFF2-40B4-BE49-F238E27FC236}">
                      <a16:creationId xmlns:a16="http://schemas.microsoft.com/office/drawing/2014/main" id="{BA4EFA40-E2AD-4509-B9F3-CA0653F2D725}"/>
                    </a:ext>
                  </a:extLst>
                </p:cNvPr>
                <p:cNvSpPr/>
                <p:nvPr/>
              </p:nvSpPr>
              <p:spPr>
                <a:xfrm>
                  <a:off x="10724342" y="2436176"/>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78" name="Freeform: Shape 2577">
                  <a:extLst>
                    <a:ext uri="{FF2B5EF4-FFF2-40B4-BE49-F238E27FC236}">
                      <a16:creationId xmlns:a16="http://schemas.microsoft.com/office/drawing/2014/main" id="{83EC8B23-A521-4236-8CED-418EE8FFBA07}"/>
                    </a:ext>
                  </a:extLst>
                </p:cNvPr>
                <p:cNvSpPr/>
                <p:nvPr/>
              </p:nvSpPr>
              <p:spPr>
                <a:xfrm>
                  <a:off x="10472245" y="2479772"/>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579" name="Freeform: Shape 2578">
                  <a:extLst>
                    <a:ext uri="{FF2B5EF4-FFF2-40B4-BE49-F238E27FC236}">
                      <a16:creationId xmlns:a16="http://schemas.microsoft.com/office/drawing/2014/main" id="{70719CC7-CB75-406C-A784-EBB63CD2A64B}"/>
                    </a:ext>
                  </a:extLst>
                </p:cNvPr>
                <p:cNvSpPr/>
                <p:nvPr/>
              </p:nvSpPr>
              <p:spPr>
                <a:xfrm>
                  <a:off x="10434968" y="2712914"/>
                  <a:ext cx="36330" cy="39172"/>
                </a:xfrm>
                <a:custGeom>
                  <a:avLst/>
                  <a:gdLst>
                    <a:gd name="connsiteX0" fmla="*/ 5213 w 36330"/>
                    <a:gd name="connsiteY0" fmla="*/ 5686 h 39172"/>
                    <a:gd name="connsiteX1" fmla="*/ 31117 w 36330"/>
                    <a:gd name="connsiteY1" fmla="*/ 5686 h 39172"/>
                    <a:gd name="connsiteX2" fmla="*/ 31117 w 36330"/>
                    <a:gd name="connsiteY2" fmla="*/ 33486 h 39172"/>
                    <a:gd name="connsiteX3" fmla="*/ 5213 w 36330"/>
                    <a:gd name="connsiteY3" fmla="*/ 33486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80" name="Freeform: Shape 2579">
                  <a:extLst>
                    <a:ext uri="{FF2B5EF4-FFF2-40B4-BE49-F238E27FC236}">
                      <a16:creationId xmlns:a16="http://schemas.microsoft.com/office/drawing/2014/main" id="{795C15BB-7CF4-47B4-AB21-C63A95E9E33C}"/>
                    </a:ext>
                  </a:extLst>
                </p:cNvPr>
                <p:cNvSpPr/>
                <p:nvPr/>
              </p:nvSpPr>
              <p:spPr>
                <a:xfrm>
                  <a:off x="10503204" y="2352144"/>
                  <a:ext cx="36330" cy="39172"/>
                </a:xfrm>
                <a:custGeom>
                  <a:avLst/>
                  <a:gdLst>
                    <a:gd name="connsiteX0" fmla="*/ 5213 w 36330"/>
                    <a:gd name="connsiteY0" fmla="*/ 5687 h 39172"/>
                    <a:gd name="connsiteX1" fmla="*/ 31117 w 36330"/>
                    <a:gd name="connsiteY1" fmla="*/ 5687 h 39172"/>
                    <a:gd name="connsiteX2" fmla="*/ 31117 w 36330"/>
                    <a:gd name="connsiteY2" fmla="*/ 33487 h 39172"/>
                    <a:gd name="connsiteX3" fmla="*/ 5213 w 36330"/>
                    <a:gd name="connsiteY3" fmla="*/ 33487 h 39172"/>
                    <a:gd name="connsiteX4" fmla="*/ 5213 w 36330"/>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7"/>
                      </a:moveTo>
                      <a:cubicBezTo>
                        <a:pt x="12163" y="-1896"/>
                        <a:pt x="24167" y="-1896"/>
                        <a:pt x="31117" y="5687"/>
                      </a:cubicBezTo>
                      <a:cubicBezTo>
                        <a:pt x="38068" y="13268"/>
                        <a:pt x="38068"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581" name="Freeform: Shape 2580">
                  <a:extLst>
                    <a:ext uri="{FF2B5EF4-FFF2-40B4-BE49-F238E27FC236}">
                      <a16:creationId xmlns:a16="http://schemas.microsoft.com/office/drawing/2014/main" id="{37F9360F-D6AB-42E7-9CC7-91A3EF63E8E0}"/>
                    </a:ext>
                  </a:extLst>
                </p:cNvPr>
                <p:cNvSpPr/>
                <p:nvPr/>
              </p:nvSpPr>
              <p:spPr>
                <a:xfrm>
                  <a:off x="10144962" y="2793155"/>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82" name="Freeform: Shape 2581">
                  <a:extLst>
                    <a:ext uri="{FF2B5EF4-FFF2-40B4-BE49-F238E27FC236}">
                      <a16:creationId xmlns:a16="http://schemas.microsoft.com/office/drawing/2014/main" id="{61887D2A-425E-4C79-AB00-46820F77198C}"/>
                    </a:ext>
                  </a:extLst>
                </p:cNvPr>
                <p:cNvSpPr/>
                <p:nvPr/>
              </p:nvSpPr>
              <p:spPr>
                <a:xfrm>
                  <a:off x="10203089" y="3043988"/>
                  <a:ext cx="36330" cy="39172"/>
                </a:xfrm>
                <a:custGeom>
                  <a:avLst/>
                  <a:gdLst>
                    <a:gd name="connsiteX0" fmla="*/ 5213 w 36330"/>
                    <a:gd name="connsiteY0" fmla="*/ 5686 h 39172"/>
                    <a:gd name="connsiteX1" fmla="*/ 31117 w 36330"/>
                    <a:gd name="connsiteY1" fmla="*/ 5686 h 39172"/>
                    <a:gd name="connsiteX2" fmla="*/ 31117 w 36330"/>
                    <a:gd name="connsiteY2" fmla="*/ 33486 h 39172"/>
                    <a:gd name="connsiteX3" fmla="*/ 5213 w 36330"/>
                    <a:gd name="connsiteY3" fmla="*/ 33486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4"/>
                        <a:pt x="31117" y="33486"/>
                      </a:cubicBezTo>
                      <a:cubicBezTo>
                        <a:pt x="24167" y="41068"/>
                        <a:pt x="12163" y="41068"/>
                        <a:pt x="5213" y="33486"/>
                      </a:cubicBezTo>
                      <a:cubicBezTo>
                        <a:pt x="-1738" y="25904"/>
                        <a:pt x="-1738" y="13268"/>
                        <a:pt x="5213" y="5686"/>
                      </a:cubicBezTo>
                      <a:close/>
                    </a:path>
                  </a:pathLst>
                </a:custGeom>
                <a:grpFill/>
                <a:ln w="63120" cap="flat">
                  <a:noFill/>
                  <a:prstDash val="solid"/>
                  <a:miter/>
                </a:ln>
              </p:spPr>
              <p:txBody>
                <a:bodyPr rtlCol="0" anchor="ctr"/>
                <a:lstStyle/>
                <a:p>
                  <a:endParaRPr lang="en-GB"/>
                </a:p>
              </p:txBody>
            </p:sp>
            <p:sp>
              <p:nvSpPr>
                <p:cNvPr id="2583" name="Freeform: Shape 2582">
                  <a:extLst>
                    <a:ext uri="{FF2B5EF4-FFF2-40B4-BE49-F238E27FC236}">
                      <a16:creationId xmlns:a16="http://schemas.microsoft.com/office/drawing/2014/main" id="{3F40BAB0-439A-425A-99E4-EDA9FB0E34BC}"/>
                    </a:ext>
                  </a:extLst>
                </p:cNvPr>
                <p:cNvSpPr/>
                <p:nvPr/>
              </p:nvSpPr>
              <p:spPr>
                <a:xfrm>
                  <a:off x="10090625" y="3142553"/>
                  <a:ext cx="36329" cy="39172"/>
                </a:xfrm>
                <a:custGeom>
                  <a:avLst/>
                  <a:gdLst>
                    <a:gd name="connsiteX0" fmla="*/ 5213 w 36329"/>
                    <a:gd name="connsiteY0" fmla="*/ 5687 h 39172"/>
                    <a:gd name="connsiteX1" fmla="*/ 31117 w 36329"/>
                    <a:gd name="connsiteY1" fmla="*/ 5687 h 39172"/>
                    <a:gd name="connsiteX2" fmla="*/ 31117 w 36329"/>
                    <a:gd name="connsiteY2" fmla="*/ 33486 h 39172"/>
                    <a:gd name="connsiteX3" fmla="*/ 5213 w 36329"/>
                    <a:gd name="connsiteY3" fmla="*/ 33486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6"/>
                      </a:cubicBezTo>
                      <a:cubicBezTo>
                        <a:pt x="24167" y="41068"/>
                        <a:pt x="12163" y="41068"/>
                        <a:pt x="5213" y="33486"/>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584" name="Freeform: Shape 2583">
                  <a:extLst>
                    <a:ext uri="{FF2B5EF4-FFF2-40B4-BE49-F238E27FC236}">
                      <a16:creationId xmlns:a16="http://schemas.microsoft.com/office/drawing/2014/main" id="{5A21CCB0-744A-46B9-9B07-EE8A7294F2E2}"/>
                    </a:ext>
                  </a:extLst>
                </p:cNvPr>
                <p:cNvSpPr/>
                <p:nvPr/>
              </p:nvSpPr>
              <p:spPr>
                <a:xfrm>
                  <a:off x="10721815" y="2165125"/>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85" name="Freeform: Shape 2584">
                  <a:extLst>
                    <a:ext uri="{FF2B5EF4-FFF2-40B4-BE49-F238E27FC236}">
                      <a16:creationId xmlns:a16="http://schemas.microsoft.com/office/drawing/2014/main" id="{92E95272-003E-4584-9930-7C417564FE28}"/>
                    </a:ext>
                  </a:extLst>
                </p:cNvPr>
                <p:cNvSpPr/>
                <p:nvPr/>
              </p:nvSpPr>
              <p:spPr>
                <a:xfrm>
                  <a:off x="10922734" y="2212512"/>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86" name="Freeform: Shape 2585">
                  <a:extLst>
                    <a:ext uri="{FF2B5EF4-FFF2-40B4-BE49-F238E27FC236}">
                      <a16:creationId xmlns:a16="http://schemas.microsoft.com/office/drawing/2014/main" id="{EDBCE791-48AB-46AA-A2D7-CF61CA9A8078}"/>
                    </a:ext>
                  </a:extLst>
                </p:cNvPr>
                <p:cNvSpPr/>
                <p:nvPr/>
              </p:nvSpPr>
              <p:spPr>
                <a:xfrm>
                  <a:off x="10984020" y="2088043"/>
                  <a:ext cx="36330" cy="39172"/>
                </a:xfrm>
                <a:custGeom>
                  <a:avLst/>
                  <a:gdLst>
                    <a:gd name="connsiteX0" fmla="*/ 5213 w 36330"/>
                    <a:gd name="connsiteY0" fmla="*/ 5687 h 39172"/>
                    <a:gd name="connsiteX1" fmla="*/ 31117 w 36330"/>
                    <a:gd name="connsiteY1" fmla="*/ 5687 h 39172"/>
                    <a:gd name="connsiteX2" fmla="*/ 31117 w 36330"/>
                    <a:gd name="connsiteY2" fmla="*/ 33487 h 39172"/>
                    <a:gd name="connsiteX3" fmla="*/ 5213 w 36330"/>
                    <a:gd name="connsiteY3" fmla="*/ 33487 h 39172"/>
                    <a:gd name="connsiteX4" fmla="*/ 5213 w 36330"/>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7"/>
                      </a:moveTo>
                      <a:cubicBezTo>
                        <a:pt x="12163" y="-1896"/>
                        <a:pt x="24167" y="-1896"/>
                        <a:pt x="31117" y="5687"/>
                      </a:cubicBezTo>
                      <a:cubicBezTo>
                        <a:pt x="38068" y="13268"/>
                        <a:pt x="38068"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587" name="Freeform: Shape 2586">
                  <a:extLst>
                    <a:ext uri="{FF2B5EF4-FFF2-40B4-BE49-F238E27FC236}">
                      <a16:creationId xmlns:a16="http://schemas.microsoft.com/office/drawing/2014/main" id="{157334FA-0828-4A6A-A662-C4A6211E9321}"/>
                    </a:ext>
                  </a:extLst>
                </p:cNvPr>
                <p:cNvSpPr/>
                <p:nvPr/>
              </p:nvSpPr>
              <p:spPr>
                <a:xfrm>
                  <a:off x="11177990" y="1833419"/>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88" name="Freeform: Shape 2587">
                  <a:extLst>
                    <a:ext uri="{FF2B5EF4-FFF2-40B4-BE49-F238E27FC236}">
                      <a16:creationId xmlns:a16="http://schemas.microsoft.com/office/drawing/2014/main" id="{9F8FCDAB-5BB3-435F-939E-8703A52EED90}"/>
                    </a:ext>
                  </a:extLst>
                </p:cNvPr>
                <p:cNvSpPr/>
                <p:nvPr/>
              </p:nvSpPr>
              <p:spPr>
                <a:xfrm>
                  <a:off x="11407341" y="1893442"/>
                  <a:ext cx="36329" cy="39172"/>
                </a:xfrm>
                <a:custGeom>
                  <a:avLst/>
                  <a:gdLst>
                    <a:gd name="connsiteX0" fmla="*/ 5212 w 36329"/>
                    <a:gd name="connsiteY0" fmla="*/ 5686 h 39172"/>
                    <a:gd name="connsiteX1" fmla="*/ 31117 w 36329"/>
                    <a:gd name="connsiteY1" fmla="*/ 5686 h 39172"/>
                    <a:gd name="connsiteX2" fmla="*/ 31117 w 36329"/>
                    <a:gd name="connsiteY2" fmla="*/ 33487 h 39172"/>
                    <a:gd name="connsiteX3" fmla="*/ 5212 w 36329"/>
                    <a:gd name="connsiteY3" fmla="*/ 33487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7"/>
                      </a:cubicBezTo>
                      <a:cubicBezTo>
                        <a:pt x="24167" y="41068"/>
                        <a:pt x="12162" y="41068"/>
                        <a:pt x="5212" y="33487"/>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589" name="Freeform: Shape 2588">
                  <a:extLst>
                    <a:ext uri="{FF2B5EF4-FFF2-40B4-BE49-F238E27FC236}">
                      <a16:creationId xmlns:a16="http://schemas.microsoft.com/office/drawing/2014/main" id="{831D3B0A-7D2F-403C-92F4-C134F492A6BA}"/>
                    </a:ext>
                  </a:extLst>
                </p:cNvPr>
                <p:cNvSpPr/>
                <p:nvPr/>
              </p:nvSpPr>
              <p:spPr>
                <a:xfrm>
                  <a:off x="11506537" y="1529513"/>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2" y="-1895"/>
                        <a:pt x="24167" y="-1895"/>
                        <a:pt x="31117" y="5686"/>
                      </a:cubicBezTo>
                      <a:cubicBezTo>
                        <a:pt x="38067" y="13268"/>
                        <a:pt x="38067" y="25905"/>
                        <a:pt x="31117" y="33486"/>
                      </a:cubicBezTo>
                      <a:cubicBezTo>
                        <a:pt x="23535" y="41068"/>
                        <a:pt x="12162"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90" name="Freeform: Shape 2589">
                  <a:extLst>
                    <a:ext uri="{FF2B5EF4-FFF2-40B4-BE49-F238E27FC236}">
                      <a16:creationId xmlns:a16="http://schemas.microsoft.com/office/drawing/2014/main" id="{1D71AA6F-5725-492F-B1F0-18975159056D}"/>
                    </a:ext>
                  </a:extLst>
                </p:cNvPr>
                <p:cNvSpPr/>
                <p:nvPr/>
              </p:nvSpPr>
              <p:spPr>
                <a:xfrm>
                  <a:off x="11629110" y="1314694"/>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91" name="Freeform: Shape 2590">
                  <a:extLst>
                    <a:ext uri="{FF2B5EF4-FFF2-40B4-BE49-F238E27FC236}">
                      <a16:creationId xmlns:a16="http://schemas.microsoft.com/office/drawing/2014/main" id="{50ABBDCD-0A3F-4981-9A63-7B8C0F6F4E5E}"/>
                    </a:ext>
                  </a:extLst>
                </p:cNvPr>
                <p:cNvSpPr/>
                <p:nvPr/>
              </p:nvSpPr>
              <p:spPr>
                <a:xfrm>
                  <a:off x="11847088" y="1292580"/>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592" name="Freeform: Shape 2591">
                  <a:extLst>
                    <a:ext uri="{FF2B5EF4-FFF2-40B4-BE49-F238E27FC236}">
                      <a16:creationId xmlns:a16="http://schemas.microsoft.com/office/drawing/2014/main" id="{1FC82B2D-CB1E-40D3-B870-B338F9E8C2F7}"/>
                    </a:ext>
                  </a:extLst>
                </p:cNvPr>
                <p:cNvSpPr/>
                <p:nvPr/>
              </p:nvSpPr>
              <p:spPr>
                <a:xfrm>
                  <a:off x="9839476" y="3343946"/>
                  <a:ext cx="82452" cy="88693"/>
                </a:xfrm>
                <a:custGeom>
                  <a:avLst/>
                  <a:gdLst>
                    <a:gd name="connsiteX0" fmla="*/ 11847 w 82452"/>
                    <a:gd name="connsiteY0" fmla="*/ 12794 h 88693"/>
                    <a:gd name="connsiteX1" fmla="*/ 70606 w 82452"/>
                    <a:gd name="connsiteY1" fmla="*/ 12794 h 88693"/>
                    <a:gd name="connsiteX2" fmla="*/ 70606 w 82452"/>
                    <a:gd name="connsiteY2" fmla="*/ 75976 h 88693"/>
                    <a:gd name="connsiteX3" fmla="*/ 11847 w 82452"/>
                    <a:gd name="connsiteY3" fmla="*/ 75344 h 88693"/>
                    <a:gd name="connsiteX4" fmla="*/ 11847 w 82452"/>
                    <a:gd name="connsiteY4" fmla="*/ 12794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6"/>
                      </a:cubicBezTo>
                      <a:cubicBezTo>
                        <a:pt x="54179" y="93036"/>
                        <a:pt x="27642" y="93036"/>
                        <a:pt x="11847" y="75344"/>
                      </a:cubicBezTo>
                      <a:cubicBezTo>
                        <a:pt x="-3949" y="57653"/>
                        <a:pt x="-3949" y="29854"/>
                        <a:pt x="11847" y="12794"/>
                      </a:cubicBezTo>
                      <a:close/>
                    </a:path>
                  </a:pathLst>
                </a:custGeom>
                <a:grpFill/>
                <a:ln w="63120" cap="flat">
                  <a:noFill/>
                  <a:prstDash val="solid"/>
                  <a:miter/>
                </a:ln>
              </p:spPr>
              <p:txBody>
                <a:bodyPr rtlCol="0" anchor="ctr"/>
                <a:lstStyle/>
                <a:p>
                  <a:endParaRPr lang="en-GB"/>
                </a:p>
              </p:txBody>
            </p:sp>
            <p:sp>
              <p:nvSpPr>
                <p:cNvPr id="2593" name="Freeform: Shape 2592">
                  <a:extLst>
                    <a:ext uri="{FF2B5EF4-FFF2-40B4-BE49-F238E27FC236}">
                      <a16:creationId xmlns:a16="http://schemas.microsoft.com/office/drawing/2014/main" id="{2EB04648-C73C-4D60-93DA-BF1D0CB4CF89}"/>
                    </a:ext>
                  </a:extLst>
                </p:cNvPr>
                <p:cNvSpPr/>
                <p:nvPr/>
              </p:nvSpPr>
              <p:spPr>
                <a:xfrm>
                  <a:off x="10971068" y="1981185"/>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594" name="Freeform: Shape 2593">
                  <a:extLst>
                    <a:ext uri="{FF2B5EF4-FFF2-40B4-BE49-F238E27FC236}">
                      <a16:creationId xmlns:a16="http://schemas.microsoft.com/office/drawing/2014/main" id="{A45E6DA5-DE73-43E6-ADBE-8365C4E269AD}"/>
                    </a:ext>
                  </a:extLst>
                </p:cNvPr>
                <p:cNvSpPr/>
                <p:nvPr/>
              </p:nvSpPr>
              <p:spPr>
                <a:xfrm>
                  <a:off x="10940109" y="2134718"/>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595" name="Freeform: Shape 2594">
                  <a:extLst>
                    <a:ext uri="{FF2B5EF4-FFF2-40B4-BE49-F238E27FC236}">
                      <a16:creationId xmlns:a16="http://schemas.microsoft.com/office/drawing/2014/main" id="{D5F4DB36-27E0-40EE-AEF3-45DC00B3FF7E}"/>
                    </a:ext>
                  </a:extLst>
                </p:cNvPr>
                <p:cNvSpPr/>
                <p:nvPr/>
              </p:nvSpPr>
              <p:spPr>
                <a:xfrm>
                  <a:off x="11243383" y="1966653"/>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596" name="Freeform: Shape 2595">
                  <a:extLst>
                    <a:ext uri="{FF2B5EF4-FFF2-40B4-BE49-F238E27FC236}">
                      <a16:creationId xmlns:a16="http://schemas.microsoft.com/office/drawing/2014/main" id="{1338EC3D-E887-494B-BE56-205188E39EAF}"/>
                    </a:ext>
                  </a:extLst>
                </p:cNvPr>
                <p:cNvSpPr/>
                <p:nvPr/>
              </p:nvSpPr>
              <p:spPr>
                <a:xfrm>
                  <a:off x="11427243" y="1613465"/>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597" name="Freeform: Shape 2596">
                  <a:extLst>
                    <a:ext uri="{FF2B5EF4-FFF2-40B4-BE49-F238E27FC236}">
                      <a16:creationId xmlns:a16="http://schemas.microsoft.com/office/drawing/2014/main" id="{83228465-3476-4875-BC00-2568E1C3D834}"/>
                    </a:ext>
                  </a:extLst>
                </p:cNvPr>
                <p:cNvSpPr/>
                <p:nvPr/>
              </p:nvSpPr>
              <p:spPr>
                <a:xfrm>
                  <a:off x="11714090" y="1296923"/>
                  <a:ext cx="82452" cy="88693"/>
                </a:xfrm>
                <a:custGeom>
                  <a:avLst/>
                  <a:gdLst>
                    <a:gd name="connsiteX0" fmla="*/ 11847 w 82452"/>
                    <a:gd name="connsiteY0" fmla="*/ 12717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7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598" name="Freeform: Shape 2597">
                  <a:extLst>
                    <a:ext uri="{FF2B5EF4-FFF2-40B4-BE49-F238E27FC236}">
                      <a16:creationId xmlns:a16="http://schemas.microsoft.com/office/drawing/2014/main" id="{08B2A2D2-8F16-4532-9058-C9E83D4E93F9}"/>
                    </a:ext>
                  </a:extLst>
                </p:cNvPr>
                <p:cNvSpPr/>
                <p:nvPr/>
              </p:nvSpPr>
              <p:spPr>
                <a:xfrm>
                  <a:off x="11341947" y="1451641"/>
                  <a:ext cx="82452" cy="88692"/>
                </a:xfrm>
                <a:custGeom>
                  <a:avLst/>
                  <a:gdLst>
                    <a:gd name="connsiteX0" fmla="*/ 11847 w 82452"/>
                    <a:gd name="connsiteY0" fmla="*/ 12794 h 88692"/>
                    <a:gd name="connsiteX1" fmla="*/ 70606 w 82452"/>
                    <a:gd name="connsiteY1" fmla="*/ 12794 h 88692"/>
                    <a:gd name="connsiteX2" fmla="*/ 70606 w 82452"/>
                    <a:gd name="connsiteY2" fmla="*/ 75977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0" y="-4265"/>
                        <a:pt x="70606" y="12794"/>
                      </a:cubicBezTo>
                      <a:cubicBezTo>
                        <a:pt x="86401" y="30485"/>
                        <a:pt x="86401" y="58285"/>
                        <a:pt x="70606" y="75977"/>
                      </a:cubicBezTo>
                      <a:cubicBezTo>
                        <a:pt x="54179" y="93035"/>
                        <a:pt x="27642" y="93035"/>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599" name="Freeform: Shape 2598">
                  <a:extLst>
                    <a:ext uri="{FF2B5EF4-FFF2-40B4-BE49-F238E27FC236}">
                      <a16:creationId xmlns:a16="http://schemas.microsoft.com/office/drawing/2014/main" id="{69A312E7-40EA-480B-A794-9CFA079668CA}"/>
                    </a:ext>
                  </a:extLst>
                </p:cNvPr>
                <p:cNvSpPr/>
                <p:nvPr/>
              </p:nvSpPr>
              <p:spPr>
                <a:xfrm>
                  <a:off x="10957168"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600" name="Freeform: Shape 2599">
                  <a:extLst>
                    <a:ext uri="{FF2B5EF4-FFF2-40B4-BE49-F238E27FC236}">
                      <a16:creationId xmlns:a16="http://schemas.microsoft.com/office/drawing/2014/main" id="{A1944E95-DD00-4DD2-9079-3197BCC25063}"/>
                    </a:ext>
                  </a:extLst>
                </p:cNvPr>
                <p:cNvSpPr/>
                <p:nvPr/>
              </p:nvSpPr>
              <p:spPr>
                <a:xfrm>
                  <a:off x="10780258" y="147565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601" name="Freeform: Shape 2600">
                  <a:extLst>
                    <a:ext uri="{FF2B5EF4-FFF2-40B4-BE49-F238E27FC236}">
                      <a16:creationId xmlns:a16="http://schemas.microsoft.com/office/drawing/2014/main" id="{582104B5-9C93-48F7-A48A-C61B1A551158}"/>
                    </a:ext>
                  </a:extLst>
                </p:cNvPr>
                <p:cNvSpPr/>
                <p:nvPr/>
              </p:nvSpPr>
              <p:spPr>
                <a:xfrm>
                  <a:off x="10639362"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4"/>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602" name="Freeform: Shape 2601">
                  <a:extLst>
                    <a:ext uri="{FF2B5EF4-FFF2-40B4-BE49-F238E27FC236}">
                      <a16:creationId xmlns:a16="http://schemas.microsoft.com/office/drawing/2014/main" id="{3111B346-F4DE-4C54-BEB6-C1DE91E1088D}"/>
                    </a:ext>
                  </a:extLst>
                </p:cNvPr>
                <p:cNvSpPr/>
                <p:nvPr/>
              </p:nvSpPr>
              <p:spPr>
                <a:xfrm>
                  <a:off x="10585025"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603" name="Freeform: Shape 2602">
                  <a:extLst>
                    <a:ext uri="{FF2B5EF4-FFF2-40B4-BE49-F238E27FC236}">
                      <a16:creationId xmlns:a16="http://schemas.microsoft.com/office/drawing/2014/main" id="{A8155FAF-AA23-4C58-8803-E1DCBE57703D}"/>
                    </a:ext>
                  </a:extLst>
                </p:cNvPr>
                <p:cNvSpPr/>
                <p:nvPr/>
              </p:nvSpPr>
              <p:spPr>
                <a:xfrm>
                  <a:off x="11034250" y="972167"/>
                  <a:ext cx="82452" cy="88692"/>
                </a:xfrm>
                <a:custGeom>
                  <a:avLst/>
                  <a:gdLst>
                    <a:gd name="connsiteX0" fmla="*/ 11847 w 82452"/>
                    <a:gd name="connsiteY0" fmla="*/ 12717 h 88692"/>
                    <a:gd name="connsiteX1" fmla="*/ 70606 w 82452"/>
                    <a:gd name="connsiteY1" fmla="*/ 13348 h 88692"/>
                    <a:gd name="connsiteX2" fmla="*/ 70606 w 82452"/>
                    <a:gd name="connsiteY2" fmla="*/ 75899 h 88692"/>
                    <a:gd name="connsiteX3" fmla="*/ 11847 w 82452"/>
                    <a:gd name="connsiteY3" fmla="*/ 75899 h 88692"/>
                    <a:gd name="connsiteX4" fmla="*/ 11847 w 82452"/>
                    <a:gd name="connsiteY4" fmla="*/ 12717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604" name="Freeform: Shape 2603">
                  <a:extLst>
                    <a:ext uri="{FF2B5EF4-FFF2-40B4-BE49-F238E27FC236}">
                      <a16:creationId xmlns:a16="http://schemas.microsoft.com/office/drawing/2014/main" id="{AB6B62C8-33F0-4AEF-8B38-7CCD1D10E077}"/>
                    </a:ext>
                  </a:extLst>
                </p:cNvPr>
                <p:cNvSpPr/>
                <p:nvPr/>
              </p:nvSpPr>
              <p:spPr>
                <a:xfrm>
                  <a:off x="11038673" y="86088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605" name="Freeform: Shape 2604">
                  <a:extLst>
                    <a:ext uri="{FF2B5EF4-FFF2-40B4-BE49-F238E27FC236}">
                      <a16:creationId xmlns:a16="http://schemas.microsoft.com/office/drawing/2014/main" id="{1CACC9BC-4727-4B4D-BA91-BA0CA47295DE}"/>
                    </a:ext>
                  </a:extLst>
                </p:cNvPr>
                <p:cNvSpPr/>
                <p:nvPr/>
              </p:nvSpPr>
              <p:spPr>
                <a:xfrm>
                  <a:off x="11496111" y="928493"/>
                  <a:ext cx="82452" cy="88139"/>
                </a:xfrm>
                <a:custGeom>
                  <a:avLst/>
                  <a:gdLst>
                    <a:gd name="connsiteX0" fmla="*/ 11847 w 82452"/>
                    <a:gd name="connsiteY0" fmla="*/ 12794 h 88139"/>
                    <a:gd name="connsiteX1" fmla="*/ 70606 w 82452"/>
                    <a:gd name="connsiteY1" fmla="*/ 12794 h 88139"/>
                    <a:gd name="connsiteX2" fmla="*/ 70606 w 82452"/>
                    <a:gd name="connsiteY2" fmla="*/ 75345 h 88139"/>
                    <a:gd name="connsiteX3" fmla="*/ 11847 w 82452"/>
                    <a:gd name="connsiteY3" fmla="*/ 75345 h 88139"/>
                    <a:gd name="connsiteX4" fmla="*/ 11847 w 82452"/>
                    <a:gd name="connsiteY4" fmla="*/ 12163 h 8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9">
                      <a:moveTo>
                        <a:pt x="11847" y="12794"/>
                      </a:moveTo>
                      <a:cubicBezTo>
                        <a:pt x="28274" y="-4265"/>
                        <a:pt x="54811" y="-4265"/>
                        <a:pt x="70606" y="12794"/>
                      </a:cubicBezTo>
                      <a:cubicBezTo>
                        <a:pt x="86402" y="30485"/>
                        <a:pt x="86402" y="58286"/>
                        <a:pt x="70606" y="75345"/>
                      </a:cubicBezTo>
                      <a:cubicBezTo>
                        <a:pt x="54179" y="92404"/>
                        <a:pt x="27642" y="92404"/>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606" name="Freeform: Shape 2605">
                  <a:extLst>
                    <a:ext uri="{FF2B5EF4-FFF2-40B4-BE49-F238E27FC236}">
                      <a16:creationId xmlns:a16="http://schemas.microsoft.com/office/drawing/2014/main" id="{81DF1238-EB99-4DBA-A30F-DCD3DA2716BE}"/>
                    </a:ext>
                  </a:extLst>
                </p:cNvPr>
                <p:cNvSpPr/>
                <p:nvPr/>
              </p:nvSpPr>
              <p:spPr>
                <a:xfrm>
                  <a:off x="10290597"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607" name="Freeform: Shape 2606">
                  <a:extLst>
                    <a:ext uri="{FF2B5EF4-FFF2-40B4-BE49-F238E27FC236}">
                      <a16:creationId xmlns:a16="http://schemas.microsoft.com/office/drawing/2014/main" id="{D38015B1-F0D2-4E61-B6A2-D5DCCFBE6FB5}"/>
                    </a:ext>
                  </a:extLst>
                </p:cNvPr>
                <p:cNvSpPr/>
                <p:nvPr/>
              </p:nvSpPr>
              <p:spPr>
                <a:xfrm>
                  <a:off x="10930000" y="908907"/>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5"/>
                        <a:pt x="70606" y="75977"/>
                      </a:cubicBezTo>
                      <a:cubicBezTo>
                        <a:pt x="54179" y="93036"/>
                        <a:pt x="27642" y="93036"/>
                        <a:pt x="11847" y="75977"/>
                      </a:cubicBezTo>
                      <a:cubicBezTo>
                        <a:pt x="-3949" y="58285"/>
                        <a:pt x="-3949" y="30485"/>
                        <a:pt x="11847" y="13426"/>
                      </a:cubicBezTo>
                      <a:close/>
                    </a:path>
                  </a:pathLst>
                </a:custGeom>
                <a:grpFill/>
                <a:ln w="63120" cap="flat">
                  <a:noFill/>
                  <a:prstDash val="solid"/>
                  <a:miter/>
                </a:ln>
              </p:spPr>
              <p:txBody>
                <a:bodyPr rtlCol="0" anchor="ctr"/>
                <a:lstStyle/>
                <a:p>
                  <a:endParaRPr lang="en-GB"/>
                </a:p>
              </p:txBody>
            </p:sp>
            <p:sp>
              <p:nvSpPr>
                <p:cNvPr id="2608" name="Freeform: Shape 2607">
                  <a:extLst>
                    <a:ext uri="{FF2B5EF4-FFF2-40B4-BE49-F238E27FC236}">
                      <a16:creationId xmlns:a16="http://schemas.microsoft.com/office/drawing/2014/main" id="{DED0B29D-E55A-4261-B8EA-FA55384AA1F9}"/>
                    </a:ext>
                  </a:extLst>
                </p:cNvPr>
                <p:cNvSpPr/>
                <p:nvPr/>
              </p:nvSpPr>
              <p:spPr>
                <a:xfrm>
                  <a:off x="10576180" y="2764565"/>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917"/>
                        <a:pt x="-3949" y="30485"/>
                        <a:pt x="11847" y="13426"/>
                      </a:cubicBezTo>
                      <a:close/>
                    </a:path>
                  </a:pathLst>
                </a:custGeom>
                <a:grpFill/>
                <a:ln w="63120" cap="flat">
                  <a:noFill/>
                  <a:prstDash val="solid"/>
                  <a:miter/>
                </a:ln>
              </p:spPr>
              <p:txBody>
                <a:bodyPr rtlCol="0" anchor="ctr"/>
                <a:lstStyle/>
                <a:p>
                  <a:endParaRPr lang="en-GB"/>
                </a:p>
              </p:txBody>
            </p:sp>
            <p:sp>
              <p:nvSpPr>
                <p:cNvPr id="2609" name="Freeform: Shape 2608">
                  <a:extLst>
                    <a:ext uri="{FF2B5EF4-FFF2-40B4-BE49-F238E27FC236}">
                      <a16:creationId xmlns:a16="http://schemas.microsoft.com/office/drawing/2014/main" id="{9629A8C2-A2D4-463A-8E56-32C0E3CA478A}"/>
                    </a:ext>
                  </a:extLst>
                </p:cNvPr>
                <p:cNvSpPr/>
                <p:nvPr/>
              </p:nvSpPr>
              <p:spPr>
                <a:xfrm>
                  <a:off x="10888931" y="2739924"/>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610" name="Freeform: Shape 2609">
                  <a:extLst>
                    <a:ext uri="{FF2B5EF4-FFF2-40B4-BE49-F238E27FC236}">
                      <a16:creationId xmlns:a16="http://schemas.microsoft.com/office/drawing/2014/main" id="{4526D179-3D51-417C-AF08-0C7AACC9AAB8}"/>
                    </a:ext>
                  </a:extLst>
                </p:cNvPr>
                <p:cNvSpPr/>
                <p:nvPr/>
              </p:nvSpPr>
              <p:spPr>
                <a:xfrm>
                  <a:off x="10731364" y="886708"/>
                  <a:ext cx="134748" cy="143909"/>
                </a:xfrm>
                <a:custGeom>
                  <a:avLst/>
                  <a:gdLst>
                    <a:gd name="connsiteX0" fmla="*/ 20304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4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4" y="20461"/>
                      </a:moveTo>
                      <a:cubicBezTo>
                        <a:pt x="46840" y="-7339"/>
                        <a:pt x="89172" y="-6707"/>
                        <a:pt x="115709" y="21725"/>
                      </a:cubicBezTo>
                      <a:cubicBezTo>
                        <a:pt x="141614" y="50157"/>
                        <a:pt x="140982" y="95648"/>
                        <a:pt x="114445" y="123448"/>
                      </a:cubicBezTo>
                      <a:cubicBezTo>
                        <a:pt x="87908" y="151248"/>
                        <a:pt x="45577" y="150616"/>
                        <a:pt x="19040" y="122184"/>
                      </a:cubicBezTo>
                      <a:cubicBezTo>
                        <a:pt x="-6865" y="93752"/>
                        <a:pt x="-6233" y="48261"/>
                        <a:pt x="20304" y="20461"/>
                      </a:cubicBezTo>
                      <a:close/>
                    </a:path>
                  </a:pathLst>
                </a:custGeom>
                <a:grpFill/>
                <a:ln w="63120" cap="flat">
                  <a:noFill/>
                  <a:prstDash val="solid"/>
                  <a:miter/>
                </a:ln>
              </p:spPr>
              <p:txBody>
                <a:bodyPr rtlCol="0" anchor="ctr"/>
                <a:lstStyle/>
                <a:p>
                  <a:endParaRPr lang="en-GB"/>
                </a:p>
              </p:txBody>
            </p:sp>
            <p:sp>
              <p:nvSpPr>
                <p:cNvPr id="2611" name="Freeform: Shape 2610">
                  <a:extLst>
                    <a:ext uri="{FF2B5EF4-FFF2-40B4-BE49-F238E27FC236}">
                      <a16:creationId xmlns:a16="http://schemas.microsoft.com/office/drawing/2014/main" id="{8CB4C805-AF75-4D17-943B-41889CE85F32}"/>
                    </a:ext>
                  </a:extLst>
                </p:cNvPr>
                <p:cNvSpPr/>
                <p:nvPr/>
              </p:nvSpPr>
              <p:spPr>
                <a:xfrm>
                  <a:off x="11224817" y="2713303"/>
                  <a:ext cx="134990" cy="143909"/>
                </a:xfrm>
                <a:custGeom>
                  <a:avLst/>
                  <a:gdLst>
                    <a:gd name="connsiteX0" fmla="*/ 20304 w 134990"/>
                    <a:gd name="connsiteY0" fmla="*/ 20461 h 143909"/>
                    <a:gd name="connsiteX1" fmla="*/ 115709 w 134990"/>
                    <a:gd name="connsiteY1" fmla="*/ 21725 h 143909"/>
                    <a:gd name="connsiteX2" fmla="*/ 114445 w 134990"/>
                    <a:gd name="connsiteY2" fmla="*/ 123448 h 143909"/>
                    <a:gd name="connsiteX3" fmla="*/ 19040 w 134990"/>
                    <a:gd name="connsiteY3" fmla="*/ 122184 h 143909"/>
                    <a:gd name="connsiteX4" fmla="*/ 20304 w 134990"/>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90" h="143909">
                      <a:moveTo>
                        <a:pt x="20304" y="20461"/>
                      </a:moveTo>
                      <a:cubicBezTo>
                        <a:pt x="46840" y="-7339"/>
                        <a:pt x="89172" y="-6707"/>
                        <a:pt x="115709" y="21725"/>
                      </a:cubicBezTo>
                      <a:cubicBezTo>
                        <a:pt x="142245" y="50157"/>
                        <a:pt x="140981" y="95648"/>
                        <a:pt x="114445" y="123448"/>
                      </a:cubicBezTo>
                      <a:cubicBezTo>
                        <a:pt x="87909" y="151248"/>
                        <a:pt x="45576" y="150616"/>
                        <a:pt x="19040" y="122184"/>
                      </a:cubicBezTo>
                      <a:cubicBezTo>
                        <a:pt x="-6864" y="93753"/>
                        <a:pt x="-6233" y="48261"/>
                        <a:pt x="20304" y="20461"/>
                      </a:cubicBezTo>
                      <a:close/>
                    </a:path>
                  </a:pathLst>
                </a:custGeom>
                <a:grpFill/>
                <a:ln w="63120" cap="flat">
                  <a:noFill/>
                  <a:prstDash val="solid"/>
                  <a:miter/>
                </a:ln>
              </p:spPr>
              <p:txBody>
                <a:bodyPr rtlCol="0" anchor="ctr"/>
                <a:lstStyle/>
                <a:p>
                  <a:endParaRPr lang="en-GB"/>
                </a:p>
              </p:txBody>
            </p:sp>
            <p:sp>
              <p:nvSpPr>
                <p:cNvPr id="2612" name="Freeform: Shape 2611">
                  <a:extLst>
                    <a:ext uri="{FF2B5EF4-FFF2-40B4-BE49-F238E27FC236}">
                      <a16:creationId xmlns:a16="http://schemas.microsoft.com/office/drawing/2014/main" id="{E860B597-DE87-4C02-913F-8D2A8AC31A38}"/>
                    </a:ext>
                  </a:extLst>
                </p:cNvPr>
                <p:cNvSpPr/>
                <p:nvPr/>
              </p:nvSpPr>
              <p:spPr>
                <a:xfrm>
                  <a:off x="11727358" y="1052330"/>
                  <a:ext cx="82452" cy="88692"/>
                </a:xfrm>
                <a:custGeom>
                  <a:avLst/>
                  <a:gdLst>
                    <a:gd name="connsiteX0" fmla="*/ 11847 w 82452"/>
                    <a:gd name="connsiteY0" fmla="*/ 12794 h 88692"/>
                    <a:gd name="connsiteX1" fmla="*/ 70606 w 82452"/>
                    <a:gd name="connsiteY1" fmla="*/ 12794 h 88692"/>
                    <a:gd name="connsiteX2" fmla="*/ 70606 w 82452"/>
                    <a:gd name="connsiteY2" fmla="*/ 75976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1" y="-4265"/>
                        <a:pt x="70606" y="12794"/>
                      </a:cubicBezTo>
                      <a:cubicBezTo>
                        <a:pt x="86402" y="30485"/>
                        <a:pt x="86402" y="58285"/>
                        <a:pt x="70606" y="75976"/>
                      </a:cubicBezTo>
                      <a:cubicBezTo>
                        <a:pt x="54179" y="93036"/>
                        <a:pt x="27642" y="93036"/>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613" name="Freeform: Shape 2612">
                  <a:extLst>
                    <a:ext uri="{FF2B5EF4-FFF2-40B4-BE49-F238E27FC236}">
                      <a16:creationId xmlns:a16="http://schemas.microsoft.com/office/drawing/2014/main" id="{271C8E50-A507-4964-9F65-582CC92F5073}"/>
                    </a:ext>
                  </a:extLst>
                </p:cNvPr>
                <p:cNvSpPr/>
                <p:nvPr/>
              </p:nvSpPr>
              <p:spPr>
                <a:xfrm>
                  <a:off x="11884050" y="775670"/>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614" name="Freeform: Shape 2613">
                  <a:extLst>
                    <a:ext uri="{FF2B5EF4-FFF2-40B4-BE49-F238E27FC236}">
                      <a16:creationId xmlns:a16="http://schemas.microsoft.com/office/drawing/2014/main" id="{8117AA32-45BF-43D4-906A-97F0F166296C}"/>
                    </a:ext>
                  </a:extLst>
                </p:cNvPr>
                <p:cNvSpPr/>
                <p:nvPr/>
              </p:nvSpPr>
              <p:spPr>
                <a:xfrm>
                  <a:off x="10023336" y="1078313"/>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615" name="Freeform: Shape 2614">
                  <a:extLst>
                    <a:ext uri="{FF2B5EF4-FFF2-40B4-BE49-F238E27FC236}">
                      <a16:creationId xmlns:a16="http://schemas.microsoft.com/office/drawing/2014/main" id="{2DE8CBEA-8401-41E7-9EA9-A75269138B9A}"/>
                    </a:ext>
                  </a:extLst>
                </p:cNvPr>
                <p:cNvSpPr/>
                <p:nvPr/>
              </p:nvSpPr>
              <p:spPr>
                <a:xfrm>
                  <a:off x="10228046" y="1249458"/>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616" name="Freeform: Shape 2615">
                  <a:extLst>
                    <a:ext uri="{FF2B5EF4-FFF2-40B4-BE49-F238E27FC236}">
                      <a16:creationId xmlns:a16="http://schemas.microsoft.com/office/drawing/2014/main" id="{2880D387-B0AA-4EA0-B54F-3629E2FC1066}"/>
                    </a:ext>
                  </a:extLst>
                </p:cNvPr>
                <p:cNvSpPr/>
                <p:nvPr/>
              </p:nvSpPr>
              <p:spPr>
                <a:xfrm>
                  <a:off x="10067564" y="1209022"/>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5"/>
                        <a:pt x="27642" y="93035"/>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617" name="Freeform: Shape 2616">
                  <a:extLst>
                    <a:ext uri="{FF2B5EF4-FFF2-40B4-BE49-F238E27FC236}">
                      <a16:creationId xmlns:a16="http://schemas.microsoft.com/office/drawing/2014/main" id="{EFB12C05-DFB3-4E7E-969A-C2DA87CD911D}"/>
                    </a:ext>
                  </a:extLst>
                </p:cNvPr>
                <p:cNvSpPr/>
                <p:nvPr/>
              </p:nvSpPr>
              <p:spPr>
                <a:xfrm>
                  <a:off x="10759408" y="1846529"/>
                  <a:ext cx="82452" cy="88138"/>
                </a:xfrm>
                <a:custGeom>
                  <a:avLst/>
                  <a:gdLst>
                    <a:gd name="connsiteX0" fmla="*/ 11847 w 82452"/>
                    <a:gd name="connsiteY0" fmla="*/ 12794 h 88138"/>
                    <a:gd name="connsiteX1" fmla="*/ 70606 w 82452"/>
                    <a:gd name="connsiteY1" fmla="*/ 12794 h 88138"/>
                    <a:gd name="connsiteX2" fmla="*/ 70606 w 82452"/>
                    <a:gd name="connsiteY2" fmla="*/ 75345 h 88138"/>
                    <a:gd name="connsiteX3" fmla="*/ 11847 w 82452"/>
                    <a:gd name="connsiteY3" fmla="*/ 75345 h 88138"/>
                    <a:gd name="connsiteX4" fmla="*/ 11847 w 82452"/>
                    <a:gd name="connsiteY4" fmla="*/ 12162 h 8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8">
                      <a:moveTo>
                        <a:pt x="11847" y="12794"/>
                      </a:moveTo>
                      <a:cubicBezTo>
                        <a:pt x="28274" y="-4265"/>
                        <a:pt x="54811" y="-4265"/>
                        <a:pt x="70606" y="12794"/>
                      </a:cubicBezTo>
                      <a:cubicBezTo>
                        <a:pt x="86402" y="30485"/>
                        <a:pt x="86402" y="58285"/>
                        <a:pt x="70606" y="75345"/>
                      </a:cubicBezTo>
                      <a:cubicBezTo>
                        <a:pt x="54179" y="92404"/>
                        <a:pt x="27642" y="92404"/>
                        <a:pt x="11847" y="75345"/>
                      </a:cubicBezTo>
                      <a:cubicBezTo>
                        <a:pt x="-3949" y="57654"/>
                        <a:pt x="-3949" y="29853"/>
                        <a:pt x="11847" y="12162"/>
                      </a:cubicBezTo>
                      <a:close/>
                    </a:path>
                  </a:pathLst>
                </a:custGeom>
                <a:grpFill/>
                <a:ln w="63120" cap="flat">
                  <a:noFill/>
                  <a:prstDash val="solid"/>
                  <a:miter/>
                </a:ln>
              </p:spPr>
              <p:txBody>
                <a:bodyPr rtlCol="0" anchor="ctr"/>
                <a:lstStyle/>
                <a:p>
                  <a:endParaRPr lang="en-GB"/>
                </a:p>
              </p:txBody>
            </p:sp>
            <p:sp>
              <p:nvSpPr>
                <p:cNvPr id="2618" name="Freeform: Shape 2617">
                  <a:extLst>
                    <a:ext uri="{FF2B5EF4-FFF2-40B4-BE49-F238E27FC236}">
                      <a16:creationId xmlns:a16="http://schemas.microsoft.com/office/drawing/2014/main" id="{D4002C7F-A48D-4BDA-8334-61BECB0A44CA}"/>
                    </a:ext>
                  </a:extLst>
                </p:cNvPr>
                <p:cNvSpPr/>
                <p:nvPr/>
              </p:nvSpPr>
              <p:spPr>
                <a:xfrm>
                  <a:off x="10517421" y="1821256"/>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619" name="Freeform: Shape 2618">
                  <a:extLst>
                    <a:ext uri="{FF2B5EF4-FFF2-40B4-BE49-F238E27FC236}">
                      <a16:creationId xmlns:a16="http://schemas.microsoft.com/office/drawing/2014/main" id="{16DF42AA-CC70-403E-8A42-91FF6F38599A}"/>
                    </a:ext>
                  </a:extLst>
                </p:cNvPr>
                <p:cNvSpPr/>
                <p:nvPr/>
              </p:nvSpPr>
              <p:spPr>
                <a:xfrm>
                  <a:off x="11640319" y="2775301"/>
                  <a:ext cx="245158" cy="261269"/>
                </a:xfrm>
                <a:custGeom>
                  <a:avLst/>
                  <a:gdLst>
                    <a:gd name="connsiteX0" fmla="*/ 36968 w 245158"/>
                    <a:gd name="connsiteY0" fmla="*/ 37441 h 261269"/>
                    <a:gd name="connsiteX1" fmla="*/ 210087 w 245158"/>
                    <a:gd name="connsiteY1" fmla="*/ 39337 h 261269"/>
                    <a:gd name="connsiteX2" fmla="*/ 208191 w 245158"/>
                    <a:gd name="connsiteY2" fmla="*/ 223829 h 261269"/>
                    <a:gd name="connsiteX3" fmla="*/ 35072 w 245158"/>
                    <a:gd name="connsiteY3" fmla="*/ 221933 h 261269"/>
                    <a:gd name="connsiteX4" fmla="*/ 36968 w 245158"/>
                    <a:gd name="connsiteY4" fmla="*/ 37441 h 26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58" h="261269">
                      <a:moveTo>
                        <a:pt x="36968" y="37441"/>
                      </a:moveTo>
                      <a:cubicBezTo>
                        <a:pt x="84986" y="-13104"/>
                        <a:pt x="162700" y="-12473"/>
                        <a:pt x="210087" y="39337"/>
                      </a:cubicBezTo>
                      <a:cubicBezTo>
                        <a:pt x="257473" y="91146"/>
                        <a:pt x="256842" y="173283"/>
                        <a:pt x="208191" y="223829"/>
                      </a:cubicBezTo>
                      <a:cubicBezTo>
                        <a:pt x="159541" y="274374"/>
                        <a:pt x="82459" y="273743"/>
                        <a:pt x="35072" y="221933"/>
                      </a:cubicBezTo>
                      <a:cubicBezTo>
                        <a:pt x="-12314" y="170124"/>
                        <a:pt x="-11682" y="87987"/>
                        <a:pt x="36968" y="37441"/>
                      </a:cubicBezTo>
                      <a:close/>
                    </a:path>
                  </a:pathLst>
                </a:custGeom>
                <a:grpFill/>
                <a:ln w="63120" cap="flat">
                  <a:noFill/>
                  <a:prstDash val="solid"/>
                  <a:miter/>
                </a:ln>
              </p:spPr>
              <p:txBody>
                <a:bodyPr rtlCol="0" anchor="ctr"/>
                <a:lstStyle/>
                <a:p>
                  <a:endParaRPr lang="en-GB"/>
                </a:p>
              </p:txBody>
            </p:sp>
            <p:sp>
              <p:nvSpPr>
                <p:cNvPr id="2620" name="Freeform: Shape 2619">
                  <a:extLst>
                    <a:ext uri="{FF2B5EF4-FFF2-40B4-BE49-F238E27FC236}">
                      <a16:creationId xmlns:a16="http://schemas.microsoft.com/office/drawing/2014/main" id="{AA0A7A55-0DBF-4855-A26F-BEE7973B2587}"/>
                    </a:ext>
                  </a:extLst>
                </p:cNvPr>
                <p:cNvSpPr/>
                <p:nvPr/>
              </p:nvSpPr>
              <p:spPr>
                <a:xfrm>
                  <a:off x="11086606" y="2242122"/>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2" y="51262"/>
                        <a:pt x="143350"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621" name="Freeform: Shape 2620">
                  <a:extLst>
                    <a:ext uri="{FF2B5EF4-FFF2-40B4-BE49-F238E27FC236}">
                      <a16:creationId xmlns:a16="http://schemas.microsoft.com/office/drawing/2014/main" id="{085ADAC9-C690-481F-821C-8DDB01ED1647}"/>
                    </a:ext>
                  </a:extLst>
                </p:cNvPr>
                <p:cNvSpPr/>
                <p:nvPr/>
              </p:nvSpPr>
              <p:spPr>
                <a:xfrm>
                  <a:off x="10597577" y="1708865"/>
                  <a:ext cx="136959" cy="146752"/>
                </a:xfrm>
                <a:custGeom>
                  <a:avLst/>
                  <a:gdLst>
                    <a:gd name="connsiteX0" fmla="*/ 20777 w 136959"/>
                    <a:gd name="connsiteY0" fmla="*/ 20935 h 146752"/>
                    <a:gd name="connsiteX1" fmla="*/ 117446 w 136959"/>
                    <a:gd name="connsiteY1" fmla="*/ 22198 h 146752"/>
                    <a:gd name="connsiteX2" fmla="*/ 116182 w 136959"/>
                    <a:gd name="connsiteY2" fmla="*/ 125817 h 146752"/>
                    <a:gd name="connsiteX3" fmla="*/ 19514 w 136959"/>
                    <a:gd name="connsiteY3" fmla="*/ 124553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8"/>
                      </a:cubicBezTo>
                      <a:cubicBezTo>
                        <a:pt x="143983" y="51262"/>
                        <a:pt x="143351" y="97385"/>
                        <a:pt x="116182" y="125817"/>
                      </a:cubicBezTo>
                      <a:cubicBezTo>
                        <a:pt x="89014" y="154249"/>
                        <a:pt x="46050" y="153617"/>
                        <a:pt x="19514" y="124553"/>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622" name="Freeform: Shape 2621">
                  <a:extLst>
                    <a:ext uri="{FF2B5EF4-FFF2-40B4-BE49-F238E27FC236}">
                      <a16:creationId xmlns:a16="http://schemas.microsoft.com/office/drawing/2014/main" id="{C1C744C2-1F88-4431-AE9C-C4B0CFA646C7}"/>
                    </a:ext>
                  </a:extLst>
                </p:cNvPr>
                <p:cNvSpPr/>
                <p:nvPr/>
              </p:nvSpPr>
              <p:spPr>
                <a:xfrm>
                  <a:off x="10655072" y="1923685"/>
                  <a:ext cx="136959" cy="146752"/>
                </a:xfrm>
                <a:custGeom>
                  <a:avLst/>
                  <a:gdLst>
                    <a:gd name="connsiteX0" fmla="*/ 20777 w 136959"/>
                    <a:gd name="connsiteY0" fmla="*/ 20935 h 146752"/>
                    <a:gd name="connsiteX1" fmla="*/ 117446 w 136959"/>
                    <a:gd name="connsiteY1" fmla="*/ 22199 h 146752"/>
                    <a:gd name="connsiteX2" fmla="*/ 116183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2" y="51262"/>
                        <a:pt x="143351" y="97385"/>
                        <a:pt x="116183"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623" name="Freeform: Shape 2622">
                  <a:extLst>
                    <a:ext uri="{FF2B5EF4-FFF2-40B4-BE49-F238E27FC236}">
                      <a16:creationId xmlns:a16="http://schemas.microsoft.com/office/drawing/2014/main" id="{578C682A-16B5-4E50-8FBA-BF78C0A87527}"/>
                    </a:ext>
                  </a:extLst>
                </p:cNvPr>
                <p:cNvSpPr/>
                <p:nvPr/>
              </p:nvSpPr>
              <p:spPr>
                <a:xfrm>
                  <a:off x="11360817" y="2459469"/>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624" name="Freeform: Shape 2623">
                  <a:extLst>
                    <a:ext uri="{FF2B5EF4-FFF2-40B4-BE49-F238E27FC236}">
                      <a16:creationId xmlns:a16="http://schemas.microsoft.com/office/drawing/2014/main" id="{1F43D9B2-395B-43B5-A3C2-770963C0366E}"/>
                    </a:ext>
                  </a:extLst>
                </p:cNvPr>
                <p:cNvSpPr/>
                <p:nvPr/>
              </p:nvSpPr>
              <p:spPr>
                <a:xfrm>
                  <a:off x="11500297" y="2626591"/>
                  <a:ext cx="89246" cy="95564"/>
                </a:xfrm>
                <a:custGeom>
                  <a:avLst/>
                  <a:gdLst>
                    <a:gd name="connsiteX0" fmla="*/ 13348 w 89246"/>
                    <a:gd name="connsiteY0" fmla="*/ 13664 h 95564"/>
                    <a:gd name="connsiteX1" fmla="*/ 76530 w 89246"/>
                    <a:gd name="connsiteY1" fmla="*/ 14296 h 95564"/>
                    <a:gd name="connsiteX2" fmla="*/ 75898 w 89246"/>
                    <a:gd name="connsiteY2" fmla="*/ 81901 h 95564"/>
                    <a:gd name="connsiteX3" fmla="*/ 12716 w 89246"/>
                    <a:gd name="connsiteY3" fmla="*/ 81269 h 95564"/>
                    <a:gd name="connsiteX4" fmla="*/ 13348 w 89246"/>
                    <a:gd name="connsiteY4" fmla="*/ 13664 h 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46" h="95564">
                      <a:moveTo>
                        <a:pt x="13348" y="13664"/>
                      </a:moveTo>
                      <a:cubicBezTo>
                        <a:pt x="31039" y="-4659"/>
                        <a:pt x="59471" y="-4659"/>
                        <a:pt x="76530" y="14296"/>
                      </a:cubicBezTo>
                      <a:cubicBezTo>
                        <a:pt x="93589" y="33251"/>
                        <a:pt x="93589" y="63578"/>
                        <a:pt x="75898" y="81901"/>
                      </a:cubicBezTo>
                      <a:cubicBezTo>
                        <a:pt x="58208" y="100224"/>
                        <a:pt x="29775" y="100224"/>
                        <a:pt x="12716" y="81269"/>
                      </a:cubicBezTo>
                      <a:cubicBezTo>
                        <a:pt x="-4343" y="62314"/>
                        <a:pt x="-4343" y="31987"/>
                        <a:pt x="13348" y="13664"/>
                      </a:cubicBezTo>
                      <a:close/>
                    </a:path>
                  </a:pathLst>
                </a:custGeom>
                <a:grpFill/>
                <a:ln w="63120" cap="flat">
                  <a:noFill/>
                  <a:prstDash val="solid"/>
                  <a:miter/>
                </a:ln>
              </p:spPr>
              <p:txBody>
                <a:bodyPr rtlCol="0" anchor="ctr"/>
                <a:lstStyle/>
                <a:p>
                  <a:endParaRPr lang="en-GB"/>
                </a:p>
              </p:txBody>
            </p:sp>
            <p:sp>
              <p:nvSpPr>
                <p:cNvPr id="2625" name="Freeform: Shape 2624">
                  <a:extLst>
                    <a:ext uri="{FF2B5EF4-FFF2-40B4-BE49-F238E27FC236}">
                      <a16:creationId xmlns:a16="http://schemas.microsoft.com/office/drawing/2014/main" id="{1C7E40BE-1A95-4D3A-AF80-BA4501B7D27D}"/>
                    </a:ext>
                  </a:extLst>
                </p:cNvPr>
                <p:cNvSpPr/>
                <p:nvPr/>
              </p:nvSpPr>
              <p:spPr>
                <a:xfrm>
                  <a:off x="9990397" y="895080"/>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5" y="-7497"/>
                        <a:pt x="90909" y="-6865"/>
                        <a:pt x="117446" y="22199"/>
                      </a:cubicBezTo>
                      <a:cubicBezTo>
                        <a:pt x="143982" y="51262"/>
                        <a:pt x="143350"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626" name="Freeform: Shape 2625">
                  <a:extLst>
                    <a:ext uri="{FF2B5EF4-FFF2-40B4-BE49-F238E27FC236}">
                      <a16:creationId xmlns:a16="http://schemas.microsoft.com/office/drawing/2014/main" id="{50A52789-F827-46EA-94E8-F7E2BA910D53}"/>
                    </a:ext>
                  </a:extLst>
                </p:cNvPr>
                <p:cNvSpPr/>
                <p:nvPr/>
              </p:nvSpPr>
              <p:spPr>
                <a:xfrm>
                  <a:off x="10037627" y="2854359"/>
                  <a:ext cx="187186" cy="199822"/>
                </a:xfrm>
                <a:custGeom>
                  <a:avLst/>
                  <a:gdLst>
                    <a:gd name="connsiteX0" fmla="*/ 27883 w 187186"/>
                    <a:gd name="connsiteY0" fmla="*/ 28515 h 199822"/>
                    <a:gd name="connsiteX1" fmla="*/ 160566 w 187186"/>
                    <a:gd name="connsiteY1" fmla="*/ 29779 h 199822"/>
                    <a:gd name="connsiteX2" fmla="*/ 159302 w 187186"/>
                    <a:gd name="connsiteY2" fmla="*/ 171307 h 199822"/>
                    <a:gd name="connsiteX3" fmla="*/ 26620 w 187186"/>
                    <a:gd name="connsiteY3" fmla="*/ 170043 h 199822"/>
                    <a:gd name="connsiteX4" fmla="*/ 27883 w 187186"/>
                    <a:gd name="connsiteY4" fmla="*/ 28515 h 19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6" h="199822">
                      <a:moveTo>
                        <a:pt x="27883" y="28515"/>
                      </a:moveTo>
                      <a:cubicBezTo>
                        <a:pt x="65161" y="-10026"/>
                        <a:pt x="124553" y="-9394"/>
                        <a:pt x="160566" y="29779"/>
                      </a:cubicBezTo>
                      <a:cubicBezTo>
                        <a:pt x="196580" y="69584"/>
                        <a:pt x="195948" y="132766"/>
                        <a:pt x="159302" y="171307"/>
                      </a:cubicBezTo>
                      <a:cubicBezTo>
                        <a:pt x="122025" y="209848"/>
                        <a:pt x="62634" y="209216"/>
                        <a:pt x="26620" y="170043"/>
                      </a:cubicBezTo>
                      <a:cubicBezTo>
                        <a:pt x="-9394" y="130238"/>
                        <a:pt x="-8762" y="67056"/>
                        <a:pt x="27883" y="28515"/>
                      </a:cubicBezTo>
                      <a:close/>
                    </a:path>
                  </a:pathLst>
                </a:custGeom>
                <a:grpFill/>
                <a:ln w="63120" cap="flat">
                  <a:noFill/>
                  <a:prstDash val="solid"/>
                  <a:miter/>
                </a:ln>
              </p:spPr>
              <p:txBody>
                <a:bodyPr rtlCol="0" anchor="ctr"/>
                <a:lstStyle/>
                <a:p>
                  <a:endParaRPr lang="en-GB"/>
                </a:p>
              </p:txBody>
            </p:sp>
            <p:sp>
              <p:nvSpPr>
                <p:cNvPr id="2627" name="Freeform: Shape 2626">
                  <a:extLst>
                    <a:ext uri="{FF2B5EF4-FFF2-40B4-BE49-F238E27FC236}">
                      <a16:creationId xmlns:a16="http://schemas.microsoft.com/office/drawing/2014/main" id="{24B3C45F-182A-4381-813F-834210C40C74}"/>
                    </a:ext>
                  </a:extLst>
                </p:cNvPr>
                <p:cNvSpPr/>
                <p:nvPr/>
              </p:nvSpPr>
              <p:spPr>
                <a:xfrm>
                  <a:off x="10066367" y="1026214"/>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28" name="Freeform: Shape 2627">
                  <a:extLst>
                    <a:ext uri="{FF2B5EF4-FFF2-40B4-BE49-F238E27FC236}">
                      <a16:creationId xmlns:a16="http://schemas.microsoft.com/office/drawing/2014/main" id="{5F9FC255-EE58-4764-AF5F-F8D9585EBE07}"/>
                    </a:ext>
                  </a:extLst>
                </p:cNvPr>
                <p:cNvSpPr/>
                <p:nvPr/>
              </p:nvSpPr>
              <p:spPr>
                <a:xfrm>
                  <a:off x="11227022" y="88658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8"/>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29" name="Freeform: Shape 2628">
                  <a:extLst>
                    <a:ext uri="{FF2B5EF4-FFF2-40B4-BE49-F238E27FC236}">
                      <a16:creationId xmlns:a16="http://schemas.microsoft.com/office/drawing/2014/main" id="{0BF113EF-F677-4139-BD99-9FF83A3A63A8}"/>
                    </a:ext>
                  </a:extLst>
                </p:cNvPr>
                <p:cNvSpPr/>
                <p:nvPr/>
              </p:nvSpPr>
              <p:spPr>
                <a:xfrm>
                  <a:off x="11432364" y="914382"/>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7" y="2896"/>
                        <a:pt x="-2120" y="18060"/>
                        <a:pt x="408" y="33224"/>
                      </a:cubicBezTo>
                      <a:cubicBezTo>
                        <a:pt x="2934" y="49019"/>
                        <a:pt x="16835" y="59129"/>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30" name="Freeform: Shape 2629">
                  <a:extLst>
                    <a:ext uri="{FF2B5EF4-FFF2-40B4-BE49-F238E27FC236}">
                      <a16:creationId xmlns:a16="http://schemas.microsoft.com/office/drawing/2014/main" id="{7CAAF9D5-B5CA-479C-BC87-4E4B15DCAD83}"/>
                    </a:ext>
                  </a:extLst>
                </p:cNvPr>
                <p:cNvSpPr/>
                <p:nvPr/>
              </p:nvSpPr>
              <p:spPr>
                <a:xfrm>
                  <a:off x="10502955" y="914365"/>
                  <a:ext cx="53256" cy="57004"/>
                </a:xfrm>
                <a:custGeom>
                  <a:avLst/>
                  <a:gdLst>
                    <a:gd name="connsiteX0" fmla="*/ 21890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8"/>
                      </a:cubicBezTo>
                      <a:cubicBezTo>
                        <a:pt x="45899" y="54091"/>
                        <a:pt x="55376" y="38928"/>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31" name="Freeform: Shape 2630">
                  <a:extLst>
                    <a:ext uri="{FF2B5EF4-FFF2-40B4-BE49-F238E27FC236}">
                      <a16:creationId xmlns:a16="http://schemas.microsoft.com/office/drawing/2014/main" id="{481EACBB-B4A4-498B-A006-9C32EC3FAF04}"/>
                    </a:ext>
                  </a:extLst>
                </p:cNvPr>
                <p:cNvSpPr/>
                <p:nvPr/>
              </p:nvSpPr>
              <p:spPr>
                <a:xfrm>
                  <a:off x="11115190" y="1469121"/>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32" name="Freeform: Shape 2631">
                  <a:extLst>
                    <a:ext uri="{FF2B5EF4-FFF2-40B4-BE49-F238E27FC236}">
                      <a16:creationId xmlns:a16="http://schemas.microsoft.com/office/drawing/2014/main" id="{309E2906-5357-47E3-85FD-553B93D0D82C}"/>
                    </a:ext>
                  </a:extLst>
                </p:cNvPr>
                <p:cNvSpPr/>
                <p:nvPr/>
              </p:nvSpPr>
              <p:spPr>
                <a:xfrm>
                  <a:off x="10529492" y="147291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33" name="Freeform: Shape 2632">
                  <a:extLst>
                    <a:ext uri="{FF2B5EF4-FFF2-40B4-BE49-F238E27FC236}">
                      <a16:creationId xmlns:a16="http://schemas.microsoft.com/office/drawing/2014/main" id="{D7FAD77C-602E-4900-B7F2-B9F1CA6F9E0C}"/>
                    </a:ext>
                  </a:extLst>
                </p:cNvPr>
                <p:cNvSpPr/>
                <p:nvPr/>
              </p:nvSpPr>
              <p:spPr>
                <a:xfrm>
                  <a:off x="10283081" y="148491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34" name="Freeform: Shape 2633">
                  <a:extLst>
                    <a:ext uri="{FF2B5EF4-FFF2-40B4-BE49-F238E27FC236}">
                      <a16:creationId xmlns:a16="http://schemas.microsoft.com/office/drawing/2014/main" id="{08023EFA-37ED-4504-9D3C-EEEDC047A7FD}"/>
                    </a:ext>
                  </a:extLst>
                </p:cNvPr>
                <p:cNvSpPr/>
                <p:nvPr/>
              </p:nvSpPr>
              <p:spPr>
                <a:xfrm>
                  <a:off x="10267918" y="1365485"/>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7" y="2914"/>
                        <a:pt x="-2120" y="18077"/>
                        <a:pt x="408" y="33241"/>
                      </a:cubicBezTo>
                      <a:cubicBezTo>
                        <a:pt x="2934" y="49037"/>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35" name="Freeform: Shape 2634">
                  <a:extLst>
                    <a:ext uri="{FF2B5EF4-FFF2-40B4-BE49-F238E27FC236}">
                      <a16:creationId xmlns:a16="http://schemas.microsoft.com/office/drawing/2014/main" id="{9E4D557E-82D9-465C-8334-1BE2617104C0}"/>
                    </a:ext>
                  </a:extLst>
                </p:cNvPr>
                <p:cNvSpPr/>
                <p:nvPr/>
              </p:nvSpPr>
              <p:spPr>
                <a:xfrm>
                  <a:off x="10693765" y="1867800"/>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36" name="Freeform: Shape 2635">
                  <a:extLst>
                    <a:ext uri="{FF2B5EF4-FFF2-40B4-BE49-F238E27FC236}">
                      <a16:creationId xmlns:a16="http://schemas.microsoft.com/office/drawing/2014/main" id="{D698EB7C-524D-4038-A833-16A851A10ED5}"/>
                    </a:ext>
                  </a:extLst>
                </p:cNvPr>
                <p:cNvSpPr/>
                <p:nvPr/>
              </p:nvSpPr>
              <p:spPr>
                <a:xfrm>
                  <a:off x="10902266" y="2071246"/>
                  <a:ext cx="53256" cy="56987"/>
                </a:xfrm>
                <a:custGeom>
                  <a:avLst/>
                  <a:gdLst>
                    <a:gd name="connsiteX0" fmla="*/ 21890 w 53256"/>
                    <a:gd name="connsiteY0" fmla="*/ 369 h 56987"/>
                    <a:gd name="connsiteX1" fmla="*/ 407 w 53256"/>
                    <a:gd name="connsiteY1" fmla="*/ 33224 h 56987"/>
                    <a:gd name="connsiteX2" fmla="*/ 31367 w 53256"/>
                    <a:gd name="connsiteY2" fmla="*/ 56601 h 56987"/>
                    <a:gd name="connsiteX3" fmla="*/ 52849 w 53256"/>
                    <a:gd name="connsiteY3" fmla="*/ 23747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19" y="18060"/>
                        <a:pt x="407" y="33224"/>
                      </a:cubicBezTo>
                      <a:cubicBezTo>
                        <a:pt x="2935" y="49019"/>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37" name="Freeform: Shape 2636">
                  <a:extLst>
                    <a:ext uri="{FF2B5EF4-FFF2-40B4-BE49-F238E27FC236}">
                      <a16:creationId xmlns:a16="http://schemas.microsoft.com/office/drawing/2014/main" id="{D688174B-B5F5-423C-B465-DDAE0110FB85}"/>
                    </a:ext>
                  </a:extLst>
                </p:cNvPr>
                <p:cNvSpPr/>
                <p:nvPr/>
              </p:nvSpPr>
              <p:spPr>
                <a:xfrm>
                  <a:off x="10794224" y="1999833"/>
                  <a:ext cx="53256" cy="57004"/>
                </a:xfrm>
                <a:custGeom>
                  <a:avLst/>
                  <a:gdLst>
                    <a:gd name="connsiteX0" fmla="*/ 21890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3"/>
                        <a:pt x="-2120" y="18077"/>
                        <a:pt x="408"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38" name="Freeform: Shape 2637">
                  <a:extLst>
                    <a:ext uri="{FF2B5EF4-FFF2-40B4-BE49-F238E27FC236}">
                      <a16:creationId xmlns:a16="http://schemas.microsoft.com/office/drawing/2014/main" id="{41747536-4AE0-4ACD-990A-87311380D8E9}"/>
                    </a:ext>
                  </a:extLst>
                </p:cNvPr>
                <p:cNvSpPr/>
                <p:nvPr/>
              </p:nvSpPr>
              <p:spPr>
                <a:xfrm>
                  <a:off x="11204908" y="1896215"/>
                  <a:ext cx="53256" cy="57004"/>
                </a:xfrm>
                <a:custGeom>
                  <a:avLst/>
                  <a:gdLst>
                    <a:gd name="connsiteX0" fmla="*/ 21890 w 53256"/>
                    <a:gd name="connsiteY0" fmla="*/ 386 h 57004"/>
                    <a:gd name="connsiteX1" fmla="*/ 408 w 53256"/>
                    <a:gd name="connsiteY1" fmla="*/ 33241 h 57004"/>
                    <a:gd name="connsiteX2" fmla="*/ 31367 w 53256"/>
                    <a:gd name="connsiteY2" fmla="*/ 56619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20" y="18077"/>
                        <a:pt x="408" y="33241"/>
                      </a:cubicBezTo>
                      <a:cubicBezTo>
                        <a:pt x="2935" y="49037"/>
                        <a:pt x="16835" y="59146"/>
                        <a:pt x="31367" y="56619"/>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39" name="Freeform: Shape 2638">
                  <a:extLst>
                    <a:ext uri="{FF2B5EF4-FFF2-40B4-BE49-F238E27FC236}">
                      <a16:creationId xmlns:a16="http://schemas.microsoft.com/office/drawing/2014/main" id="{1B76D766-E193-4F10-8D23-93612705C319}"/>
                    </a:ext>
                  </a:extLst>
                </p:cNvPr>
                <p:cNvSpPr/>
                <p:nvPr/>
              </p:nvSpPr>
              <p:spPr>
                <a:xfrm>
                  <a:off x="11283254" y="1748369"/>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4" y="48405"/>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40" name="Freeform: Shape 2639">
                  <a:extLst>
                    <a:ext uri="{FF2B5EF4-FFF2-40B4-BE49-F238E27FC236}">
                      <a16:creationId xmlns:a16="http://schemas.microsoft.com/office/drawing/2014/main" id="{50F05619-DBD0-45CA-959D-8A6D51E41532}"/>
                    </a:ext>
                  </a:extLst>
                </p:cNvPr>
                <p:cNvSpPr/>
                <p:nvPr/>
              </p:nvSpPr>
              <p:spPr>
                <a:xfrm>
                  <a:off x="11391296" y="1748369"/>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41" name="Freeform: Shape 2640">
                  <a:extLst>
                    <a:ext uri="{FF2B5EF4-FFF2-40B4-BE49-F238E27FC236}">
                      <a16:creationId xmlns:a16="http://schemas.microsoft.com/office/drawing/2014/main" id="{920ECCD5-1930-42BA-9645-BC912188A12D}"/>
                    </a:ext>
                  </a:extLst>
                </p:cNvPr>
                <p:cNvSpPr/>
                <p:nvPr/>
              </p:nvSpPr>
              <p:spPr>
                <a:xfrm>
                  <a:off x="11533455" y="1496921"/>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9"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42" name="Freeform: Shape 2641">
                  <a:extLst>
                    <a:ext uri="{FF2B5EF4-FFF2-40B4-BE49-F238E27FC236}">
                      <a16:creationId xmlns:a16="http://schemas.microsoft.com/office/drawing/2014/main" id="{8015F56D-56A2-4FE3-BE7F-24B75601BC4B}"/>
                    </a:ext>
                  </a:extLst>
                </p:cNvPr>
                <p:cNvSpPr/>
                <p:nvPr/>
              </p:nvSpPr>
              <p:spPr>
                <a:xfrm>
                  <a:off x="11510710" y="1776169"/>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43" name="Freeform: Shape 2642">
                  <a:extLst>
                    <a:ext uri="{FF2B5EF4-FFF2-40B4-BE49-F238E27FC236}">
                      <a16:creationId xmlns:a16="http://schemas.microsoft.com/office/drawing/2014/main" id="{CE097041-7BF8-4E76-BDFE-C7DD39EAE054}"/>
                    </a:ext>
                  </a:extLst>
                </p:cNvPr>
                <p:cNvSpPr/>
                <p:nvPr/>
              </p:nvSpPr>
              <p:spPr>
                <a:xfrm>
                  <a:off x="11716052" y="120565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44" name="Freeform: Shape 2643">
                  <a:extLst>
                    <a:ext uri="{FF2B5EF4-FFF2-40B4-BE49-F238E27FC236}">
                      <a16:creationId xmlns:a16="http://schemas.microsoft.com/office/drawing/2014/main" id="{69C7A88D-8172-4F6A-A3B5-A480A636DB43}"/>
                    </a:ext>
                  </a:extLst>
                </p:cNvPr>
                <p:cNvSpPr/>
                <p:nvPr/>
              </p:nvSpPr>
              <p:spPr>
                <a:xfrm>
                  <a:off x="11887907" y="994623"/>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45" name="Freeform: Shape 2644">
                  <a:extLst>
                    <a:ext uri="{FF2B5EF4-FFF2-40B4-BE49-F238E27FC236}">
                      <a16:creationId xmlns:a16="http://schemas.microsoft.com/office/drawing/2014/main" id="{173F8531-21CE-436B-8F29-BD10597A9A2D}"/>
                    </a:ext>
                  </a:extLst>
                </p:cNvPr>
                <p:cNvSpPr/>
                <p:nvPr/>
              </p:nvSpPr>
              <p:spPr>
                <a:xfrm>
                  <a:off x="11839257" y="877104"/>
                  <a:ext cx="53256" cy="56987"/>
                </a:xfrm>
                <a:custGeom>
                  <a:avLst/>
                  <a:gdLst>
                    <a:gd name="connsiteX0" fmla="*/ 21890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46" name="Freeform: Shape 2645">
                  <a:extLst>
                    <a:ext uri="{FF2B5EF4-FFF2-40B4-BE49-F238E27FC236}">
                      <a16:creationId xmlns:a16="http://schemas.microsoft.com/office/drawing/2014/main" id="{76A4D607-A59E-42F9-9BAD-174784BF011A}"/>
                    </a:ext>
                  </a:extLst>
                </p:cNvPr>
                <p:cNvSpPr/>
                <p:nvPr/>
              </p:nvSpPr>
              <p:spPr>
                <a:xfrm>
                  <a:off x="11970044" y="968701"/>
                  <a:ext cx="53256" cy="56987"/>
                </a:xfrm>
                <a:custGeom>
                  <a:avLst/>
                  <a:gdLst>
                    <a:gd name="connsiteX0" fmla="*/ 21890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47" name="Freeform: Shape 2646">
                  <a:extLst>
                    <a:ext uri="{FF2B5EF4-FFF2-40B4-BE49-F238E27FC236}">
                      <a16:creationId xmlns:a16="http://schemas.microsoft.com/office/drawing/2014/main" id="{A172D56C-7909-40E3-BA7D-61122BB2EAC3}"/>
                    </a:ext>
                  </a:extLst>
                </p:cNvPr>
                <p:cNvSpPr/>
                <p:nvPr/>
              </p:nvSpPr>
              <p:spPr>
                <a:xfrm>
                  <a:off x="11645288" y="940918"/>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48" name="Freeform: Shape 2647">
                  <a:extLst>
                    <a:ext uri="{FF2B5EF4-FFF2-40B4-BE49-F238E27FC236}">
                      <a16:creationId xmlns:a16="http://schemas.microsoft.com/office/drawing/2014/main" id="{DB545257-079C-4A2D-BCB8-881483F50344}"/>
                    </a:ext>
                  </a:extLst>
                </p:cNvPr>
                <p:cNvSpPr/>
                <p:nvPr/>
              </p:nvSpPr>
              <p:spPr>
                <a:xfrm>
                  <a:off x="10506746" y="952906"/>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49" name="Freeform: Shape 2648">
                  <a:extLst>
                    <a:ext uri="{FF2B5EF4-FFF2-40B4-BE49-F238E27FC236}">
                      <a16:creationId xmlns:a16="http://schemas.microsoft.com/office/drawing/2014/main" id="{F838C8BE-E1B0-4E81-8AAD-6229A5CB2D88}"/>
                    </a:ext>
                  </a:extLst>
                </p:cNvPr>
                <p:cNvSpPr/>
                <p:nvPr/>
              </p:nvSpPr>
              <p:spPr>
                <a:xfrm>
                  <a:off x="10286872" y="916909"/>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50" name="Freeform: Shape 2649">
                  <a:extLst>
                    <a:ext uri="{FF2B5EF4-FFF2-40B4-BE49-F238E27FC236}">
                      <a16:creationId xmlns:a16="http://schemas.microsoft.com/office/drawing/2014/main" id="{E1FA4CBE-D1C9-4580-A442-7B93D2BD78DF}"/>
                    </a:ext>
                  </a:extLst>
                </p:cNvPr>
                <p:cNvSpPr/>
                <p:nvPr/>
              </p:nvSpPr>
              <p:spPr>
                <a:xfrm>
                  <a:off x="10204736" y="968701"/>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7" y="2913"/>
                        <a:pt x="-2120" y="18077"/>
                        <a:pt x="408" y="33241"/>
                      </a:cubicBezTo>
                      <a:cubicBezTo>
                        <a:pt x="2934" y="49036"/>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51" name="Freeform: Shape 2650">
                  <a:extLst>
                    <a:ext uri="{FF2B5EF4-FFF2-40B4-BE49-F238E27FC236}">
                      <a16:creationId xmlns:a16="http://schemas.microsoft.com/office/drawing/2014/main" id="{ACF3AB3E-8517-4418-B807-9E683E99BC42}"/>
                    </a:ext>
                  </a:extLst>
                </p:cNvPr>
                <p:cNvSpPr/>
                <p:nvPr/>
              </p:nvSpPr>
              <p:spPr>
                <a:xfrm>
                  <a:off x="9936212" y="897323"/>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52" name="Freeform: Shape 2651">
                  <a:extLst>
                    <a:ext uri="{FF2B5EF4-FFF2-40B4-BE49-F238E27FC236}">
                      <a16:creationId xmlns:a16="http://schemas.microsoft.com/office/drawing/2014/main" id="{F50C1A37-5184-4224-BC47-3DED6956BCF3}"/>
                    </a:ext>
                  </a:extLst>
                </p:cNvPr>
                <p:cNvSpPr/>
                <p:nvPr/>
              </p:nvSpPr>
              <p:spPr>
                <a:xfrm>
                  <a:off x="10077739" y="1332016"/>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53" name="Freeform: Shape 2652">
                  <a:extLst>
                    <a:ext uri="{FF2B5EF4-FFF2-40B4-BE49-F238E27FC236}">
                      <a16:creationId xmlns:a16="http://schemas.microsoft.com/office/drawing/2014/main" id="{7886AB94-B9E4-4340-80DA-A55E375CA76B}"/>
                    </a:ext>
                  </a:extLst>
                </p:cNvPr>
                <p:cNvSpPr/>
                <p:nvPr/>
              </p:nvSpPr>
              <p:spPr>
                <a:xfrm>
                  <a:off x="10559187" y="1670655"/>
                  <a:ext cx="53256" cy="57004"/>
                </a:xfrm>
                <a:custGeom>
                  <a:avLst/>
                  <a:gdLst>
                    <a:gd name="connsiteX0" fmla="*/ 21890 w 53256"/>
                    <a:gd name="connsiteY0" fmla="*/ 386 h 57004"/>
                    <a:gd name="connsiteX1" fmla="*/ 407 w 53256"/>
                    <a:gd name="connsiteY1" fmla="*/ 33241 h 57004"/>
                    <a:gd name="connsiteX2" fmla="*/ 31367 w 53256"/>
                    <a:gd name="connsiteY2" fmla="*/ 56619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9"/>
                      </a:cubicBezTo>
                      <a:cubicBezTo>
                        <a:pt x="45899" y="54091"/>
                        <a:pt x="55376" y="38927"/>
                        <a:pt x="52849" y="23764"/>
                      </a:cubicBezTo>
                      <a:cubicBezTo>
                        <a:pt x="50321" y="7968"/>
                        <a:pt x="36422" y="-2141"/>
                        <a:pt x="21890" y="386"/>
                      </a:cubicBezTo>
                      <a:lnTo>
                        <a:pt x="21890" y="386"/>
                      </a:lnTo>
                      <a:close/>
                    </a:path>
                  </a:pathLst>
                </a:custGeom>
                <a:grpFill/>
                <a:ln w="63120" cap="flat">
                  <a:noFill/>
                  <a:prstDash val="solid"/>
                  <a:miter/>
                </a:ln>
              </p:spPr>
              <p:txBody>
                <a:bodyPr rtlCol="0" anchor="ctr"/>
                <a:lstStyle/>
                <a:p>
                  <a:endParaRPr lang="en-GB"/>
                </a:p>
              </p:txBody>
            </p:sp>
            <p:sp>
              <p:nvSpPr>
                <p:cNvPr id="2654" name="Freeform: Shape 2653">
                  <a:extLst>
                    <a:ext uri="{FF2B5EF4-FFF2-40B4-BE49-F238E27FC236}">
                      <a16:creationId xmlns:a16="http://schemas.microsoft.com/office/drawing/2014/main" id="{5DC18F4F-8816-4CE7-B1DF-4FE9B2BA1DAB}"/>
                    </a:ext>
                  </a:extLst>
                </p:cNvPr>
                <p:cNvSpPr/>
                <p:nvPr/>
              </p:nvSpPr>
              <p:spPr>
                <a:xfrm>
                  <a:off x="10813179" y="193414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55" name="Freeform: Shape 2654">
                  <a:extLst>
                    <a:ext uri="{FF2B5EF4-FFF2-40B4-BE49-F238E27FC236}">
                      <a16:creationId xmlns:a16="http://schemas.microsoft.com/office/drawing/2014/main" id="{1477B2D1-16E8-4E62-9D53-D18700FC8937}"/>
                    </a:ext>
                  </a:extLst>
                </p:cNvPr>
                <p:cNvSpPr/>
                <p:nvPr/>
              </p:nvSpPr>
              <p:spPr>
                <a:xfrm>
                  <a:off x="11178372" y="2185606"/>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56" name="Freeform: Shape 2655">
                  <a:extLst>
                    <a:ext uri="{FF2B5EF4-FFF2-40B4-BE49-F238E27FC236}">
                      <a16:creationId xmlns:a16="http://schemas.microsoft.com/office/drawing/2014/main" id="{4409228D-FF68-48D1-BE98-EA6319442C79}"/>
                    </a:ext>
                  </a:extLst>
                </p:cNvPr>
                <p:cNvSpPr/>
                <p:nvPr/>
              </p:nvSpPr>
              <p:spPr>
                <a:xfrm>
                  <a:off x="11058958" y="1977737"/>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57" name="Freeform: Shape 2656">
                  <a:extLst>
                    <a:ext uri="{FF2B5EF4-FFF2-40B4-BE49-F238E27FC236}">
                      <a16:creationId xmlns:a16="http://schemas.microsoft.com/office/drawing/2014/main" id="{BC9917EC-4DC2-4D1A-A834-F00CFC602C0E}"/>
                    </a:ext>
                  </a:extLst>
                </p:cNvPr>
                <p:cNvSpPr/>
                <p:nvPr/>
              </p:nvSpPr>
              <p:spPr>
                <a:xfrm>
                  <a:off x="10850457" y="2181166"/>
                  <a:ext cx="53256" cy="57004"/>
                </a:xfrm>
                <a:custGeom>
                  <a:avLst/>
                  <a:gdLst>
                    <a:gd name="connsiteX0" fmla="*/ 21890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58" name="Freeform: Shape 2657">
                  <a:extLst>
                    <a:ext uri="{FF2B5EF4-FFF2-40B4-BE49-F238E27FC236}">
                      <a16:creationId xmlns:a16="http://schemas.microsoft.com/office/drawing/2014/main" id="{2F173797-5DBC-47E2-8E30-73020D84C61B}"/>
                    </a:ext>
                  </a:extLst>
                </p:cNvPr>
                <p:cNvSpPr/>
                <p:nvPr/>
              </p:nvSpPr>
              <p:spPr>
                <a:xfrm>
                  <a:off x="10704506" y="2209615"/>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59" name="Freeform: Shape 2658">
                  <a:extLst>
                    <a:ext uri="{FF2B5EF4-FFF2-40B4-BE49-F238E27FC236}">
                      <a16:creationId xmlns:a16="http://schemas.microsoft.com/office/drawing/2014/main" id="{E1176AEB-10F2-4403-BAC3-9F48975547D5}"/>
                    </a:ext>
                  </a:extLst>
                </p:cNvPr>
                <p:cNvSpPr/>
                <p:nvPr/>
              </p:nvSpPr>
              <p:spPr>
                <a:xfrm>
                  <a:off x="10585092" y="2440862"/>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60" name="Freeform: Shape 2659">
                  <a:extLst>
                    <a:ext uri="{FF2B5EF4-FFF2-40B4-BE49-F238E27FC236}">
                      <a16:creationId xmlns:a16="http://schemas.microsoft.com/office/drawing/2014/main" id="{833BD1B7-B858-4AED-85E9-96D35CD190CF}"/>
                    </a:ext>
                  </a:extLst>
                </p:cNvPr>
                <p:cNvSpPr/>
                <p:nvPr/>
              </p:nvSpPr>
              <p:spPr>
                <a:xfrm>
                  <a:off x="10394913" y="2644291"/>
                  <a:ext cx="53256" cy="56987"/>
                </a:xfrm>
                <a:custGeom>
                  <a:avLst/>
                  <a:gdLst>
                    <a:gd name="connsiteX0" fmla="*/ 21890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20" y="18077"/>
                        <a:pt x="408" y="33241"/>
                      </a:cubicBezTo>
                      <a:cubicBezTo>
                        <a:pt x="2935" y="48405"/>
                        <a:pt x="16835" y="59146"/>
                        <a:pt x="31367" y="56619"/>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61" name="Freeform: Shape 2660">
                  <a:extLst>
                    <a:ext uri="{FF2B5EF4-FFF2-40B4-BE49-F238E27FC236}">
                      <a16:creationId xmlns:a16="http://schemas.microsoft.com/office/drawing/2014/main" id="{05831544-912B-4921-8462-5C5C369FC376}"/>
                    </a:ext>
                  </a:extLst>
                </p:cNvPr>
                <p:cNvSpPr/>
                <p:nvPr/>
              </p:nvSpPr>
              <p:spPr>
                <a:xfrm>
                  <a:off x="10417659" y="2413062"/>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62" name="Freeform: Shape 2661">
                  <a:extLst>
                    <a:ext uri="{FF2B5EF4-FFF2-40B4-BE49-F238E27FC236}">
                      <a16:creationId xmlns:a16="http://schemas.microsoft.com/office/drawing/2014/main" id="{AA33814C-3ABC-4EA3-ADFE-661177DE04D3}"/>
                    </a:ext>
                  </a:extLst>
                </p:cNvPr>
                <p:cNvSpPr/>
                <p:nvPr/>
              </p:nvSpPr>
              <p:spPr>
                <a:xfrm>
                  <a:off x="10346263" y="269611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63" name="Freeform: Shape 2662">
                  <a:extLst>
                    <a:ext uri="{FF2B5EF4-FFF2-40B4-BE49-F238E27FC236}">
                      <a16:creationId xmlns:a16="http://schemas.microsoft.com/office/drawing/2014/main" id="{FA24248C-732C-480B-B325-D384AA9EA935}"/>
                    </a:ext>
                  </a:extLst>
                </p:cNvPr>
                <p:cNvSpPr/>
                <p:nvPr/>
              </p:nvSpPr>
              <p:spPr>
                <a:xfrm>
                  <a:off x="10193363" y="2803527"/>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7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4" y="49019"/>
                        <a:pt x="16835" y="59128"/>
                        <a:pt x="31367" y="56601"/>
                      </a:cubicBezTo>
                      <a:cubicBezTo>
                        <a:pt x="45898"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64" name="Freeform: Shape 2663">
                  <a:extLst>
                    <a:ext uri="{FF2B5EF4-FFF2-40B4-BE49-F238E27FC236}">
                      <a16:creationId xmlns:a16="http://schemas.microsoft.com/office/drawing/2014/main" id="{C570B842-E156-49F1-AF18-2EDE9DA567AB}"/>
                    </a:ext>
                  </a:extLst>
                </p:cNvPr>
                <p:cNvSpPr/>
                <p:nvPr/>
              </p:nvSpPr>
              <p:spPr>
                <a:xfrm>
                  <a:off x="10226849" y="2899547"/>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8"/>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65" name="Freeform: Shape 2664">
                  <a:extLst>
                    <a:ext uri="{FF2B5EF4-FFF2-40B4-BE49-F238E27FC236}">
                      <a16:creationId xmlns:a16="http://schemas.microsoft.com/office/drawing/2014/main" id="{7D3C9E7A-98CB-44AB-BFC5-423C4B0F95F6}"/>
                    </a:ext>
                  </a:extLst>
                </p:cNvPr>
                <p:cNvSpPr/>
                <p:nvPr/>
              </p:nvSpPr>
              <p:spPr>
                <a:xfrm>
                  <a:off x="10054994" y="3025928"/>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66" name="Freeform: Shape 2665">
                  <a:extLst>
                    <a:ext uri="{FF2B5EF4-FFF2-40B4-BE49-F238E27FC236}">
                      <a16:creationId xmlns:a16="http://schemas.microsoft.com/office/drawing/2014/main" id="{4EAE95B9-20A4-4D31-B9FD-57A931BF9EA5}"/>
                    </a:ext>
                  </a:extLst>
                </p:cNvPr>
                <p:cNvSpPr/>
                <p:nvPr/>
              </p:nvSpPr>
              <p:spPr>
                <a:xfrm>
                  <a:off x="10069526" y="2770655"/>
                  <a:ext cx="53256" cy="56987"/>
                </a:xfrm>
                <a:custGeom>
                  <a:avLst/>
                  <a:gdLst>
                    <a:gd name="connsiteX0" fmla="*/ 21890 w 53256"/>
                    <a:gd name="connsiteY0" fmla="*/ 386 h 56987"/>
                    <a:gd name="connsiteX1" fmla="*/ 407 w 53256"/>
                    <a:gd name="connsiteY1" fmla="*/ 33241 h 56987"/>
                    <a:gd name="connsiteX2" fmla="*/ 31367 w 53256"/>
                    <a:gd name="connsiteY2" fmla="*/ 56619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19" y="18077"/>
                        <a:pt x="407" y="33241"/>
                      </a:cubicBezTo>
                      <a:cubicBezTo>
                        <a:pt x="2935" y="48405"/>
                        <a:pt x="16835" y="59146"/>
                        <a:pt x="31367" y="56619"/>
                      </a:cubicBezTo>
                      <a:cubicBezTo>
                        <a:pt x="45899" y="54091"/>
                        <a:pt x="55376" y="38927"/>
                        <a:pt x="52849" y="23764"/>
                      </a:cubicBezTo>
                      <a:cubicBezTo>
                        <a:pt x="50321" y="7968"/>
                        <a:pt x="36422" y="-2141"/>
                        <a:pt x="21890" y="386"/>
                      </a:cubicBezTo>
                      <a:lnTo>
                        <a:pt x="21890" y="386"/>
                      </a:lnTo>
                      <a:close/>
                    </a:path>
                  </a:pathLst>
                </a:custGeom>
                <a:grpFill/>
                <a:ln w="63120" cap="flat">
                  <a:noFill/>
                  <a:prstDash val="solid"/>
                  <a:miter/>
                </a:ln>
              </p:spPr>
              <p:txBody>
                <a:bodyPr rtlCol="0" anchor="ctr"/>
                <a:lstStyle/>
                <a:p>
                  <a:endParaRPr lang="en-GB"/>
                </a:p>
              </p:txBody>
            </p:sp>
            <p:sp>
              <p:nvSpPr>
                <p:cNvPr id="2667" name="Freeform: Shape 2666">
                  <a:extLst>
                    <a:ext uri="{FF2B5EF4-FFF2-40B4-BE49-F238E27FC236}">
                      <a16:creationId xmlns:a16="http://schemas.microsoft.com/office/drawing/2014/main" id="{A54A9B1C-EE7D-45C3-B666-4E98C2907463}"/>
                    </a:ext>
                  </a:extLst>
                </p:cNvPr>
                <p:cNvSpPr/>
                <p:nvPr/>
              </p:nvSpPr>
              <p:spPr>
                <a:xfrm>
                  <a:off x="10282449" y="1670040"/>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68" name="Freeform: Shape 2667">
                  <a:extLst>
                    <a:ext uri="{FF2B5EF4-FFF2-40B4-BE49-F238E27FC236}">
                      <a16:creationId xmlns:a16="http://schemas.microsoft.com/office/drawing/2014/main" id="{FD865218-7222-4561-912A-8AFA9590D48F}"/>
                    </a:ext>
                  </a:extLst>
                </p:cNvPr>
                <p:cNvSpPr/>
                <p:nvPr/>
              </p:nvSpPr>
              <p:spPr>
                <a:xfrm>
                  <a:off x="11215018" y="2483194"/>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69" name="Freeform: Shape 2668">
                  <a:extLst>
                    <a:ext uri="{FF2B5EF4-FFF2-40B4-BE49-F238E27FC236}">
                      <a16:creationId xmlns:a16="http://schemas.microsoft.com/office/drawing/2014/main" id="{23F5DED0-B549-4FE8-A49C-B9592DAFA892}"/>
                    </a:ext>
                  </a:extLst>
                </p:cNvPr>
                <p:cNvSpPr/>
                <p:nvPr/>
              </p:nvSpPr>
              <p:spPr>
                <a:xfrm>
                  <a:off x="11420359" y="2611436"/>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70" name="Freeform: Shape 2669">
                  <a:extLst>
                    <a:ext uri="{FF2B5EF4-FFF2-40B4-BE49-F238E27FC236}">
                      <a16:creationId xmlns:a16="http://schemas.microsoft.com/office/drawing/2014/main" id="{4DAD63D1-3C05-4A42-8777-7F8E7878A72D}"/>
                    </a:ext>
                  </a:extLst>
                </p:cNvPr>
                <p:cNvSpPr/>
                <p:nvPr/>
              </p:nvSpPr>
              <p:spPr>
                <a:xfrm>
                  <a:off x="11633283" y="2675268"/>
                  <a:ext cx="53256" cy="56987"/>
                </a:xfrm>
                <a:custGeom>
                  <a:avLst/>
                  <a:gdLst>
                    <a:gd name="connsiteX0" fmla="*/ 21890 w 53256"/>
                    <a:gd name="connsiteY0" fmla="*/ 369 h 56987"/>
                    <a:gd name="connsiteX1" fmla="*/ 407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19" y="18060"/>
                        <a:pt x="407" y="33224"/>
                      </a:cubicBezTo>
                      <a:cubicBezTo>
                        <a:pt x="2935" y="49019"/>
                        <a:pt x="16835" y="59128"/>
                        <a:pt x="31367" y="56601"/>
                      </a:cubicBezTo>
                      <a:cubicBezTo>
                        <a:pt x="45899" y="54074"/>
                        <a:pt x="55376" y="38910"/>
                        <a:pt x="52849" y="23746"/>
                      </a:cubicBezTo>
                      <a:cubicBezTo>
                        <a:pt x="50321" y="8583"/>
                        <a:pt x="36422" y="-2158"/>
                        <a:pt x="21890" y="369"/>
                      </a:cubicBezTo>
                      <a:lnTo>
                        <a:pt x="21890" y="369"/>
                      </a:lnTo>
                      <a:close/>
                    </a:path>
                  </a:pathLst>
                </a:custGeom>
                <a:grpFill/>
                <a:ln w="63120" cap="flat">
                  <a:noFill/>
                  <a:prstDash val="solid"/>
                  <a:miter/>
                </a:ln>
              </p:spPr>
              <p:txBody>
                <a:bodyPr rtlCol="0" anchor="ctr"/>
                <a:lstStyle/>
                <a:p>
                  <a:endParaRPr lang="en-GB"/>
                </a:p>
              </p:txBody>
            </p:sp>
            <p:sp>
              <p:nvSpPr>
                <p:cNvPr id="2671" name="Freeform: Shape 2670">
                  <a:extLst>
                    <a:ext uri="{FF2B5EF4-FFF2-40B4-BE49-F238E27FC236}">
                      <a16:creationId xmlns:a16="http://schemas.microsoft.com/office/drawing/2014/main" id="{070A80FD-11FC-40B4-A6BB-C0EBD70E5D77}"/>
                    </a:ext>
                  </a:extLst>
                </p:cNvPr>
                <p:cNvSpPr/>
                <p:nvPr/>
              </p:nvSpPr>
              <p:spPr>
                <a:xfrm>
                  <a:off x="11580842" y="2858496"/>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5" y="49019"/>
                        <a:pt x="16835" y="59128"/>
                        <a:pt x="31367" y="56601"/>
                      </a:cubicBezTo>
                      <a:cubicBezTo>
                        <a:pt x="45899"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72" name="Freeform: Shape 2671">
                  <a:extLst>
                    <a:ext uri="{FF2B5EF4-FFF2-40B4-BE49-F238E27FC236}">
                      <a16:creationId xmlns:a16="http://schemas.microsoft.com/office/drawing/2014/main" id="{AEB0A380-67C3-49CC-84B4-CF2CFB85F466}"/>
                    </a:ext>
                  </a:extLst>
                </p:cNvPr>
                <p:cNvSpPr/>
                <p:nvPr/>
              </p:nvSpPr>
              <p:spPr>
                <a:xfrm>
                  <a:off x="11808930" y="2946319"/>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8"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673" name="Freeform: Shape 2672">
                  <a:extLst>
                    <a:ext uri="{FF2B5EF4-FFF2-40B4-BE49-F238E27FC236}">
                      <a16:creationId xmlns:a16="http://schemas.microsoft.com/office/drawing/2014/main" id="{413B0349-BA9E-4C7E-B986-A4903496583E}"/>
                    </a:ext>
                  </a:extLst>
                </p:cNvPr>
                <p:cNvSpPr/>
                <p:nvPr/>
              </p:nvSpPr>
              <p:spPr>
                <a:xfrm>
                  <a:off x="11189113" y="2818674"/>
                  <a:ext cx="53256" cy="56987"/>
                </a:xfrm>
                <a:custGeom>
                  <a:avLst/>
                  <a:gdLst>
                    <a:gd name="connsiteX0" fmla="*/ 21890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674" name="Freeform: Shape 2673">
                  <a:extLst>
                    <a:ext uri="{FF2B5EF4-FFF2-40B4-BE49-F238E27FC236}">
                      <a16:creationId xmlns:a16="http://schemas.microsoft.com/office/drawing/2014/main" id="{985801D2-0FCB-4CEA-8613-7DF26383EF1B}"/>
                    </a:ext>
                  </a:extLst>
                </p:cNvPr>
                <p:cNvSpPr/>
                <p:nvPr/>
              </p:nvSpPr>
              <p:spPr>
                <a:xfrm>
                  <a:off x="11062117" y="2750437"/>
                  <a:ext cx="53255" cy="57004"/>
                </a:xfrm>
                <a:custGeom>
                  <a:avLst/>
                  <a:gdLst>
                    <a:gd name="connsiteX0" fmla="*/ 21889 w 53255"/>
                    <a:gd name="connsiteY0" fmla="*/ 386 h 57004"/>
                    <a:gd name="connsiteX1" fmla="*/ 408 w 53255"/>
                    <a:gd name="connsiteY1" fmla="*/ 33241 h 57004"/>
                    <a:gd name="connsiteX2" fmla="*/ 31367 w 53255"/>
                    <a:gd name="connsiteY2" fmla="*/ 56619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8" y="2914"/>
                        <a:pt x="-2120" y="18077"/>
                        <a:pt x="408" y="33241"/>
                      </a:cubicBezTo>
                      <a:cubicBezTo>
                        <a:pt x="2934" y="49037"/>
                        <a:pt x="16835" y="59146"/>
                        <a:pt x="31367" y="56619"/>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75" name="Freeform: Shape 2674">
                  <a:extLst>
                    <a:ext uri="{FF2B5EF4-FFF2-40B4-BE49-F238E27FC236}">
                      <a16:creationId xmlns:a16="http://schemas.microsoft.com/office/drawing/2014/main" id="{FD799C1E-2F8A-419B-A39E-E217BB33E9A8}"/>
                    </a:ext>
                  </a:extLst>
                </p:cNvPr>
                <p:cNvSpPr/>
                <p:nvPr/>
              </p:nvSpPr>
              <p:spPr>
                <a:xfrm>
                  <a:off x="11316109" y="2730868"/>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676" name="Freeform: Shape 2675">
                  <a:extLst>
                    <a:ext uri="{FF2B5EF4-FFF2-40B4-BE49-F238E27FC236}">
                      <a16:creationId xmlns:a16="http://schemas.microsoft.com/office/drawing/2014/main" id="{10388F94-2270-4D2D-B347-078A84BE528A}"/>
                    </a:ext>
                  </a:extLst>
                </p:cNvPr>
                <p:cNvSpPr/>
                <p:nvPr/>
              </p:nvSpPr>
              <p:spPr>
                <a:xfrm>
                  <a:off x="10707665" y="2806669"/>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8" y="2913"/>
                        <a:pt x="-2120" y="18077"/>
                        <a:pt x="408" y="33241"/>
                      </a:cubicBezTo>
                      <a:cubicBezTo>
                        <a:pt x="2935" y="49036"/>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77" name="Freeform: Shape 2676">
                  <a:extLst>
                    <a:ext uri="{FF2B5EF4-FFF2-40B4-BE49-F238E27FC236}">
                      <a16:creationId xmlns:a16="http://schemas.microsoft.com/office/drawing/2014/main" id="{45DD518A-2038-42C4-B183-49382AD8C90E}"/>
                    </a:ext>
                  </a:extLst>
                </p:cNvPr>
                <p:cNvSpPr/>
                <p:nvPr/>
              </p:nvSpPr>
              <p:spPr>
                <a:xfrm>
                  <a:off x="10711456" y="2703050"/>
                  <a:ext cx="53256" cy="57004"/>
                </a:xfrm>
                <a:custGeom>
                  <a:avLst/>
                  <a:gdLst>
                    <a:gd name="connsiteX0" fmla="*/ 21889 w 53256"/>
                    <a:gd name="connsiteY0" fmla="*/ 386 h 57004"/>
                    <a:gd name="connsiteX1" fmla="*/ 408 w 53256"/>
                    <a:gd name="connsiteY1" fmla="*/ 33241 h 57004"/>
                    <a:gd name="connsiteX2" fmla="*/ 31367 w 53256"/>
                    <a:gd name="connsiteY2" fmla="*/ 56619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678" name="Freeform: Shape 2677">
                  <a:extLst>
                    <a:ext uri="{FF2B5EF4-FFF2-40B4-BE49-F238E27FC236}">
                      <a16:creationId xmlns:a16="http://schemas.microsoft.com/office/drawing/2014/main" id="{09B2EBF1-EB1B-46E7-B024-9F3606194FF8}"/>
                    </a:ext>
                  </a:extLst>
                </p:cNvPr>
                <p:cNvSpPr/>
                <p:nvPr/>
              </p:nvSpPr>
              <p:spPr>
                <a:xfrm>
                  <a:off x="10413868" y="2791523"/>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grpSp>
          <p:sp>
            <p:nvSpPr>
              <p:cNvPr id="2443" name="Freeform: Shape 2442">
                <a:extLst>
                  <a:ext uri="{FF2B5EF4-FFF2-40B4-BE49-F238E27FC236}">
                    <a16:creationId xmlns:a16="http://schemas.microsoft.com/office/drawing/2014/main" id="{15D532E9-0BB4-4D85-82AC-7671F316D447}"/>
                  </a:ext>
                </a:extLst>
              </p:cNvPr>
              <p:cNvSpPr/>
              <p:nvPr/>
            </p:nvSpPr>
            <p:spPr>
              <a:xfrm>
                <a:off x="10236669" y="1414968"/>
                <a:ext cx="96166" cy="102724"/>
              </a:xfrm>
              <a:custGeom>
                <a:avLst/>
                <a:gdLst>
                  <a:gd name="connsiteX0" fmla="*/ 95470 w 96166"/>
                  <a:gd name="connsiteY0" fmla="*/ 60208 h 102724"/>
                  <a:gd name="connsiteX1" fmla="*/ 56297 w 96166"/>
                  <a:gd name="connsiteY1" fmla="*/ 817 h 102724"/>
                  <a:gd name="connsiteX2" fmla="*/ 697 w 96166"/>
                  <a:gd name="connsiteY2" fmla="*/ 42517 h 102724"/>
                  <a:gd name="connsiteX3" fmla="*/ 39870 w 96166"/>
                  <a:gd name="connsiteY3" fmla="*/ 101908 h 102724"/>
                  <a:gd name="connsiteX4" fmla="*/ 95470 w 96166"/>
                  <a:gd name="connsiteY4" fmla="*/ 60208 h 10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66" h="102724">
                    <a:moveTo>
                      <a:pt x="95470" y="60208"/>
                    </a:moveTo>
                    <a:cubicBezTo>
                      <a:pt x="99893" y="32408"/>
                      <a:pt x="82834" y="5871"/>
                      <a:pt x="56297" y="817"/>
                    </a:cubicBezTo>
                    <a:cubicBezTo>
                      <a:pt x="30392" y="-4238"/>
                      <a:pt x="5119" y="14717"/>
                      <a:pt x="697" y="42517"/>
                    </a:cubicBezTo>
                    <a:cubicBezTo>
                      <a:pt x="-3726" y="70317"/>
                      <a:pt x="13333" y="96854"/>
                      <a:pt x="39870" y="101908"/>
                    </a:cubicBezTo>
                    <a:cubicBezTo>
                      <a:pt x="65774" y="106963"/>
                      <a:pt x="91047" y="88008"/>
                      <a:pt x="95470" y="60208"/>
                    </a:cubicBezTo>
                    <a:close/>
                  </a:path>
                </a:pathLst>
              </a:custGeom>
              <a:grpFill/>
              <a:ln w="63120" cap="flat">
                <a:noFill/>
                <a:prstDash val="solid"/>
                <a:miter/>
              </a:ln>
            </p:spPr>
            <p:txBody>
              <a:bodyPr rtlCol="0" anchor="ctr"/>
              <a:lstStyle/>
              <a:p>
                <a:endParaRPr lang="en-GB"/>
              </a:p>
            </p:txBody>
          </p:sp>
          <p:sp>
            <p:nvSpPr>
              <p:cNvPr id="2444" name="Freeform: Shape 2443">
                <a:extLst>
                  <a:ext uri="{FF2B5EF4-FFF2-40B4-BE49-F238E27FC236}">
                    <a16:creationId xmlns:a16="http://schemas.microsoft.com/office/drawing/2014/main" id="{7FB87297-1944-4C70-9BBE-7FCBB1BD6B88}"/>
                  </a:ext>
                </a:extLst>
              </p:cNvPr>
              <p:cNvSpPr/>
              <p:nvPr/>
            </p:nvSpPr>
            <p:spPr>
              <a:xfrm>
                <a:off x="11783064" y="1230156"/>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45" name="Freeform: Shape 2444">
                <a:extLst>
                  <a:ext uri="{FF2B5EF4-FFF2-40B4-BE49-F238E27FC236}">
                    <a16:creationId xmlns:a16="http://schemas.microsoft.com/office/drawing/2014/main" id="{67B81324-E15C-44EA-8881-048A932E2EC4}"/>
                  </a:ext>
                </a:extLst>
              </p:cNvPr>
              <p:cNvSpPr/>
              <p:nvPr/>
            </p:nvSpPr>
            <p:spPr>
              <a:xfrm>
                <a:off x="11489738" y="162630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4"/>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446" name="Freeform: Shape 2445">
                <a:extLst>
                  <a:ext uri="{FF2B5EF4-FFF2-40B4-BE49-F238E27FC236}">
                    <a16:creationId xmlns:a16="http://schemas.microsoft.com/office/drawing/2014/main" id="{E7024DEF-B61A-4865-A552-8B560D3957E1}"/>
                  </a:ext>
                </a:extLst>
              </p:cNvPr>
              <p:cNvSpPr/>
              <p:nvPr/>
            </p:nvSpPr>
            <p:spPr>
              <a:xfrm>
                <a:off x="11269864" y="189293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6" y="66847"/>
                      <a:pt x="56129" y="54842"/>
                      <a:pt x="59288" y="37783"/>
                    </a:cubicBezTo>
                    <a:close/>
                  </a:path>
                </a:pathLst>
              </a:custGeom>
              <a:grpFill/>
              <a:ln w="63120" cap="flat">
                <a:noFill/>
                <a:prstDash val="solid"/>
                <a:miter/>
              </a:ln>
            </p:spPr>
            <p:txBody>
              <a:bodyPr rtlCol="0" anchor="ctr"/>
              <a:lstStyle/>
              <a:p>
                <a:endParaRPr lang="en-GB"/>
              </a:p>
            </p:txBody>
          </p:sp>
          <p:sp>
            <p:nvSpPr>
              <p:cNvPr id="2447" name="Freeform: Shape 2446">
                <a:extLst>
                  <a:ext uri="{FF2B5EF4-FFF2-40B4-BE49-F238E27FC236}">
                    <a16:creationId xmlns:a16="http://schemas.microsoft.com/office/drawing/2014/main" id="{57DA2705-8518-4800-8ADC-870C16E91361}"/>
                  </a:ext>
                </a:extLst>
              </p:cNvPr>
              <p:cNvSpPr/>
              <p:nvPr/>
            </p:nvSpPr>
            <p:spPr>
              <a:xfrm>
                <a:off x="10848600" y="2013614"/>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174" y="66847"/>
                      <a:pt x="55969" y="54842"/>
                      <a:pt x="59128" y="37783"/>
                    </a:cubicBezTo>
                    <a:close/>
                  </a:path>
                </a:pathLst>
              </a:custGeom>
              <a:grpFill/>
              <a:ln w="63120" cap="flat">
                <a:noFill/>
                <a:prstDash val="solid"/>
                <a:miter/>
              </a:ln>
            </p:spPr>
            <p:txBody>
              <a:bodyPr rtlCol="0" anchor="ctr"/>
              <a:lstStyle/>
              <a:p>
                <a:endParaRPr lang="en-GB"/>
              </a:p>
            </p:txBody>
          </p:sp>
          <p:sp>
            <p:nvSpPr>
              <p:cNvPr id="2448" name="Freeform: Shape 2447">
                <a:extLst>
                  <a:ext uri="{FF2B5EF4-FFF2-40B4-BE49-F238E27FC236}">
                    <a16:creationId xmlns:a16="http://schemas.microsoft.com/office/drawing/2014/main" id="{60C53233-31C3-412E-ADDD-EB0969418EDA}"/>
                  </a:ext>
                </a:extLst>
              </p:cNvPr>
              <p:cNvSpPr/>
              <p:nvPr/>
            </p:nvSpPr>
            <p:spPr>
              <a:xfrm>
                <a:off x="10564913" y="1819645"/>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49" name="Freeform: Shape 2448">
                <a:extLst>
                  <a:ext uri="{FF2B5EF4-FFF2-40B4-BE49-F238E27FC236}">
                    <a16:creationId xmlns:a16="http://schemas.microsoft.com/office/drawing/2014/main" id="{0FC88E31-71BE-4D37-9832-0B267B942AA3}"/>
                  </a:ext>
                </a:extLst>
              </p:cNvPr>
              <p:cNvSpPr/>
              <p:nvPr/>
            </p:nvSpPr>
            <p:spPr>
              <a:xfrm>
                <a:off x="11377435" y="2521598"/>
                <a:ext cx="59496" cy="64193"/>
              </a:xfrm>
              <a:custGeom>
                <a:avLst/>
                <a:gdLst>
                  <a:gd name="connsiteX0" fmla="*/ 59128 w 59496"/>
                  <a:gd name="connsiteY0" fmla="*/ 37783 h 64193"/>
                  <a:gd name="connsiteX1" fmla="*/ 35118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8" y="506"/>
                    </a:cubicBezTo>
                    <a:cubicBezTo>
                      <a:pt x="18691" y="-2653"/>
                      <a:pt x="3527"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50" name="Freeform: Shape 2449">
                <a:extLst>
                  <a:ext uri="{FF2B5EF4-FFF2-40B4-BE49-F238E27FC236}">
                    <a16:creationId xmlns:a16="http://schemas.microsoft.com/office/drawing/2014/main" id="{82351139-0F3B-4A5E-8A2E-847CD15BE6E0}"/>
                  </a:ext>
                </a:extLst>
              </p:cNvPr>
              <p:cNvSpPr/>
              <p:nvPr/>
            </p:nvSpPr>
            <p:spPr>
              <a:xfrm>
                <a:off x="10584499" y="2296038"/>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51" name="Freeform: Shape 2450">
                <a:extLst>
                  <a:ext uri="{FF2B5EF4-FFF2-40B4-BE49-F238E27FC236}">
                    <a16:creationId xmlns:a16="http://schemas.microsoft.com/office/drawing/2014/main" id="{0713E72F-F5A1-4A0A-B751-2B6A7A3FBF01}"/>
                  </a:ext>
                </a:extLst>
              </p:cNvPr>
              <p:cNvSpPr/>
              <p:nvPr/>
            </p:nvSpPr>
            <p:spPr>
              <a:xfrm>
                <a:off x="10250737" y="2793281"/>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452" name="Freeform: Shape 2451">
                <a:extLst>
                  <a:ext uri="{FF2B5EF4-FFF2-40B4-BE49-F238E27FC236}">
                    <a16:creationId xmlns:a16="http://schemas.microsoft.com/office/drawing/2014/main" id="{FB9F41E6-A5F5-405D-993A-F1047AD2A9AE}"/>
                  </a:ext>
                </a:extLst>
              </p:cNvPr>
              <p:cNvSpPr/>
              <p:nvPr/>
            </p:nvSpPr>
            <p:spPr>
              <a:xfrm>
                <a:off x="11499848" y="2746527"/>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1"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453" name="Freeform: Shape 2452">
                <a:extLst>
                  <a:ext uri="{FF2B5EF4-FFF2-40B4-BE49-F238E27FC236}">
                    <a16:creationId xmlns:a16="http://schemas.microsoft.com/office/drawing/2014/main" id="{5BCEE99B-0B5A-40EF-83EA-4BAFDAC6D3A6}"/>
                  </a:ext>
                </a:extLst>
              </p:cNvPr>
              <p:cNvSpPr/>
              <p:nvPr/>
            </p:nvSpPr>
            <p:spPr>
              <a:xfrm>
                <a:off x="11774218" y="2829927"/>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54" name="Freeform: Shape 2453">
                <a:extLst>
                  <a:ext uri="{FF2B5EF4-FFF2-40B4-BE49-F238E27FC236}">
                    <a16:creationId xmlns:a16="http://schemas.microsoft.com/office/drawing/2014/main" id="{1C9BD232-7F39-4A11-87B7-6A1B78F24097}"/>
                  </a:ext>
                </a:extLst>
              </p:cNvPr>
              <p:cNvSpPr/>
              <p:nvPr/>
            </p:nvSpPr>
            <p:spPr>
              <a:xfrm>
                <a:off x="11049359" y="2207583"/>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455" name="Freeform: Shape 2454">
                <a:extLst>
                  <a:ext uri="{FF2B5EF4-FFF2-40B4-BE49-F238E27FC236}">
                    <a16:creationId xmlns:a16="http://schemas.microsoft.com/office/drawing/2014/main" id="{CBD90FDA-6C48-4532-829F-C02DA7EFD747}"/>
                  </a:ext>
                </a:extLst>
              </p:cNvPr>
              <p:cNvSpPr/>
              <p:nvPr/>
            </p:nvSpPr>
            <p:spPr>
              <a:xfrm>
                <a:off x="10839123" y="1432339"/>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4"/>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56" name="Freeform: Shape 2455">
                <a:extLst>
                  <a:ext uri="{FF2B5EF4-FFF2-40B4-BE49-F238E27FC236}">
                    <a16:creationId xmlns:a16="http://schemas.microsoft.com/office/drawing/2014/main" id="{2841869C-EE9E-4909-B4D2-AF91AC788F58}"/>
                  </a:ext>
                </a:extLst>
              </p:cNvPr>
              <p:cNvSpPr/>
              <p:nvPr/>
            </p:nvSpPr>
            <p:spPr>
              <a:xfrm>
                <a:off x="11117756" y="940782"/>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457" name="Freeform: Shape 2456">
                <a:extLst>
                  <a:ext uri="{FF2B5EF4-FFF2-40B4-BE49-F238E27FC236}">
                    <a16:creationId xmlns:a16="http://schemas.microsoft.com/office/drawing/2014/main" id="{F9E6A4D5-8C56-4371-B3A6-3B98C0BD5CF7}"/>
                  </a:ext>
                </a:extLst>
              </p:cNvPr>
              <p:cNvSpPr/>
              <p:nvPr/>
            </p:nvSpPr>
            <p:spPr>
              <a:xfrm>
                <a:off x="10006222" y="914245"/>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6" y="66847"/>
                      <a:pt x="56129" y="54842"/>
                      <a:pt x="59288" y="37783"/>
                    </a:cubicBezTo>
                    <a:close/>
                  </a:path>
                </a:pathLst>
              </a:custGeom>
              <a:grpFill/>
              <a:ln w="63120" cap="flat">
                <a:noFill/>
                <a:prstDash val="solid"/>
                <a:miter/>
              </a:ln>
            </p:spPr>
            <p:txBody>
              <a:bodyPr rtlCol="0" anchor="ctr"/>
              <a:lstStyle/>
              <a:p>
                <a:endParaRPr lang="en-GB"/>
              </a:p>
            </p:txBody>
          </p:sp>
        </p:grpSp>
      </p:grpSp>
      <p:grpSp>
        <p:nvGrpSpPr>
          <p:cNvPr id="2916" name="Graphic 2">
            <a:extLst>
              <a:ext uri="{FF2B5EF4-FFF2-40B4-BE49-F238E27FC236}">
                <a16:creationId xmlns:a16="http://schemas.microsoft.com/office/drawing/2014/main" id="{E6B4569A-2C41-4E8B-A3FA-287CA4C41644}"/>
              </a:ext>
            </a:extLst>
          </p:cNvPr>
          <p:cNvGrpSpPr/>
          <p:nvPr userDrawn="1"/>
        </p:nvGrpSpPr>
        <p:grpSpPr>
          <a:xfrm>
            <a:off x="6321970" y="-920057"/>
            <a:ext cx="6194453" cy="5741359"/>
            <a:chOff x="6321970" y="-920057"/>
            <a:chExt cx="6194453" cy="5741359"/>
          </a:xfrm>
          <a:solidFill>
            <a:schemeClr val="bg1"/>
          </a:solidFill>
        </p:grpSpPr>
        <p:grpSp>
          <p:nvGrpSpPr>
            <p:cNvPr id="2917" name="Graphic 2">
              <a:extLst>
                <a:ext uri="{FF2B5EF4-FFF2-40B4-BE49-F238E27FC236}">
                  <a16:creationId xmlns:a16="http://schemas.microsoft.com/office/drawing/2014/main" id="{70C92E76-5A98-4D06-BE19-9140669B6D56}"/>
                </a:ext>
              </a:extLst>
            </p:cNvPr>
            <p:cNvGrpSpPr/>
            <p:nvPr/>
          </p:nvGrpSpPr>
          <p:grpSpPr>
            <a:xfrm>
              <a:off x="11532599" y="-2652"/>
              <a:ext cx="983823" cy="3732167"/>
              <a:chOff x="11532599" y="-2652"/>
              <a:chExt cx="983823" cy="3732167"/>
            </a:xfrm>
            <a:grpFill/>
          </p:grpSpPr>
          <p:grpSp>
            <p:nvGrpSpPr>
              <p:cNvPr id="3004" name="Graphic 2">
                <a:extLst>
                  <a:ext uri="{FF2B5EF4-FFF2-40B4-BE49-F238E27FC236}">
                    <a16:creationId xmlns:a16="http://schemas.microsoft.com/office/drawing/2014/main" id="{3CD5693F-384C-4275-A2CE-76294FD5785D}"/>
                  </a:ext>
                </a:extLst>
              </p:cNvPr>
              <p:cNvGrpSpPr/>
              <p:nvPr/>
            </p:nvGrpSpPr>
            <p:grpSpPr>
              <a:xfrm>
                <a:off x="11532599" y="-2652"/>
                <a:ext cx="940781" cy="3732167"/>
                <a:chOff x="11532599" y="-2652"/>
                <a:chExt cx="940781" cy="3732167"/>
              </a:xfrm>
              <a:grpFill/>
            </p:grpSpPr>
            <p:grpSp>
              <p:nvGrpSpPr>
                <p:cNvPr id="3029" name="Graphic 2">
                  <a:extLst>
                    <a:ext uri="{FF2B5EF4-FFF2-40B4-BE49-F238E27FC236}">
                      <a16:creationId xmlns:a16="http://schemas.microsoft.com/office/drawing/2014/main" id="{C0FAC414-A315-4FFA-8DE6-CC5DAD896953}"/>
                    </a:ext>
                  </a:extLst>
                </p:cNvPr>
                <p:cNvGrpSpPr/>
                <p:nvPr/>
              </p:nvGrpSpPr>
              <p:grpSpPr>
                <a:xfrm>
                  <a:off x="11532599" y="-2652"/>
                  <a:ext cx="940781" cy="3732167"/>
                  <a:chOff x="11532599" y="-2652"/>
                  <a:chExt cx="940781" cy="3732167"/>
                </a:xfrm>
                <a:grpFill/>
              </p:grpSpPr>
              <p:sp>
                <p:nvSpPr>
                  <p:cNvPr id="3044" name="Freeform: Shape 3043">
                    <a:extLst>
                      <a:ext uri="{FF2B5EF4-FFF2-40B4-BE49-F238E27FC236}">
                        <a16:creationId xmlns:a16="http://schemas.microsoft.com/office/drawing/2014/main" id="{1D3C35EF-F792-4BD1-B4A0-26A05DD94E5A}"/>
                      </a:ext>
                    </a:extLst>
                  </p:cNvPr>
                  <p:cNvSpPr/>
                  <p:nvPr/>
                </p:nvSpPr>
                <p:spPr>
                  <a:xfrm>
                    <a:off x="11532599" y="5560"/>
                    <a:ext cx="940781" cy="3723322"/>
                  </a:xfrm>
                  <a:custGeom>
                    <a:avLst/>
                    <a:gdLst>
                      <a:gd name="connsiteX0" fmla="*/ 929409 w 940781"/>
                      <a:gd name="connsiteY0" fmla="*/ 3721427 h 3723322"/>
                      <a:gd name="connsiteX1" fmla="*/ 928146 w 940781"/>
                      <a:gd name="connsiteY1" fmla="*/ 3708159 h 3723322"/>
                      <a:gd name="connsiteX2" fmla="*/ 923091 w 940781"/>
                      <a:gd name="connsiteY2" fmla="*/ 3669618 h 3723322"/>
                      <a:gd name="connsiteX3" fmla="*/ 871913 w 940781"/>
                      <a:gd name="connsiteY3" fmla="*/ 3532513 h 3723322"/>
                      <a:gd name="connsiteX4" fmla="*/ 735440 w 940781"/>
                      <a:gd name="connsiteY4" fmla="*/ 3349284 h 3723322"/>
                      <a:gd name="connsiteX5" fmla="*/ 522516 w 940781"/>
                      <a:gd name="connsiteY5" fmla="*/ 3140152 h 3723322"/>
                      <a:gd name="connsiteX6" fmla="*/ 267893 w 940781"/>
                      <a:gd name="connsiteY6" fmla="*/ 2891846 h 3723322"/>
                      <a:gd name="connsiteX7" fmla="*/ 148478 w 940781"/>
                      <a:gd name="connsiteY7" fmla="*/ 2737050 h 3723322"/>
                      <a:gd name="connsiteX8" fmla="*/ 71396 w 940781"/>
                      <a:gd name="connsiteY8" fmla="*/ 2546871 h 3723322"/>
                      <a:gd name="connsiteX9" fmla="*/ 96037 w 940781"/>
                      <a:gd name="connsiteY9" fmla="*/ 2337739 h 3723322"/>
                      <a:gd name="connsiteX10" fmla="*/ 206606 w 940781"/>
                      <a:gd name="connsiteY10" fmla="*/ 2153247 h 3723322"/>
                      <a:gd name="connsiteX11" fmla="*/ 507984 w 940781"/>
                      <a:gd name="connsiteY11" fmla="*/ 1836072 h 3723322"/>
                      <a:gd name="connsiteX12" fmla="*/ 799886 w 940781"/>
                      <a:gd name="connsiteY12" fmla="*/ 1515107 h 3723322"/>
                      <a:gd name="connsiteX13" fmla="*/ 892764 w 940781"/>
                      <a:gd name="connsiteY13" fmla="*/ 1329984 h 3723322"/>
                      <a:gd name="connsiteX14" fmla="*/ 905400 w 940781"/>
                      <a:gd name="connsiteY14" fmla="*/ 1232683 h 3723322"/>
                      <a:gd name="connsiteX15" fmla="*/ 899714 w 940781"/>
                      <a:gd name="connsiteY15" fmla="*/ 1180874 h 3723322"/>
                      <a:gd name="connsiteX16" fmla="*/ 889604 w 940781"/>
                      <a:gd name="connsiteY16" fmla="*/ 1132224 h 3723322"/>
                      <a:gd name="connsiteX17" fmla="*/ 662149 w 940781"/>
                      <a:gd name="connsiteY17" fmla="*/ 832109 h 3723322"/>
                      <a:gd name="connsiteX18" fmla="*/ 385411 w 940781"/>
                      <a:gd name="connsiteY18" fmla="*/ 610339 h 3723322"/>
                      <a:gd name="connsiteX19" fmla="*/ 269156 w 940781"/>
                      <a:gd name="connsiteY19" fmla="*/ 502298 h 3723322"/>
                      <a:gd name="connsiteX20" fmla="*/ 176278 w 940781"/>
                      <a:gd name="connsiteY20" fmla="*/ 392993 h 3723322"/>
                      <a:gd name="connsiteX21" fmla="*/ 137737 w 940781"/>
                      <a:gd name="connsiteY21" fmla="*/ 340552 h 3723322"/>
                      <a:gd name="connsiteX22" fmla="*/ 106778 w 940781"/>
                      <a:gd name="connsiteY22" fmla="*/ 288110 h 3723322"/>
                      <a:gd name="connsiteX23" fmla="*/ 78978 w 940781"/>
                      <a:gd name="connsiteY23" fmla="*/ 239460 h 3723322"/>
                      <a:gd name="connsiteX24" fmla="*/ 59391 w 940781"/>
                      <a:gd name="connsiteY24" fmla="*/ 192706 h 3723322"/>
                      <a:gd name="connsiteX25" fmla="*/ 29064 w 940781"/>
                      <a:gd name="connsiteY25" fmla="*/ 112464 h 3723322"/>
                      <a:gd name="connsiteX26" fmla="*/ 13268 w 940781"/>
                      <a:gd name="connsiteY26" fmla="*/ 51177 h 3723322"/>
                      <a:gd name="connsiteX27" fmla="*/ 0 w 940781"/>
                      <a:gd name="connsiteY27" fmla="*/ 0 h 3723322"/>
                      <a:gd name="connsiteX28" fmla="*/ 3791 w 940781"/>
                      <a:gd name="connsiteY28" fmla="*/ 0 h 3723322"/>
                      <a:gd name="connsiteX29" fmla="*/ 19587 w 940781"/>
                      <a:gd name="connsiteY29" fmla="*/ 49282 h 3723322"/>
                      <a:gd name="connsiteX30" fmla="*/ 38541 w 940781"/>
                      <a:gd name="connsiteY30" fmla="*/ 109305 h 3723322"/>
                      <a:gd name="connsiteX31" fmla="*/ 72660 w 940781"/>
                      <a:gd name="connsiteY31" fmla="*/ 187019 h 3723322"/>
                      <a:gd name="connsiteX32" fmla="*/ 94142 w 940781"/>
                      <a:gd name="connsiteY32" fmla="*/ 232510 h 3723322"/>
                      <a:gd name="connsiteX33" fmla="*/ 122573 w 940781"/>
                      <a:gd name="connsiteY33" fmla="*/ 279265 h 3723322"/>
                      <a:gd name="connsiteX34" fmla="*/ 154165 w 940781"/>
                      <a:gd name="connsiteY34" fmla="*/ 329811 h 3723322"/>
                      <a:gd name="connsiteX35" fmla="*/ 193338 w 940781"/>
                      <a:gd name="connsiteY35" fmla="*/ 380356 h 3723322"/>
                      <a:gd name="connsiteX36" fmla="*/ 287479 w 940781"/>
                      <a:gd name="connsiteY36" fmla="*/ 484607 h 3723322"/>
                      <a:gd name="connsiteX37" fmla="*/ 404998 w 940781"/>
                      <a:gd name="connsiteY37" fmla="*/ 587594 h 3723322"/>
                      <a:gd name="connsiteX38" fmla="*/ 685526 w 940781"/>
                      <a:gd name="connsiteY38" fmla="*/ 804308 h 3723322"/>
                      <a:gd name="connsiteX39" fmla="*/ 926250 w 940781"/>
                      <a:gd name="connsiteY39" fmla="*/ 1125906 h 3723322"/>
                      <a:gd name="connsiteX40" fmla="*/ 935728 w 940781"/>
                      <a:gd name="connsiteY40" fmla="*/ 1177715 h 3723322"/>
                      <a:gd name="connsiteX41" fmla="*/ 940782 w 940781"/>
                      <a:gd name="connsiteY41" fmla="*/ 1229524 h 3723322"/>
                      <a:gd name="connsiteX42" fmla="*/ 925618 w 940781"/>
                      <a:gd name="connsiteY42" fmla="*/ 1340093 h 3723322"/>
                      <a:gd name="connsiteX43" fmla="*/ 825159 w 940781"/>
                      <a:gd name="connsiteY43" fmla="*/ 1534694 h 3723322"/>
                      <a:gd name="connsiteX44" fmla="*/ 521253 w 940781"/>
                      <a:gd name="connsiteY44" fmla="*/ 1851236 h 3723322"/>
                      <a:gd name="connsiteX45" fmla="*/ 215451 w 940781"/>
                      <a:gd name="connsiteY45" fmla="*/ 2161460 h 3723322"/>
                      <a:gd name="connsiteX46" fmla="*/ 90350 w 940781"/>
                      <a:gd name="connsiteY46" fmla="*/ 2544344 h 3723322"/>
                      <a:gd name="connsiteX47" fmla="*/ 290638 w 940781"/>
                      <a:gd name="connsiteY47" fmla="*/ 2872259 h 3723322"/>
                      <a:gd name="connsiteX48" fmla="*/ 542735 w 940781"/>
                      <a:gd name="connsiteY48" fmla="*/ 3119933 h 3723322"/>
                      <a:gd name="connsiteX49" fmla="*/ 753131 w 940781"/>
                      <a:gd name="connsiteY49" fmla="*/ 3335384 h 3723322"/>
                      <a:gd name="connsiteX50" fmla="*/ 885182 w 940781"/>
                      <a:gd name="connsiteY50" fmla="*/ 3527458 h 3723322"/>
                      <a:gd name="connsiteX51" fmla="*/ 929409 w 940781"/>
                      <a:gd name="connsiteY51" fmla="*/ 3670881 h 3723322"/>
                      <a:gd name="connsiteX52" fmla="*/ 931936 w 940781"/>
                      <a:gd name="connsiteY52" fmla="*/ 3710054 h 3723322"/>
                      <a:gd name="connsiteX53" fmla="*/ 931936 w 940781"/>
                      <a:gd name="connsiteY53" fmla="*/ 3723322 h 3723322"/>
                      <a:gd name="connsiteX54" fmla="*/ 928777 w 940781"/>
                      <a:gd name="connsiteY54" fmla="*/ 3723322 h 372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781" h="3723322">
                        <a:moveTo>
                          <a:pt x="929409" y="3721427"/>
                        </a:moveTo>
                        <a:lnTo>
                          <a:pt x="928146" y="3708159"/>
                        </a:lnTo>
                        <a:cubicBezTo>
                          <a:pt x="926882" y="3699313"/>
                          <a:pt x="927514" y="3686045"/>
                          <a:pt x="923091" y="3669618"/>
                        </a:cubicBezTo>
                        <a:cubicBezTo>
                          <a:pt x="918036" y="3636131"/>
                          <a:pt x="902241" y="3588113"/>
                          <a:pt x="871913" y="3532513"/>
                        </a:cubicBezTo>
                        <a:cubicBezTo>
                          <a:pt x="841586" y="3476912"/>
                          <a:pt x="795463" y="3414994"/>
                          <a:pt x="735440" y="3349284"/>
                        </a:cubicBezTo>
                        <a:cubicBezTo>
                          <a:pt x="675417" y="3284207"/>
                          <a:pt x="602758" y="3214707"/>
                          <a:pt x="522516" y="3140152"/>
                        </a:cubicBezTo>
                        <a:cubicBezTo>
                          <a:pt x="442275" y="3065597"/>
                          <a:pt x="353188" y="2985987"/>
                          <a:pt x="267893" y="2891846"/>
                        </a:cubicBezTo>
                        <a:cubicBezTo>
                          <a:pt x="225560" y="2845091"/>
                          <a:pt x="183860" y="2793913"/>
                          <a:pt x="148478" y="2737050"/>
                        </a:cubicBezTo>
                        <a:cubicBezTo>
                          <a:pt x="113096" y="2680186"/>
                          <a:pt x="82769" y="2616372"/>
                          <a:pt x="71396" y="2546871"/>
                        </a:cubicBezTo>
                        <a:cubicBezTo>
                          <a:pt x="58759" y="2477371"/>
                          <a:pt x="68869" y="2404080"/>
                          <a:pt x="96037" y="2337739"/>
                        </a:cubicBezTo>
                        <a:cubicBezTo>
                          <a:pt x="121942" y="2270766"/>
                          <a:pt x="162378" y="2210111"/>
                          <a:pt x="206606" y="2153247"/>
                        </a:cubicBezTo>
                        <a:cubicBezTo>
                          <a:pt x="295692" y="2038887"/>
                          <a:pt x="403102" y="1937796"/>
                          <a:pt x="507984" y="1836072"/>
                        </a:cubicBezTo>
                        <a:cubicBezTo>
                          <a:pt x="612235" y="1733717"/>
                          <a:pt x="717749" y="1631362"/>
                          <a:pt x="799886" y="1515107"/>
                        </a:cubicBezTo>
                        <a:cubicBezTo>
                          <a:pt x="840954" y="1457612"/>
                          <a:pt x="875072" y="1395693"/>
                          <a:pt x="892764" y="1329984"/>
                        </a:cubicBezTo>
                        <a:cubicBezTo>
                          <a:pt x="902241" y="1298393"/>
                          <a:pt x="905400" y="1262379"/>
                          <a:pt x="905400" y="1232683"/>
                        </a:cubicBezTo>
                        <a:lnTo>
                          <a:pt x="899714" y="1180874"/>
                        </a:lnTo>
                        <a:cubicBezTo>
                          <a:pt x="898450" y="1163183"/>
                          <a:pt x="895923" y="1146124"/>
                          <a:pt x="889604" y="1132224"/>
                        </a:cubicBezTo>
                        <a:cubicBezTo>
                          <a:pt x="854223" y="1007755"/>
                          <a:pt x="757554" y="910454"/>
                          <a:pt x="662149" y="832109"/>
                        </a:cubicBezTo>
                        <a:cubicBezTo>
                          <a:pt x="565480" y="753763"/>
                          <a:pt x="468812" y="682999"/>
                          <a:pt x="385411" y="610339"/>
                        </a:cubicBezTo>
                        <a:cubicBezTo>
                          <a:pt x="342447" y="575589"/>
                          <a:pt x="305170" y="537048"/>
                          <a:pt x="269156" y="502298"/>
                        </a:cubicBezTo>
                        <a:cubicBezTo>
                          <a:pt x="236301" y="463757"/>
                          <a:pt x="200919" y="430902"/>
                          <a:pt x="176278" y="392993"/>
                        </a:cubicBezTo>
                        <a:cubicBezTo>
                          <a:pt x="163010" y="374670"/>
                          <a:pt x="149742" y="356979"/>
                          <a:pt x="137737" y="340552"/>
                        </a:cubicBezTo>
                        <a:cubicBezTo>
                          <a:pt x="125733" y="323493"/>
                          <a:pt x="116887" y="305170"/>
                          <a:pt x="106778" y="288110"/>
                        </a:cubicBezTo>
                        <a:cubicBezTo>
                          <a:pt x="97301" y="271051"/>
                          <a:pt x="87823" y="255256"/>
                          <a:pt x="78978" y="239460"/>
                        </a:cubicBezTo>
                        <a:cubicBezTo>
                          <a:pt x="70764" y="223665"/>
                          <a:pt x="65709" y="207237"/>
                          <a:pt x="59391" y="192706"/>
                        </a:cubicBezTo>
                        <a:cubicBezTo>
                          <a:pt x="48019" y="162378"/>
                          <a:pt x="35382" y="136473"/>
                          <a:pt x="29064" y="112464"/>
                        </a:cubicBezTo>
                        <a:lnTo>
                          <a:pt x="13268" y="51177"/>
                        </a:lnTo>
                        <a:lnTo>
                          <a:pt x="0" y="0"/>
                        </a:lnTo>
                        <a:lnTo>
                          <a:pt x="3791" y="0"/>
                        </a:lnTo>
                        <a:cubicBezTo>
                          <a:pt x="3791" y="0"/>
                          <a:pt x="9477" y="16427"/>
                          <a:pt x="19587" y="49282"/>
                        </a:cubicBezTo>
                        <a:cubicBezTo>
                          <a:pt x="24641" y="65709"/>
                          <a:pt x="30960" y="85928"/>
                          <a:pt x="38541" y="109305"/>
                        </a:cubicBezTo>
                        <a:cubicBezTo>
                          <a:pt x="46123" y="132682"/>
                          <a:pt x="60023" y="157955"/>
                          <a:pt x="72660" y="187019"/>
                        </a:cubicBezTo>
                        <a:cubicBezTo>
                          <a:pt x="79610" y="201551"/>
                          <a:pt x="85928" y="216715"/>
                          <a:pt x="94142" y="232510"/>
                        </a:cubicBezTo>
                        <a:lnTo>
                          <a:pt x="122573" y="279265"/>
                        </a:lnTo>
                        <a:cubicBezTo>
                          <a:pt x="132682" y="295061"/>
                          <a:pt x="142160" y="312752"/>
                          <a:pt x="154165" y="329811"/>
                        </a:cubicBezTo>
                        <a:cubicBezTo>
                          <a:pt x="166801" y="346238"/>
                          <a:pt x="180069" y="362665"/>
                          <a:pt x="193338" y="380356"/>
                        </a:cubicBezTo>
                        <a:cubicBezTo>
                          <a:pt x="218610" y="416370"/>
                          <a:pt x="254624" y="447961"/>
                          <a:pt x="287479" y="484607"/>
                        </a:cubicBezTo>
                        <a:cubicBezTo>
                          <a:pt x="324756" y="517462"/>
                          <a:pt x="362034" y="554107"/>
                          <a:pt x="404998" y="587594"/>
                        </a:cubicBezTo>
                        <a:cubicBezTo>
                          <a:pt x="489030" y="657094"/>
                          <a:pt x="587594" y="723435"/>
                          <a:pt x="685526" y="804308"/>
                        </a:cubicBezTo>
                        <a:cubicBezTo>
                          <a:pt x="781563" y="884550"/>
                          <a:pt x="887077" y="981850"/>
                          <a:pt x="926250" y="1125906"/>
                        </a:cubicBezTo>
                        <a:cubicBezTo>
                          <a:pt x="933200" y="1143596"/>
                          <a:pt x="934464" y="1160656"/>
                          <a:pt x="935728" y="1177715"/>
                        </a:cubicBezTo>
                        <a:lnTo>
                          <a:pt x="940782" y="1229524"/>
                        </a:lnTo>
                        <a:cubicBezTo>
                          <a:pt x="940782" y="1269329"/>
                          <a:pt x="936359" y="1304079"/>
                          <a:pt x="925618" y="1340093"/>
                        </a:cubicBezTo>
                        <a:cubicBezTo>
                          <a:pt x="905400" y="1410857"/>
                          <a:pt x="868754" y="1475934"/>
                          <a:pt x="825159" y="1534694"/>
                        </a:cubicBezTo>
                        <a:cubicBezTo>
                          <a:pt x="737336" y="1652212"/>
                          <a:pt x="628030" y="1751408"/>
                          <a:pt x="521253" y="1851236"/>
                        </a:cubicBezTo>
                        <a:cubicBezTo>
                          <a:pt x="414475" y="1951064"/>
                          <a:pt x="305802" y="2049628"/>
                          <a:pt x="215451" y="2161460"/>
                        </a:cubicBezTo>
                        <a:cubicBezTo>
                          <a:pt x="127628" y="2272029"/>
                          <a:pt x="58759" y="2409766"/>
                          <a:pt x="90350" y="2544344"/>
                        </a:cubicBezTo>
                        <a:cubicBezTo>
                          <a:pt x="118151" y="2677027"/>
                          <a:pt x="209133" y="2780013"/>
                          <a:pt x="290638" y="2872259"/>
                        </a:cubicBezTo>
                        <a:cubicBezTo>
                          <a:pt x="375934" y="2963241"/>
                          <a:pt x="463757" y="3043483"/>
                          <a:pt x="542735" y="3119933"/>
                        </a:cubicBezTo>
                        <a:cubicBezTo>
                          <a:pt x="622344" y="3195752"/>
                          <a:pt x="695003" y="3266516"/>
                          <a:pt x="753131" y="3335384"/>
                        </a:cubicBezTo>
                        <a:cubicBezTo>
                          <a:pt x="811259" y="3403621"/>
                          <a:pt x="857381" y="3468066"/>
                          <a:pt x="885182" y="3527458"/>
                        </a:cubicBezTo>
                        <a:cubicBezTo>
                          <a:pt x="912982" y="3586217"/>
                          <a:pt x="926250" y="3636131"/>
                          <a:pt x="929409" y="3670881"/>
                        </a:cubicBezTo>
                        <a:cubicBezTo>
                          <a:pt x="932568" y="3687940"/>
                          <a:pt x="931305" y="3701209"/>
                          <a:pt x="931936" y="3710054"/>
                        </a:cubicBezTo>
                        <a:lnTo>
                          <a:pt x="931936" y="3723322"/>
                        </a:lnTo>
                        <a:lnTo>
                          <a:pt x="928777" y="3723322"/>
                        </a:lnTo>
                        <a:close/>
                      </a:path>
                    </a:pathLst>
                  </a:custGeom>
                  <a:grpFill/>
                  <a:ln w="63120" cap="flat">
                    <a:noFill/>
                    <a:prstDash val="solid"/>
                    <a:miter/>
                  </a:ln>
                </p:spPr>
                <p:txBody>
                  <a:bodyPr rtlCol="0" anchor="ctr"/>
                  <a:lstStyle/>
                  <a:p>
                    <a:endParaRPr lang="en-GB"/>
                  </a:p>
                </p:txBody>
              </p:sp>
              <p:sp>
                <p:nvSpPr>
                  <p:cNvPr id="3045" name="Freeform: Shape 3044">
                    <a:extLst>
                      <a:ext uri="{FF2B5EF4-FFF2-40B4-BE49-F238E27FC236}">
                        <a16:creationId xmlns:a16="http://schemas.microsoft.com/office/drawing/2014/main" id="{1B6B7C38-DD38-41E1-BFF9-F227C32227D8}"/>
                      </a:ext>
                    </a:extLst>
                  </p:cNvPr>
                  <p:cNvSpPr/>
                  <p:nvPr/>
                </p:nvSpPr>
                <p:spPr>
                  <a:xfrm>
                    <a:off x="11574612" y="-2652"/>
                    <a:ext cx="885091" cy="3732167"/>
                  </a:xfrm>
                  <a:custGeom>
                    <a:avLst/>
                    <a:gdLst>
                      <a:gd name="connsiteX0" fmla="*/ 862124 w 885091"/>
                      <a:gd name="connsiteY0" fmla="*/ 0 h 3732167"/>
                      <a:gd name="connsiteX1" fmla="*/ 860228 w 885091"/>
                      <a:gd name="connsiteY1" fmla="*/ 52441 h 3732167"/>
                      <a:gd name="connsiteX2" fmla="*/ 831164 w 885091"/>
                      <a:gd name="connsiteY2" fmla="*/ 197760 h 3732167"/>
                      <a:gd name="connsiteX3" fmla="*/ 724387 w 885091"/>
                      <a:gd name="connsiteY3" fmla="*/ 401206 h 3732167"/>
                      <a:gd name="connsiteX4" fmla="*/ 520940 w 885091"/>
                      <a:gd name="connsiteY4" fmla="*/ 619817 h 3732167"/>
                      <a:gd name="connsiteX5" fmla="*/ 255575 w 885091"/>
                      <a:gd name="connsiteY5" fmla="*/ 851695 h 3732167"/>
                      <a:gd name="connsiteX6" fmla="*/ 32542 w 885091"/>
                      <a:gd name="connsiteY6" fmla="*/ 1161919 h 3732167"/>
                      <a:gd name="connsiteX7" fmla="*/ 42019 w 885091"/>
                      <a:gd name="connsiteY7" fmla="*/ 1360311 h 3732167"/>
                      <a:gd name="connsiteX8" fmla="*/ 143743 w 885091"/>
                      <a:gd name="connsiteY8" fmla="*/ 1541644 h 3732167"/>
                      <a:gd name="connsiteX9" fmla="*/ 443858 w 885091"/>
                      <a:gd name="connsiteY9" fmla="*/ 1851236 h 3732167"/>
                      <a:gd name="connsiteX10" fmla="*/ 749659 w 885091"/>
                      <a:gd name="connsiteY10" fmla="*/ 2162724 h 3732167"/>
                      <a:gd name="connsiteX11" fmla="*/ 859596 w 885091"/>
                      <a:gd name="connsiteY11" fmla="*/ 2350375 h 3732167"/>
                      <a:gd name="connsiteX12" fmla="*/ 877287 w 885091"/>
                      <a:gd name="connsiteY12" fmla="*/ 2563930 h 3732167"/>
                      <a:gd name="connsiteX13" fmla="*/ 794519 w 885091"/>
                      <a:gd name="connsiteY13" fmla="*/ 2752845 h 3732167"/>
                      <a:gd name="connsiteX14" fmla="*/ 672577 w 885091"/>
                      <a:gd name="connsiteY14" fmla="*/ 2905114 h 3732167"/>
                      <a:gd name="connsiteX15" fmla="*/ 418585 w 885091"/>
                      <a:gd name="connsiteY15" fmla="*/ 3150893 h 3732167"/>
                      <a:gd name="connsiteX16" fmla="*/ 208188 w 885091"/>
                      <a:gd name="connsiteY16" fmla="*/ 3360025 h 3732167"/>
                      <a:gd name="connsiteX17" fmla="*/ 74242 w 885091"/>
                      <a:gd name="connsiteY17" fmla="*/ 3543253 h 3732167"/>
                      <a:gd name="connsiteX18" fmla="*/ 24960 w 885091"/>
                      <a:gd name="connsiteY18" fmla="*/ 3680359 h 3732167"/>
                      <a:gd name="connsiteX19" fmla="*/ 20538 w 885091"/>
                      <a:gd name="connsiteY19" fmla="*/ 3718900 h 3732167"/>
                      <a:gd name="connsiteX20" fmla="*/ 19274 w 885091"/>
                      <a:gd name="connsiteY20" fmla="*/ 3732168 h 3732167"/>
                      <a:gd name="connsiteX21" fmla="*/ 15483 w 885091"/>
                      <a:gd name="connsiteY21" fmla="*/ 3732168 h 3732167"/>
                      <a:gd name="connsiteX22" fmla="*/ 15483 w 885091"/>
                      <a:gd name="connsiteY22" fmla="*/ 3718900 h 3732167"/>
                      <a:gd name="connsiteX23" fmla="*/ 18642 w 885091"/>
                      <a:gd name="connsiteY23" fmla="*/ 3679727 h 3732167"/>
                      <a:gd name="connsiteX24" fmla="*/ 62238 w 885091"/>
                      <a:gd name="connsiteY24" fmla="*/ 3537567 h 3732167"/>
                      <a:gd name="connsiteX25" fmla="*/ 192393 w 885091"/>
                      <a:gd name="connsiteY25" fmla="*/ 3346757 h 3732167"/>
                      <a:gd name="connsiteX26" fmla="*/ 399630 w 885091"/>
                      <a:gd name="connsiteY26" fmla="*/ 3131306 h 3732167"/>
                      <a:gd name="connsiteX27" fmla="*/ 646672 w 885091"/>
                      <a:gd name="connsiteY27" fmla="*/ 2881737 h 3732167"/>
                      <a:gd name="connsiteX28" fmla="*/ 841273 w 885091"/>
                      <a:gd name="connsiteY28" fmla="*/ 2556349 h 3732167"/>
                      <a:gd name="connsiteX29" fmla="*/ 824846 w 885091"/>
                      <a:gd name="connsiteY29" fmla="*/ 2361748 h 3732167"/>
                      <a:gd name="connsiteX30" fmla="*/ 721859 w 885091"/>
                      <a:gd name="connsiteY30" fmla="*/ 2182942 h 3732167"/>
                      <a:gd name="connsiteX31" fmla="*/ 423640 w 885091"/>
                      <a:gd name="connsiteY31" fmla="*/ 1871454 h 3732167"/>
                      <a:gd name="connsiteX32" fmla="*/ 123524 w 885091"/>
                      <a:gd name="connsiteY32" fmla="*/ 1555544 h 3732167"/>
                      <a:gd name="connsiteX33" fmla="*/ 19906 w 885091"/>
                      <a:gd name="connsiteY33" fmla="*/ 1366629 h 3732167"/>
                      <a:gd name="connsiteX34" fmla="*/ 11692 w 885091"/>
                      <a:gd name="connsiteY34" fmla="*/ 1155601 h 3732167"/>
                      <a:gd name="connsiteX35" fmla="*/ 243571 w 885091"/>
                      <a:gd name="connsiteY35" fmla="*/ 837795 h 3732167"/>
                      <a:gd name="connsiteX36" fmla="*/ 512095 w 885091"/>
                      <a:gd name="connsiteY36" fmla="*/ 609707 h 3732167"/>
                      <a:gd name="connsiteX37" fmla="*/ 716805 w 885091"/>
                      <a:gd name="connsiteY37" fmla="*/ 395520 h 3732167"/>
                      <a:gd name="connsiteX38" fmla="*/ 825478 w 885091"/>
                      <a:gd name="connsiteY38" fmla="*/ 195864 h 3732167"/>
                      <a:gd name="connsiteX39" fmla="*/ 856437 w 885091"/>
                      <a:gd name="connsiteY39" fmla="*/ 52441 h 3732167"/>
                      <a:gd name="connsiteX40" fmla="*/ 858964 w 885091"/>
                      <a:gd name="connsiteY40" fmla="*/ 0 h 3732167"/>
                      <a:gd name="connsiteX41" fmla="*/ 862755 w 885091"/>
                      <a:gd name="connsiteY41" fmla="*/ 0 h 373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5091" h="3732167">
                        <a:moveTo>
                          <a:pt x="862124" y="0"/>
                        </a:moveTo>
                        <a:cubicBezTo>
                          <a:pt x="862124" y="0"/>
                          <a:pt x="862124" y="18323"/>
                          <a:pt x="860228" y="52441"/>
                        </a:cubicBezTo>
                        <a:cubicBezTo>
                          <a:pt x="856437" y="86559"/>
                          <a:pt x="852014" y="137105"/>
                          <a:pt x="831164" y="197760"/>
                        </a:cubicBezTo>
                        <a:cubicBezTo>
                          <a:pt x="810946" y="258415"/>
                          <a:pt x="777459" y="329811"/>
                          <a:pt x="724387" y="401206"/>
                        </a:cubicBezTo>
                        <a:cubicBezTo>
                          <a:pt x="671945" y="473234"/>
                          <a:pt x="602445" y="546525"/>
                          <a:pt x="520940" y="619817"/>
                        </a:cubicBezTo>
                        <a:cubicBezTo>
                          <a:pt x="440067" y="693740"/>
                          <a:pt x="347821" y="767663"/>
                          <a:pt x="255575" y="851695"/>
                        </a:cubicBezTo>
                        <a:cubicBezTo>
                          <a:pt x="165856" y="935727"/>
                          <a:pt x="67924" y="1032396"/>
                          <a:pt x="32542" y="1161919"/>
                        </a:cubicBezTo>
                        <a:cubicBezTo>
                          <a:pt x="14851" y="1225733"/>
                          <a:pt x="20538" y="1295865"/>
                          <a:pt x="42019" y="1360311"/>
                        </a:cubicBezTo>
                        <a:cubicBezTo>
                          <a:pt x="64133" y="1425389"/>
                          <a:pt x="101411" y="1485412"/>
                          <a:pt x="143743" y="1541644"/>
                        </a:cubicBezTo>
                        <a:cubicBezTo>
                          <a:pt x="230302" y="1654108"/>
                          <a:pt x="337712" y="1752672"/>
                          <a:pt x="443858" y="1851236"/>
                        </a:cubicBezTo>
                        <a:cubicBezTo>
                          <a:pt x="550004" y="1950432"/>
                          <a:pt x="659309" y="2048364"/>
                          <a:pt x="749659" y="2162724"/>
                        </a:cubicBezTo>
                        <a:cubicBezTo>
                          <a:pt x="794519" y="2220220"/>
                          <a:pt x="834323" y="2281506"/>
                          <a:pt x="859596" y="2350375"/>
                        </a:cubicBezTo>
                        <a:cubicBezTo>
                          <a:pt x="886133" y="2418612"/>
                          <a:pt x="891819" y="2494430"/>
                          <a:pt x="877287" y="2563930"/>
                        </a:cubicBezTo>
                        <a:cubicBezTo>
                          <a:pt x="863387" y="2634695"/>
                          <a:pt x="830533" y="2696613"/>
                          <a:pt x="794519" y="2752845"/>
                        </a:cubicBezTo>
                        <a:cubicBezTo>
                          <a:pt x="757873" y="2809077"/>
                          <a:pt x="716173" y="2858991"/>
                          <a:pt x="672577" y="2905114"/>
                        </a:cubicBezTo>
                        <a:cubicBezTo>
                          <a:pt x="586650" y="2997360"/>
                          <a:pt x="498194" y="3076338"/>
                          <a:pt x="418585" y="3150893"/>
                        </a:cubicBezTo>
                        <a:cubicBezTo>
                          <a:pt x="338975" y="3225448"/>
                          <a:pt x="266316" y="3294316"/>
                          <a:pt x="208188" y="3360025"/>
                        </a:cubicBezTo>
                        <a:cubicBezTo>
                          <a:pt x="149429" y="3425735"/>
                          <a:pt x="103938" y="3487653"/>
                          <a:pt x="74242" y="3543253"/>
                        </a:cubicBezTo>
                        <a:cubicBezTo>
                          <a:pt x="44547" y="3598854"/>
                          <a:pt x="30015" y="3646872"/>
                          <a:pt x="24960" y="3680359"/>
                        </a:cubicBezTo>
                        <a:cubicBezTo>
                          <a:pt x="21169" y="3696786"/>
                          <a:pt x="21801" y="3710054"/>
                          <a:pt x="20538" y="3718900"/>
                        </a:cubicBezTo>
                        <a:lnTo>
                          <a:pt x="19274" y="3732168"/>
                        </a:lnTo>
                        <a:lnTo>
                          <a:pt x="15483" y="3732168"/>
                        </a:lnTo>
                        <a:lnTo>
                          <a:pt x="15483" y="3718900"/>
                        </a:lnTo>
                        <a:cubicBezTo>
                          <a:pt x="16747" y="3710054"/>
                          <a:pt x="15483" y="3696786"/>
                          <a:pt x="18642" y="3679727"/>
                        </a:cubicBezTo>
                        <a:cubicBezTo>
                          <a:pt x="21801" y="3645608"/>
                          <a:pt x="35069" y="3595694"/>
                          <a:pt x="62238" y="3537567"/>
                        </a:cubicBezTo>
                        <a:cubicBezTo>
                          <a:pt x="89406" y="3479439"/>
                          <a:pt x="134265" y="3414362"/>
                          <a:pt x="192393" y="3346757"/>
                        </a:cubicBezTo>
                        <a:cubicBezTo>
                          <a:pt x="249889" y="3278520"/>
                          <a:pt x="321284" y="3207756"/>
                          <a:pt x="399630" y="3131306"/>
                        </a:cubicBezTo>
                        <a:cubicBezTo>
                          <a:pt x="477344" y="3054855"/>
                          <a:pt x="563904" y="2973982"/>
                          <a:pt x="646672" y="2881737"/>
                        </a:cubicBezTo>
                        <a:cubicBezTo>
                          <a:pt x="726914" y="2789491"/>
                          <a:pt x="813473" y="2684608"/>
                          <a:pt x="841273" y="2556349"/>
                        </a:cubicBezTo>
                        <a:cubicBezTo>
                          <a:pt x="853910" y="2492535"/>
                          <a:pt x="849487" y="2424930"/>
                          <a:pt x="824846" y="2361748"/>
                        </a:cubicBezTo>
                        <a:cubicBezTo>
                          <a:pt x="801468" y="2298566"/>
                          <a:pt x="764191" y="2238543"/>
                          <a:pt x="721859" y="2182942"/>
                        </a:cubicBezTo>
                        <a:cubicBezTo>
                          <a:pt x="635300" y="2071110"/>
                          <a:pt x="528522" y="1971914"/>
                          <a:pt x="423640" y="1871454"/>
                        </a:cubicBezTo>
                        <a:cubicBezTo>
                          <a:pt x="318126" y="1770995"/>
                          <a:pt x="210716" y="1671167"/>
                          <a:pt x="123524" y="1555544"/>
                        </a:cubicBezTo>
                        <a:cubicBezTo>
                          <a:pt x="80561" y="1497416"/>
                          <a:pt x="42019" y="1434866"/>
                          <a:pt x="19906" y="1366629"/>
                        </a:cubicBezTo>
                        <a:cubicBezTo>
                          <a:pt x="-2208" y="1297761"/>
                          <a:pt x="-7263" y="1223838"/>
                          <a:pt x="11692" y="1155601"/>
                        </a:cubicBezTo>
                        <a:cubicBezTo>
                          <a:pt x="50865" y="1018496"/>
                          <a:pt x="152588" y="921195"/>
                          <a:pt x="243571" y="837795"/>
                        </a:cubicBezTo>
                        <a:cubicBezTo>
                          <a:pt x="337080" y="754394"/>
                          <a:pt x="430590" y="681735"/>
                          <a:pt x="512095" y="609707"/>
                        </a:cubicBezTo>
                        <a:cubicBezTo>
                          <a:pt x="593600" y="537680"/>
                          <a:pt x="663732" y="466284"/>
                          <a:pt x="716805" y="395520"/>
                        </a:cubicBezTo>
                        <a:cubicBezTo>
                          <a:pt x="770509" y="325388"/>
                          <a:pt x="804628" y="255256"/>
                          <a:pt x="825478" y="195864"/>
                        </a:cubicBezTo>
                        <a:cubicBezTo>
                          <a:pt x="846960" y="135842"/>
                          <a:pt x="852014" y="85928"/>
                          <a:pt x="856437" y="52441"/>
                        </a:cubicBezTo>
                        <a:cubicBezTo>
                          <a:pt x="858332" y="18323"/>
                          <a:pt x="858964" y="0"/>
                          <a:pt x="858964" y="0"/>
                        </a:cubicBezTo>
                        <a:lnTo>
                          <a:pt x="862755" y="0"/>
                        </a:lnTo>
                        <a:close/>
                      </a:path>
                    </a:pathLst>
                  </a:custGeom>
                  <a:grpFill/>
                  <a:ln w="63120" cap="flat">
                    <a:noFill/>
                    <a:prstDash val="solid"/>
                    <a:miter/>
                  </a:ln>
                </p:spPr>
                <p:txBody>
                  <a:bodyPr rtlCol="0" anchor="ctr"/>
                  <a:lstStyle/>
                  <a:p>
                    <a:endParaRPr lang="en-GB"/>
                  </a:p>
                </p:txBody>
              </p:sp>
            </p:grpSp>
            <p:sp>
              <p:nvSpPr>
                <p:cNvPr id="3030" name="Freeform: Shape 3029">
                  <a:extLst>
                    <a:ext uri="{FF2B5EF4-FFF2-40B4-BE49-F238E27FC236}">
                      <a16:creationId xmlns:a16="http://schemas.microsoft.com/office/drawing/2014/main" id="{8A929045-F67F-4F35-B517-8E2A55DEEE4C}"/>
                    </a:ext>
                  </a:extLst>
                </p:cNvPr>
                <p:cNvSpPr/>
                <p:nvPr/>
              </p:nvSpPr>
              <p:spPr>
                <a:xfrm>
                  <a:off x="11765741" y="884423"/>
                  <a:ext cx="534520" cy="18322"/>
                </a:xfrm>
                <a:custGeom>
                  <a:avLst/>
                  <a:gdLst>
                    <a:gd name="connsiteX0" fmla="*/ 534521 w 534520"/>
                    <a:gd name="connsiteY0" fmla="*/ 8846 h 18322"/>
                    <a:gd name="connsiteX1" fmla="*/ 451120 w 534520"/>
                    <a:gd name="connsiteY1" fmla="*/ 13900 h 18322"/>
                    <a:gd name="connsiteX2" fmla="*/ 267261 w 534520"/>
                    <a:gd name="connsiteY2" fmla="*/ 18323 h 18322"/>
                    <a:gd name="connsiteX3" fmla="*/ 83400 w 534520"/>
                    <a:gd name="connsiteY3" fmla="*/ 15164 h 18322"/>
                    <a:gd name="connsiteX4" fmla="*/ 0 w 534520"/>
                    <a:gd name="connsiteY4" fmla="*/ 10109 h 18322"/>
                    <a:gd name="connsiteX5" fmla="*/ 83400 w 534520"/>
                    <a:gd name="connsiteY5" fmla="*/ 4423 h 18322"/>
                    <a:gd name="connsiteX6" fmla="*/ 267261 w 534520"/>
                    <a:gd name="connsiteY6" fmla="*/ 0 h 18322"/>
                    <a:gd name="connsiteX7" fmla="*/ 451120 w 534520"/>
                    <a:gd name="connsiteY7" fmla="*/ 3159 h 18322"/>
                    <a:gd name="connsiteX8" fmla="*/ 534521 w 534520"/>
                    <a:gd name="connsiteY8" fmla="*/ 8214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20" h="18322">
                      <a:moveTo>
                        <a:pt x="534521" y="8846"/>
                      </a:moveTo>
                      <a:cubicBezTo>
                        <a:pt x="534521" y="8846"/>
                        <a:pt x="501034" y="11373"/>
                        <a:pt x="451120" y="13900"/>
                      </a:cubicBezTo>
                      <a:cubicBezTo>
                        <a:pt x="401206" y="16427"/>
                        <a:pt x="334233" y="17691"/>
                        <a:pt x="267261" y="18323"/>
                      </a:cubicBezTo>
                      <a:cubicBezTo>
                        <a:pt x="200287" y="18323"/>
                        <a:pt x="133314" y="17059"/>
                        <a:pt x="83400" y="15164"/>
                      </a:cubicBezTo>
                      <a:cubicBezTo>
                        <a:pt x="33486" y="12636"/>
                        <a:pt x="0" y="10109"/>
                        <a:pt x="0" y="10109"/>
                      </a:cubicBezTo>
                      <a:cubicBezTo>
                        <a:pt x="0" y="10109"/>
                        <a:pt x="33486" y="7582"/>
                        <a:pt x="83400" y="4423"/>
                      </a:cubicBezTo>
                      <a:cubicBezTo>
                        <a:pt x="133314" y="1896"/>
                        <a:pt x="200287" y="632"/>
                        <a:pt x="267261" y="0"/>
                      </a:cubicBezTo>
                      <a:cubicBezTo>
                        <a:pt x="334233" y="0"/>
                        <a:pt x="401206" y="1264"/>
                        <a:pt x="451120" y="3159"/>
                      </a:cubicBezTo>
                      <a:cubicBezTo>
                        <a:pt x="501034" y="5686"/>
                        <a:pt x="534521" y="8214"/>
                        <a:pt x="534521" y="8214"/>
                      </a:cubicBezTo>
                      <a:close/>
                    </a:path>
                  </a:pathLst>
                </a:custGeom>
                <a:grpFill/>
                <a:ln w="63120" cap="flat">
                  <a:noFill/>
                  <a:prstDash val="solid"/>
                  <a:miter/>
                </a:ln>
              </p:spPr>
              <p:txBody>
                <a:bodyPr rtlCol="0" anchor="ctr"/>
                <a:lstStyle/>
                <a:p>
                  <a:endParaRPr lang="en-GB"/>
                </a:p>
              </p:txBody>
            </p:sp>
            <p:sp>
              <p:nvSpPr>
                <p:cNvPr id="3031" name="Freeform: Shape 3030">
                  <a:extLst>
                    <a:ext uri="{FF2B5EF4-FFF2-40B4-BE49-F238E27FC236}">
                      <a16:creationId xmlns:a16="http://schemas.microsoft.com/office/drawing/2014/main" id="{5571E026-12BD-476F-884F-B179BF05D68B}"/>
                    </a:ext>
                  </a:extLst>
                </p:cNvPr>
                <p:cNvSpPr/>
                <p:nvPr/>
              </p:nvSpPr>
              <p:spPr>
                <a:xfrm>
                  <a:off x="11619159" y="1096084"/>
                  <a:ext cx="820103" cy="18954"/>
                </a:xfrm>
                <a:custGeom>
                  <a:avLst/>
                  <a:gdLst>
                    <a:gd name="connsiteX0" fmla="*/ 820104 w 820103"/>
                    <a:gd name="connsiteY0" fmla="*/ 8214 h 18954"/>
                    <a:gd name="connsiteX1" fmla="*/ 691844 w 820103"/>
                    <a:gd name="connsiteY1" fmla="*/ 13900 h 18954"/>
                    <a:gd name="connsiteX2" fmla="*/ 410052 w 820103"/>
                    <a:gd name="connsiteY2" fmla="*/ 18955 h 18954"/>
                    <a:gd name="connsiteX3" fmla="*/ 128260 w 820103"/>
                    <a:gd name="connsiteY3" fmla="*/ 15796 h 18954"/>
                    <a:gd name="connsiteX4" fmla="*/ 0 w 820103"/>
                    <a:gd name="connsiteY4" fmla="*/ 10741 h 18954"/>
                    <a:gd name="connsiteX5" fmla="*/ 128260 w 820103"/>
                    <a:gd name="connsiteY5" fmla="*/ 5055 h 18954"/>
                    <a:gd name="connsiteX6" fmla="*/ 410052 w 820103"/>
                    <a:gd name="connsiteY6" fmla="*/ 0 h 18954"/>
                    <a:gd name="connsiteX7" fmla="*/ 691844 w 820103"/>
                    <a:gd name="connsiteY7" fmla="*/ 3159 h 18954"/>
                    <a:gd name="connsiteX8" fmla="*/ 820104 w 8201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03" h="18954">
                      <a:moveTo>
                        <a:pt x="820104" y="8214"/>
                      </a:moveTo>
                      <a:cubicBezTo>
                        <a:pt x="820104" y="8214"/>
                        <a:pt x="768926" y="10109"/>
                        <a:pt x="691844" y="13900"/>
                      </a:cubicBezTo>
                      <a:cubicBezTo>
                        <a:pt x="614762" y="16427"/>
                        <a:pt x="512407" y="17691"/>
                        <a:pt x="410052" y="18955"/>
                      </a:cubicBezTo>
                      <a:cubicBezTo>
                        <a:pt x="307697" y="18955"/>
                        <a:pt x="205342" y="18323"/>
                        <a:pt x="128260" y="15796"/>
                      </a:cubicBezTo>
                      <a:cubicBezTo>
                        <a:pt x="51177" y="12636"/>
                        <a:pt x="0" y="10741"/>
                        <a:pt x="0" y="10741"/>
                      </a:cubicBezTo>
                      <a:cubicBezTo>
                        <a:pt x="0" y="10741"/>
                        <a:pt x="51177" y="8845"/>
                        <a:pt x="128260" y="5055"/>
                      </a:cubicBezTo>
                      <a:cubicBezTo>
                        <a:pt x="205342" y="2527"/>
                        <a:pt x="307697" y="1264"/>
                        <a:pt x="410052" y="0"/>
                      </a:cubicBezTo>
                      <a:cubicBezTo>
                        <a:pt x="512407" y="0"/>
                        <a:pt x="614762" y="632"/>
                        <a:pt x="691844" y="3159"/>
                      </a:cubicBezTo>
                      <a:cubicBezTo>
                        <a:pt x="768926" y="6318"/>
                        <a:pt x="820104" y="8214"/>
                        <a:pt x="820104" y="8214"/>
                      </a:cubicBezTo>
                      <a:close/>
                    </a:path>
                  </a:pathLst>
                </a:custGeom>
                <a:grpFill/>
                <a:ln w="63120" cap="flat">
                  <a:noFill/>
                  <a:prstDash val="solid"/>
                  <a:miter/>
                </a:ln>
              </p:spPr>
              <p:txBody>
                <a:bodyPr rtlCol="0" anchor="ctr"/>
                <a:lstStyle/>
                <a:p>
                  <a:endParaRPr lang="en-GB"/>
                </a:p>
              </p:txBody>
            </p:sp>
            <p:sp>
              <p:nvSpPr>
                <p:cNvPr id="3032" name="Freeform: Shape 3031">
                  <a:extLst>
                    <a:ext uri="{FF2B5EF4-FFF2-40B4-BE49-F238E27FC236}">
                      <a16:creationId xmlns:a16="http://schemas.microsoft.com/office/drawing/2014/main" id="{6BE8F9B4-2E45-4CF3-98FB-7B9C63E93C6C}"/>
                    </a:ext>
                  </a:extLst>
                </p:cNvPr>
                <p:cNvSpPr/>
                <p:nvPr/>
              </p:nvSpPr>
              <p:spPr>
                <a:xfrm>
                  <a:off x="11620422" y="1373453"/>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5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lnTo>
                        <a:pt x="668467" y="13900"/>
                      </a:ln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5"/>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3033" name="Freeform: Shape 3032">
                  <a:extLst>
                    <a:ext uri="{FF2B5EF4-FFF2-40B4-BE49-F238E27FC236}">
                      <a16:creationId xmlns:a16="http://schemas.microsoft.com/office/drawing/2014/main" id="{E33E255D-3147-4920-9362-B1CDEBC89087}"/>
                    </a:ext>
                  </a:extLst>
                </p:cNvPr>
                <p:cNvSpPr/>
                <p:nvPr/>
              </p:nvSpPr>
              <p:spPr>
                <a:xfrm>
                  <a:off x="11811233" y="1650191"/>
                  <a:ext cx="424583" cy="18322"/>
                </a:xfrm>
                <a:custGeom>
                  <a:avLst/>
                  <a:gdLst>
                    <a:gd name="connsiteX0" fmla="*/ 424584 w 424583"/>
                    <a:gd name="connsiteY0" fmla="*/ 8845 h 18322"/>
                    <a:gd name="connsiteX1" fmla="*/ 358243 w 424583"/>
                    <a:gd name="connsiteY1" fmla="*/ 13900 h 18322"/>
                    <a:gd name="connsiteX2" fmla="*/ 212292 w 424583"/>
                    <a:gd name="connsiteY2" fmla="*/ 18323 h 18322"/>
                    <a:gd name="connsiteX3" fmla="*/ 66341 w 424583"/>
                    <a:gd name="connsiteY3" fmla="*/ 14532 h 18322"/>
                    <a:gd name="connsiteX4" fmla="*/ 0 w 424583"/>
                    <a:gd name="connsiteY4" fmla="*/ 9477 h 18322"/>
                    <a:gd name="connsiteX5" fmla="*/ 66341 w 424583"/>
                    <a:gd name="connsiteY5" fmla="*/ 4423 h 18322"/>
                    <a:gd name="connsiteX6" fmla="*/ 212292 w 424583"/>
                    <a:gd name="connsiteY6" fmla="*/ 0 h 18322"/>
                    <a:gd name="connsiteX7" fmla="*/ 358243 w 424583"/>
                    <a:gd name="connsiteY7" fmla="*/ 3791 h 18322"/>
                    <a:gd name="connsiteX8" fmla="*/ 424584 w 424583"/>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583" h="18322">
                      <a:moveTo>
                        <a:pt x="424584" y="8845"/>
                      </a:moveTo>
                      <a:cubicBezTo>
                        <a:pt x="424584" y="8845"/>
                        <a:pt x="398047" y="11373"/>
                        <a:pt x="358243" y="13900"/>
                      </a:cubicBezTo>
                      <a:cubicBezTo>
                        <a:pt x="318438" y="16427"/>
                        <a:pt x="265365" y="17691"/>
                        <a:pt x="212292" y="18323"/>
                      </a:cubicBezTo>
                      <a:cubicBezTo>
                        <a:pt x="159219" y="18323"/>
                        <a:pt x="106146" y="17059"/>
                        <a:pt x="66341" y="14532"/>
                      </a:cubicBezTo>
                      <a:cubicBezTo>
                        <a:pt x="26536" y="12005"/>
                        <a:pt x="0" y="9477"/>
                        <a:pt x="0" y="9477"/>
                      </a:cubicBezTo>
                      <a:cubicBezTo>
                        <a:pt x="0" y="9477"/>
                        <a:pt x="26536" y="6950"/>
                        <a:pt x="66341" y="4423"/>
                      </a:cubicBezTo>
                      <a:cubicBezTo>
                        <a:pt x="106146" y="1895"/>
                        <a:pt x="159219" y="632"/>
                        <a:pt x="212292" y="0"/>
                      </a:cubicBezTo>
                      <a:cubicBezTo>
                        <a:pt x="265365" y="0"/>
                        <a:pt x="318438" y="1264"/>
                        <a:pt x="358243" y="3791"/>
                      </a:cubicBezTo>
                      <a:cubicBezTo>
                        <a:pt x="398047" y="6318"/>
                        <a:pt x="424584" y="8845"/>
                        <a:pt x="424584" y="8845"/>
                      </a:cubicBezTo>
                      <a:close/>
                    </a:path>
                  </a:pathLst>
                </a:custGeom>
                <a:grpFill/>
                <a:ln w="63120" cap="flat">
                  <a:noFill/>
                  <a:prstDash val="solid"/>
                  <a:miter/>
                </a:ln>
              </p:spPr>
              <p:txBody>
                <a:bodyPr rtlCol="0" anchor="ctr"/>
                <a:lstStyle/>
                <a:p>
                  <a:endParaRPr lang="en-GB"/>
                </a:p>
              </p:txBody>
            </p:sp>
            <p:sp>
              <p:nvSpPr>
                <p:cNvPr id="3034" name="Freeform: Shape 3033">
                  <a:extLst>
                    <a:ext uri="{FF2B5EF4-FFF2-40B4-BE49-F238E27FC236}">
                      <a16:creationId xmlns:a16="http://schemas.microsoft.com/office/drawing/2014/main" id="{90D473D7-8A40-4232-B47B-050453A732F9}"/>
                    </a:ext>
                  </a:extLst>
                </p:cNvPr>
                <p:cNvSpPr/>
                <p:nvPr/>
              </p:nvSpPr>
              <p:spPr>
                <a:xfrm>
                  <a:off x="11789119" y="2096257"/>
                  <a:ext cx="461229" cy="18322"/>
                </a:xfrm>
                <a:custGeom>
                  <a:avLst/>
                  <a:gdLst>
                    <a:gd name="connsiteX0" fmla="*/ 461229 w 461229"/>
                    <a:gd name="connsiteY0" fmla="*/ 8845 h 18322"/>
                    <a:gd name="connsiteX1" fmla="*/ 389202 w 461229"/>
                    <a:gd name="connsiteY1" fmla="*/ 13900 h 18322"/>
                    <a:gd name="connsiteX2" fmla="*/ 230614 w 461229"/>
                    <a:gd name="connsiteY2" fmla="*/ 18323 h 18322"/>
                    <a:gd name="connsiteX3" fmla="*/ 72028 w 461229"/>
                    <a:gd name="connsiteY3" fmla="*/ 14532 h 18322"/>
                    <a:gd name="connsiteX4" fmla="*/ 0 w 461229"/>
                    <a:gd name="connsiteY4" fmla="*/ 9477 h 18322"/>
                    <a:gd name="connsiteX5" fmla="*/ 72028 w 461229"/>
                    <a:gd name="connsiteY5" fmla="*/ 4423 h 18322"/>
                    <a:gd name="connsiteX6" fmla="*/ 230614 w 461229"/>
                    <a:gd name="connsiteY6" fmla="*/ 0 h 18322"/>
                    <a:gd name="connsiteX7" fmla="*/ 389202 w 461229"/>
                    <a:gd name="connsiteY7" fmla="*/ 3791 h 18322"/>
                    <a:gd name="connsiteX8" fmla="*/ 461229 w 461229"/>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29" h="18322">
                      <a:moveTo>
                        <a:pt x="461229" y="8845"/>
                      </a:moveTo>
                      <a:cubicBezTo>
                        <a:pt x="461229" y="8845"/>
                        <a:pt x="432165" y="11373"/>
                        <a:pt x="389202" y="13900"/>
                      </a:cubicBezTo>
                      <a:cubicBezTo>
                        <a:pt x="346238" y="16427"/>
                        <a:pt x="288110" y="17691"/>
                        <a:pt x="230614" y="18323"/>
                      </a:cubicBezTo>
                      <a:cubicBezTo>
                        <a:pt x="173119" y="18323"/>
                        <a:pt x="114991" y="17059"/>
                        <a:pt x="72028" y="14532"/>
                      </a:cubicBezTo>
                      <a:cubicBezTo>
                        <a:pt x="28432" y="12005"/>
                        <a:pt x="0" y="9477"/>
                        <a:pt x="0" y="9477"/>
                      </a:cubicBezTo>
                      <a:cubicBezTo>
                        <a:pt x="0" y="9477"/>
                        <a:pt x="29064" y="6950"/>
                        <a:pt x="72028" y="4423"/>
                      </a:cubicBezTo>
                      <a:cubicBezTo>
                        <a:pt x="114991" y="1895"/>
                        <a:pt x="173119" y="632"/>
                        <a:pt x="230614" y="0"/>
                      </a:cubicBezTo>
                      <a:cubicBezTo>
                        <a:pt x="288110" y="0"/>
                        <a:pt x="346238" y="1263"/>
                        <a:pt x="389202" y="3791"/>
                      </a:cubicBezTo>
                      <a:cubicBezTo>
                        <a:pt x="432797" y="6318"/>
                        <a:pt x="461229" y="8845"/>
                        <a:pt x="461229" y="8845"/>
                      </a:cubicBezTo>
                      <a:close/>
                    </a:path>
                  </a:pathLst>
                </a:custGeom>
                <a:grpFill/>
                <a:ln w="63120" cap="flat">
                  <a:noFill/>
                  <a:prstDash val="solid"/>
                  <a:miter/>
                </a:ln>
              </p:spPr>
              <p:txBody>
                <a:bodyPr rtlCol="0" anchor="ctr"/>
                <a:lstStyle/>
                <a:p>
                  <a:endParaRPr lang="en-GB"/>
                </a:p>
              </p:txBody>
            </p:sp>
            <p:sp>
              <p:nvSpPr>
                <p:cNvPr id="3035" name="Freeform: Shape 3034">
                  <a:extLst>
                    <a:ext uri="{FF2B5EF4-FFF2-40B4-BE49-F238E27FC236}">
                      <a16:creationId xmlns:a16="http://schemas.microsoft.com/office/drawing/2014/main" id="{9D1C7046-6705-48BA-9CF6-A228CFFE091F}"/>
                    </a:ext>
                  </a:extLst>
                </p:cNvPr>
                <p:cNvSpPr/>
                <p:nvPr/>
              </p:nvSpPr>
              <p:spPr>
                <a:xfrm>
                  <a:off x="11650750" y="2314137"/>
                  <a:ext cx="751867" cy="19150"/>
                </a:xfrm>
                <a:custGeom>
                  <a:avLst/>
                  <a:gdLst>
                    <a:gd name="connsiteX0" fmla="*/ 751867 w 751867"/>
                    <a:gd name="connsiteY0" fmla="*/ 15261 h 19150"/>
                    <a:gd name="connsiteX1" fmla="*/ 634349 w 751867"/>
                    <a:gd name="connsiteY1" fmla="*/ 18421 h 19150"/>
                    <a:gd name="connsiteX2" fmla="*/ 375933 w 751867"/>
                    <a:gd name="connsiteY2" fmla="*/ 18421 h 19150"/>
                    <a:gd name="connsiteX3" fmla="*/ 117519 w 751867"/>
                    <a:gd name="connsiteY3" fmla="*/ 10839 h 19150"/>
                    <a:gd name="connsiteX4" fmla="*/ 0 w 751867"/>
                    <a:gd name="connsiteY4" fmla="*/ 3889 h 19150"/>
                    <a:gd name="connsiteX5" fmla="*/ 117519 w 751867"/>
                    <a:gd name="connsiteY5" fmla="*/ 730 h 19150"/>
                    <a:gd name="connsiteX6" fmla="*/ 375933 w 751867"/>
                    <a:gd name="connsiteY6" fmla="*/ 730 h 19150"/>
                    <a:gd name="connsiteX7" fmla="*/ 634349 w 751867"/>
                    <a:gd name="connsiteY7" fmla="*/ 8311 h 19150"/>
                    <a:gd name="connsiteX8" fmla="*/ 751867 w 751867"/>
                    <a:gd name="connsiteY8" fmla="*/ 15261 h 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67" h="19150">
                      <a:moveTo>
                        <a:pt x="751867" y="15261"/>
                      </a:moveTo>
                      <a:cubicBezTo>
                        <a:pt x="751867" y="15261"/>
                        <a:pt x="705112" y="16525"/>
                        <a:pt x="634349" y="18421"/>
                      </a:cubicBezTo>
                      <a:cubicBezTo>
                        <a:pt x="563584" y="19684"/>
                        <a:pt x="469443" y="19052"/>
                        <a:pt x="375933" y="18421"/>
                      </a:cubicBezTo>
                      <a:cubicBezTo>
                        <a:pt x="281792" y="16525"/>
                        <a:pt x="187651" y="13998"/>
                        <a:pt x="117519" y="10839"/>
                      </a:cubicBezTo>
                      <a:cubicBezTo>
                        <a:pt x="46755" y="6416"/>
                        <a:pt x="0" y="3889"/>
                        <a:pt x="0" y="3889"/>
                      </a:cubicBezTo>
                      <a:cubicBezTo>
                        <a:pt x="0" y="3889"/>
                        <a:pt x="46755" y="2625"/>
                        <a:pt x="117519" y="730"/>
                      </a:cubicBezTo>
                      <a:cubicBezTo>
                        <a:pt x="188282" y="-534"/>
                        <a:pt x="282424" y="98"/>
                        <a:pt x="375933" y="730"/>
                      </a:cubicBezTo>
                      <a:cubicBezTo>
                        <a:pt x="470075" y="2625"/>
                        <a:pt x="564216" y="5152"/>
                        <a:pt x="634349" y="8311"/>
                      </a:cubicBezTo>
                      <a:lnTo>
                        <a:pt x="751867" y="15261"/>
                      </a:lnTo>
                      <a:close/>
                    </a:path>
                  </a:pathLst>
                </a:custGeom>
                <a:grpFill/>
                <a:ln w="63120" cap="flat">
                  <a:noFill/>
                  <a:prstDash val="solid"/>
                  <a:miter/>
                </a:ln>
              </p:spPr>
              <p:txBody>
                <a:bodyPr rtlCol="0" anchor="ctr"/>
                <a:lstStyle/>
                <a:p>
                  <a:endParaRPr lang="en-GB"/>
                </a:p>
              </p:txBody>
            </p:sp>
            <p:sp>
              <p:nvSpPr>
                <p:cNvPr id="3036" name="Freeform: Shape 3035">
                  <a:extLst>
                    <a:ext uri="{FF2B5EF4-FFF2-40B4-BE49-F238E27FC236}">
                      <a16:creationId xmlns:a16="http://schemas.microsoft.com/office/drawing/2014/main" id="{6EDD6809-20DB-4547-835B-A49641AB8CF9}"/>
                    </a:ext>
                  </a:extLst>
                </p:cNvPr>
                <p:cNvSpPr/>
                <p:nvPr/>
              </p:nvSpPr>
              <p:spPr>
                <a:xfrm>
                  <a:off x="11624213" y="2584654"/>
                  <a:ext cx="792303" cy="18954"/>
                </a:xfrm>
                <a:custGeom>
                  <a:avLst/>
                  <a:gdLst>
                    <a:gd name="connsiteX0" fmla="*/ 792304 w 792303"/>
                    <a:gd name="connsiteY0" fmla="*/ 8214 h 18954"/>
                    <a:gd name="connsiteX1" fmla="*/ 668466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4 h 18954"/>
                    <a:gd name="connsiteX6" fmla="*/ 396152 w 792303"/>
                    <a:gd name="connsiteY6" fmla="*/ 0 h 18954"/>
                    <a:gd name="connsiteX7" fmla="*/ 668466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cubicBezTo>
                        <a:pt x="792304" y="8214"/>
                        <a:pt x="743021" y="10109"/>
                        <a:pt x="668466" y="13900"/>
                      </a:cubicBez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4"/>
                      </a:cubicBezTo>
                      <a:cubicBezTo>
                        <a:pt x="198392" y="2527"/>
                        <a:pt x="296956" y="1264"/>
                        <a:pt x="396152" y="0"/>
                      </a:cubicBezTo>
                      <a:cubicBezTo>
                        <a:pt x="495348" y="0"/>
                        <a:pt x="594544" y="632"/>
                        <a:pt x="668466" y="3159"/>
                      </a:cubicBezTo>
                      <a:cubicBezTo>
                        <a:pt x="743021" y="6318"/>
                        <a:pt x="792304" y="8214"/>
                        <a:pt x="792304" y="8214"/>
                      </a:cubicBezTo>
                      <a:close/>
                    </a:path>
                  </a:pathLst>
                </a:custGeom>
                <a:grpFill/>
                <a:ln w="63120" cap="flat">
                  <a:noFill/>
                  <a:prstDash val="solid"/>
                  <a:miter/>
                </a:ln>
              </p:spPr>
              <p:txBody>
                <a:bodyPr rtlCol="0" anchor="ctr"/>
                <a:lstStyle/>
                <a:p>
                  <a:endParaRPr lang="en-GB"/>
                </a:p>
              </p:txBody>
            </p:sp>
            <p:sp>
              <p:nvSpPr>
                <p:cNvPr id="3037" name="Freeform: Shape 3036">
                  <a:extLst>
                    <a:ext uri="{FF2B5EF4-FFF2-40B4-BE49-F238E27FC236}">
                      <a16:creationId xmlns:a16="http://schemas.microsoft.com/office/drawing/2014/main" id="{744BB303-D1DB-4730-8A3A-3EFE2F45C103}"/>
                    </a:ext>
                  </a:extLst>
                </p:cNvPr>
                <p:cNvSpPr/>
                <p:nvPr/>
              </p:nvSpPr>
              <p:spPr>
                <a:xfrm>
                  <a:off x="11797964" y="2862024"/>
                  <a:ext cx="453647" cy="18322"/>
                </a:xfrm>
                <a:custGeom>
                  <a:avLst/>
                  <a:gdLst>
                    <a:gd name="connsiteX0" fmla="*/ 453648 w 453647"/>
                    <a:gd name="connsiteY0" fmla="*/ 8845 h 18322"/>
                    <a:gd name="connsiteX1" fmla="*/ 382884 w 453647"/>
                    <a:gd name="connsiteY1" fmla="*/ 13900 h 18322"/>
                    <a:gd name="connsiteX2" fmla="*/ 226824 w 453647"/>
                    <a:gd name="connsiteY2" fmla="*/ 18323 h 18322"/>
                    <a:gd name="connsiteX3" fmla="*/ 70764 w 453647"/>
                    <a:gd name="connsiteY3" fmla="*/ 14532 h 18322"/>
                    <a:gd name="connsiteX4" fmla="*/ 0 w 453647"/>
                    <a:gd name="connsiteY4" fmla="*/ 9477 h 18322"/>
                    <a:gd name="connsiteX5" fmla="*/ 70764 w 453647"/>
                    <a:gd name="connsiteY5" fmla="*/ 4423 h 18322"/>
                    <a:gd name="connsiteX6" fmla="*/ 226824 w 453647"/>
                    <a:gd name="connsiteY6" fmla="*/ 0 h 18322"/>
                    <a:gd name="connsiteX7" fmla="*/ 382884 w 453647"/>
                    <a:gd name="connsiteY7" fmla="*/ 3791 h 18322"/>
                    <a:gd name="connsiteX8" fmla="*/ 453648 w 453647"/>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47" h="18322">
                      <a:moveTo>
                        <a:pt x="453648" y="8845"/>
                      </a:moveTo>
                      <a:cubicBezTo>
                        <a:pt x="453648" y="8845"/>
                        <a:pt x="425215" y="11373"/>
                        <a:pt x="382884" y="13900"/>
                      </a:cubicBezTo>
                      <a:cubicBezTo>
                        <a:pt x="340552" y="16427"/>
                        <a:pt x="283688" y="17691"/>
                        <a:pt x="226824" y="18323"/>
                      </a:cubicBezTo>
                      <a:cubicBezTo>
                        <a:pt x="169960" y="18323"/>
                        <a:pt x="113096" y="17059"/>
                        <a:pt x="70764" y="14532"/>
                      </a:cubicBezTo>
                      <a:cubicBezTo>
                        <a:pt x="28432" y="12005"/>
                        <a:pt x="0" y="9477"/>
                        <a:pt x="0" y="9477"/>
                      </a:cubicBezTo>
                      <a:cubicBezTo>
                        <a:pt x="0" y="9477"/>
                        <a:pt x="28432" y="6950"/>
                        <a:pt x="70764" y="4423"/>
                      </a:cubicBezTo>
                      <a:cubicBezTo>
                        <a:pt x="113096" y="1895"/>
                        <a:pt x="169960" y="632"/>
                        <a:pt x="226824" y="0"/>
                      </a:cubicBezTo>
                      <a:cubicBezTo>
                        <a:pt x="283688" y="0"/>
                        <a:pt x="340552" y="1264"/>
                        <a:pt x="382884" y="3791"/>
                      </a:cubicBezTo>
                      <a:cubicBezTo>
                        <a:pt x="425215" y="6318"/>
                        <a:pt x="453648" y="8845"/>
                        <a:pt x="453648" y="8845"/>
                      </a:cubicBezTo>
                      <a:close/>
                    </a:path>
                  </a:pathLst>
                </a:custGeom>
                <a:grpFill/>
                <a:ln w="63120" cap="flat">
                  <a:noFill/>
                  <a:prstDash val="solid"/>
                  <a:miter/>
                </a:ln>
              </p:spPr>
              <p:txBody>
                <a:bodyPr rtlCol="0" anchor="ctr"/>
                <a:lstStyle/>
                <a:p>
                  <a:endParaRPr lang="en-GB"/>
                </a:p>
              </p:txBody>
            </p:sp>
            <p:grpSp>
              <p:nvGrpSpPr>
                <p:cNvPr id="3038" name="Graphic 2">
                  <a:extLst>
                    <a:ext uri="{FF2B5EF4-FFF2-40B4-BE49-F238E27FC236}">
                      <a16:creationId xmlns:a16="http://schemas.microsoft.com/office/drawing/2014/main" id="{A9FCCB23-0A9B-4D45-8D64-DBFEC63F0E4C}"/>
                    </a:ext>
                  </a:extLst>
                </p:cNvPr>
                <p:cNvGrpSpPr/>
                <p:nvPr/>
              </p:nvGrpSpPr>
              <p:grpSpPr>
                <a:xfrm>
                  <a:off x="11634322" y="3328939"/>
                  <a:ext cx="784721" cy="230614"/>
                  <a:chOff x="11634322" y="3328939"/>
                  <a:chExt cx="784721" cy="230614"/>
                </a:xfrm>
                <a:grpFill/>
              </p:grpSpPr>
              <p:sp>
                <p:nvSpPr>
                  <p:cNvPr id="3042" name="Freeform: Shape 3041">
                    <a:extLst>
                      <a:ext uri="{FF2B5EF4-FFF2-40B4-BE49-F238E27FC236}">
                        <a16:creationId xmlns:a16="http://schemas.microsoft.com/office/drawing/2014/main" id="{6740B23E-1D22-4916-9B82-1B48AA239A81}"/>
                      </a:ext>
                    </a:extLst>
                  </p:cNvPr>
                  <p:cNvSpPr/>
                  <p:nvPr/>
                </p:nvSpPr>
                <p:spPr>
                  <a:xfrm>
                    <a:off x="11793542" y="3328939"/>
                    <a:ext cx="477656" cy="18322"/>
                  </a:xfrm>
                  <a:custGeom>
                    <a:avLst/>
                    <a:gdLst>
                      <a:gd name="connsiteX0" fmla="*/ 477657 w 477656"/>
                      <a:gd name="connsiteY0" fmla="*/ 8846 h 18322"/>
                      <a:gd name="connsiteX1" fmla="*/ 403102 w 477656"/>
                      <a:gd name="connsiteY1" fmla="*/ 13900 h 18322"/>
                      <a:gd name="connsiteX2" fmla="*/ 238828 w 477656"/>
                      <a:gd name="connsiteY2" fmla="*/ 18323 h 18322"/>
                      <a:gd name="connsiteX3" fmla="*/ 74555 w 477656"/>
                      <a:gd name="connsiteY3" fmla="*/ 14532 h 18322"/>
                      <a:gd name="connsiteX4" fmla="*/ 0 w 477656"/>
                      <a:gd name="connsiteY4" fmla="*/ 9477 h 18322"/>
                      <a:gd name="connsiteX5" fmla="*/ 74555 w 477656"/>
                      <a:gd name="connsiteY5" fmla="*/ 4423 h 18322"/>
                      <a:gd name="connsiteX6" fmla="*/ 238828 w 477656"/>
                      <a:gd name="connsiteY6" fmla="*/ 0 h 18322"/>
                      <a:gd name="connsiteX7" fmla="*/ 403102 w 477656"/>
                      <a:gd name="connsiteY7" fmla="*/ 3791 h 18322"/>
                      <a:gd name="connsiteX8" fmla="*/ 477657 w 477656"/>
                      <a:gd name="connsiteY8" fmla="*/ 8846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56" h="18322">
                        <a:moveTo>
                          <a:pt x="477657" y="8846"/>
                        </a:moveTo>
                        <a:cubicBezTo>
                          <a:pt x="477657" y="8846"/>
                          <a:pt x="447961" y="11373"/>
                          <a:pt x="403102" y="13900"/>
                        </a:cubicBezTo>
                        <a:cubicBezTo>
                          <a:pt x="358243" y="16427"/>
                          <a:pt x="298219" y="17691"/>
                          <a:pt x="238828" y="18323"/>
                        </a:cubicBezTo>
                        <a:cubicBezTo>
                          <a:pt x="178805" y="18323"/>
                          <a:pt x="119414" y="17059"/>
                          <a:pt x="74555" y="14532"/>
                        </a:cubicBezTo>
                        <a:cubicBezTo>
                          <a:pt x="29695" y="12005"/>
                          <a:pt x="0" y="9477"/>
                          <a:pt x="0" y="9477"/>
                        </a:cubicBezTo>
                        <a:cubicBezTo>
                          <a:pt x="0" y="9477"/>
                          <a:pt x="29695" y="6950"/>
                          <a:pt x="74555" y="4423"/>
                        </a:cubicBezTo>
                        <a:cubicBezTo>
                          <a:pt x="119414" y="1896"/>
                          <a:pt x="179437" y="632"/>
                          <a:pt x="238828" y="0"/>
                        </a:cubicBezTo>
                        <a:cubicBezTo>
                          <a:pt x="298851" y="0"/>
                          <a:pt x="358243" y="1264"/>
                          <a:pt x="403102" y="3791"/>
                        </a:cubicBezTo>
                        <a:cubicBezTo>
                          <a:pt x="447961" y="6319"/>
                          <a:pt x="477657" y="8846"/>
                          <a:pt x="477657" y="8846"/>
                        </a:cubicBezTo>
                        <a:close/>
                      </a:path>
                    </a:pathLst>
                  </a:custGeom>
                  <a:grpFill/>
                  <a:ln w="63120" cap="flat">
                    <a:noFill/>
                    <a:prstDash val="solid"/>
                    <a:miter/>
                  </a:ln>
                </p:spPr>
                <p:txBody>
                  <a:bodyPr rtlCol="0" anchor="ctr"/>
                  <a:lstStyle/>
                  <a:p>
                    <a:endParaRPr lang="en-GB"/>
                  </a:p>
                </p:txBody>
              </p:sp>
              <p:sp>
                <p:nvSpPr>
                  <p:cNvPr id="3043" name="Freeform: Shape 3042">
                    <a:extLst>
                      <a:ext uri="{FF2B5EF4-FFF2-40B4-BE49-F238E27FC236}">
                        <a16:creationId xmlns:a16="http://schemas.microsoft.com/office/drawing/2014/main" id="{D20D7022-88F2-4D30-B363-FF23A3D95D32}"/>
                      </a:ext>
                    </a:extLst>
                  </p:cNvPr>
                  <p:cNvSpPr/>
                  <p:nvPr/>
                </p:nvSpPr>
                <p:spPr>
                  <a:xfrm>
                    <a:off x="11634322" y="3540600"/>
                    <a:ext cx="784721" cy="18954"/>
                  </a:xfrm>
                  <a:custGeom>
                    <a:avLst/>
                    <a:gdLst>
                      <a:gd name="connsiteX0" fmla="*/ 784722 w 784721"/>
                      <a:gd name="connsiteY0" fmla="*/ 8214 h 18954"/>
                      <a:gd name="connsiteX1" fmla="*/ 662149 w 784721"/>
                      <a:gd name="connsiteY1" fmla="*/ 13900 h 18954"/>
                      <a:gd name="connsiteX2" fmla="*/ 392361 w 784721"/>
                      <a:gd name="connsiteY2" fmla="*/ 18954 h 18954"/>
                      <a:gd name="connsiteX3" fmla="*/ 122573 w 784721"/>
                      <a:gd name="connsiteY3" fmla="*/ 15796 h 18954"/>
                      <a:gd name="connsiteX4" fmla="*/ 0 w 784721"/>
                      <a:gd name="connsiteY4" fmla="*/ 10741 h 18954"/>
                      <a:gd name="connsiteX5" fmla="*/ 122573 w 784721"/>
                      <a:gd name="connsiteY5" fmla="*/ 5054 h 18954"/>
                      <a:gd name="connsiteX6" fmla="*/ 392361 w 784721"/>
                      <a:gd name="connsiteY6" fmla="*/ 0 h 18954"/>
                      <a:gd name="connsiteX7" fmla="*/ 662149 w 784721"/>
                      <a:gd name="connsiteY7" fmla="*/ 3159 h 18954"/>
                      <a:gd name="connsiteX8" fmla="*/ 784722 w 784721"/>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21" h="18954">
                        <a:moveTo>
                          <a:pt x="784722" y="8214"/>
                        </a:moveTo>
                        <a:lnTo>
                          <a:pt x="662149" y="13900"/>
                        </a:lnTo>
                        <a:cubicBezTo>
                          <a:pt x="588857" y="16427"/>
                          <a:pt x="490293" y="17691"/>
                          <a:pt x="392361" y="18954"/>
                        </a:cubicBezTo>
                        <a:cubicBezTo>
                          <a:pt x="294429" y="18954"/>
                          <a:pt x="196496" y="18323"/>
                          <a:pt x="122573" y="15796"/>
                        </a:cubicBezTo>
                        <a:cubicBezTo>
                          <a:pt x="49282" y="12636"/>
                          <a:pt x="0" y="10741"/>
                          <a:pt x="0" y="10741"/>
                        </a:cubicBezTo>
                        <a:cubicBezTo>
                          <a:pt x="0" y="10741"/>
                          <a:pt x="49282" y="8845"/>
                          <a:pt x="122573" y="5054"/>
                        </a:cubicBezTo>
                        <a:cubicBezTo>
                          <a:pt x="195864" y="2527"/>
                          <a:pt x="294429" y="1263"/>
                          <a:pt x="392361" y="0"/>
                        </a:cubicBezTo>
                        <a:cubicBezTo>
                          <a:pt x="490293" y="0"/>
                          <a:pt x="588226" y="1263"/>
                          <a:pt x="662149" y="3159"/>
                        </a:cubicBezTo>
                        <a:cubicBezTo>
                          <a:pt x="735440" y="6318"/>
                          <a:pt x="784722" y="8214"/>
                          <a:pt x="784722" y="8214"/>
                        </a:cubicBezTo>
                        <a:close/>
                      </a:path>
                    </a:pathLst>
                  </a:custGeom>
                  <a:grpFill/>
                  <a:ln w="63120" cap="flat">
                    <a:noFill/>
                    <a:prstDash val="solid"/>
                    <a:miter/>
                  </a:ln>
                </p:spPr>
                <p:txBody>
                  <a:bodyPr rtlCol="0" anchor="ctr"/>
                  <a:lstStyle/>
                  <a:p>
                    <a:endParaRPr lang="en-GB"/>
                  </a:p>
                </p:txBody>
              </p:sp>
            </p:grpSp>
            <p:grpSp>
              <p:nvGrpSpPr>
                <p:cNvPr id="3039" name="Graphic 2">
                  <a:extLst>
                    <a:ext uri="{FF2B5EF4-FFF2-40B4-BE49-F238E27FC236}">
                      <a16:creationId xmlns:a16="http://schemas.microsoft.com/office/drawing/2014/main" id="{23017D61-33DD-4F07-82B4-F4FC1DFF02D4}"/>
                    </a:ext>
                  </a:extLst>
                </p:cNvPr>
                <p:cNvGrpSpPr/>
                <p:nvPr/>
              </p:nvGrpSpPr>
              <p:grpSpPr>
                <a:xfrm>
                  <a:off x="11625477" y="243757"/>
                  <a:ext cx="756922" cy="229982"/>
                  <a:chOff x="11625477" y="243757"/>
                  <a:chExt cx="756922" cy="229982"/>
                </a:xfrm>
                <a:grpFill/>
              </p:grpSpPr>
              <p:sp>
                <p:nvSpPr>
                  <p:cNvPr id="3040" name="Freeform: Shape 3039">
                    <a:extLst>
                      <a:ext uri="{FF2B5EF4-FFF2-40B4-BE49-F238E27FC236}">
                        <a16:creationId xmlns:a16="http://schemas.microsoft.com/office/drawing/2014/main" id="{646774EA-A0A0-4864-8929-94AA2DB92FBB}"/>
                      </a:ext>
                    </a:extLst>
                  </p:cNvPr>
                  <p:cNvSpPr/>
                  <p:nvPr/>
                </p:nvSpPr>
                <p:spPr>
                  <a:xfrm>
                    <a:off x="11773323" y="455417"/>
                    <a:ext cx="468811" cy="18322"/>
                  </a:xfrm>
                  <a:custGeom>
                    <a:avLst/>
                    <a:gdLst>
                      <a:gd name="connsiteX0" fmla="*/ 0 w 468811"/>
                      <a:gd name="connsiteY0" fmla="*/ 8845 h 18322"/>
                      <a:gd name="connsiteX1" fmla="*/ 73291 w 468811"/>
                      <a:gd name="connsiteY1" fmla="*/ 3791 h 18322"/>
                      <a:gd name="connsiteX2" fmla="*/ 234406 w 468811"/>
                      <a:gd name="connsiteY2" fmla="*/ 0 h 18322"/>
                      <a:gd name="connsiteX3" fmla="*/ 395520 w 468811"/>
                      <a:gd name="connsiteY3" fmla="*/ 4423 h 18322"/>
                      <a:gd name="connsiteX4" fmla="*/ 468811 w 468811"/>
                      <a:gd name="connsiteY4" fmla="*/ 9477 h 18322"/>
                      <a:gd name="connsiteX5" fmla="*/ 395520 w 468811"/>
                      <a:gd name="connsiteY5" fmla="*/ 14532 h 18322"/>
                      <a:gd name="connsiteX6" fmla="*/ 234406 w 468811"/>
                      <a:gd name="connsiteY6" fmla="*/ 18323 h 18322"/>
                      <a:gd name="connsiteX7" fmla="*/ 73291 w 468811"/>
                      <a:gd name="connsiteY7" fmla="*/ 13900 h 18322"/>
                      <a:gd name="connsiteX8" fmla="*/ 0 w 468811"/>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11" h="18322">
                        <a:moveTo>
                          <a:pt x="0" y="8845"/>
                        </a:moveTo>
                        <a:cubicBezTo>
                          <a:pt x="0" y="8845"/>
                          <a:pt x="29064" y="6318"/>
                          <a:pt x="73291" y="3791"/>
                        </a:cubicBezTo>
                        <a:cubicBezTo>
                          <a:pt x="117519" y="1264"/>
                          <a:pt x="175646" y="632"/>
                          <a:pt x="234406" y="0"/>
                        </a:cubicBezTo>
                        <a:cubicBezTo>
                          <a:pt x="293165" y="632"/>
                          <a:pt x="351292" y="1895"/>
                          <a:pt x="395520" y="4423"/>
                        </a:cubicBezTo>
                        <a:cubicBezTo>
                          <a:pt x="439748" y="6950"/>
                          <a:pt x="468811" y="9477"/>
                          <a:pt x="468811" y="9477"/>
                        </a:cubicBezTo>
                        <a:cubicBezTo>
                          <a:pt x="468811" y="9477"/>
                          <a:pt x="439748" y="12005"/>
                          <a:pt x="395520" y="14532"/>
                        </a:cubicBezTo>
                        <a:cubicBezTo>
                          <a:pt x="351292" y="17059"/>
                          <a:pt x="293165" y="17691"/>
                          <a:pt x="234406" y="18323"/>
                        </a:cubicBezTo>
                        <a:cubicBezTo>
                          <a:pt x="175646" y="17691"/>
                          <a:pt x="117519" y="16427"/>
                          <a:pt x="73291" y="13900"/>
                        </a:cubicBezTo>
                        <a:cubicBezTo>
                          <a:pt x="29064" y="11373"/>
                          <a:pt x="0" y="8845"/>
                          <a:pt x="0" y="8845"/>
                        </a:cubicBezTo>
                        <a:close/>
                      </a:path>
                    </a:pathLst>
                  </a:custGeom>
                  <a:grpFill/>
                  <a:ln w="63120" cap="flat">
                    <a:noFill/>
                    <a:prstDash val="solid"/>
                    <a:miter/>
                  </a:ln>
                </p:spPr>
                <p:txBody>
                  <a:bodyPr rtlCol="0" anchor="ctr"/>
                  <a:lstStyle/>
                  <a:p>
                    <a:endParaRPr lang="en-GB"/>
                  </a:p>
                </p:txBody>
              </p:sp>
              <p:sp>
                <p:nvSpPr>
                  <p:cNvPr id="3041" name="Freeform: Shape 3040">
                    <a:extLst>
                      <a:ext uri="{FF2B5EF4-FFF2-40B4-BE49-F238E27FC236}">
                        <a16:creationId xmlns:a16="http://schemas.microsoft.com/office/drawing/2014/main" id="{DDA7D6F8-4210-4EDB-8EB9-44CE3DC34843}"/>
                      </a:ext>
                    </a:extLst>
                  </p:cNvPr>
                  <p:cNvSpPr/>
                  <p:nvPr/>
                </p:nvSpPr>
                <p:spPr>
                  <a:xfrm>
                    <a:off x="11625477" y="243757"/>
                    <a:ext cx="756922" cy="17691"/>
                  </a:xfrm>
                  <a:custGeom>
                    <a:avLst/>
                    <a:gdLst>
                      <a:gd name="connsiteX0" fmla="*/ 0 w 756922"/>
                      <a:gd name="connsiteY0" fmla="*/ 8845 h 17691"/>
                      <a:gd name="connsiteX1" fmla="*/ 118151 w 756922"/>
                      <a:gd name="connsiteY1" fmla="*/ 3791 h 17691"/>
                      <a:gd name="connsiteX2" fmla="*/ 378461 w 756922"/>
                      <a:gd name="connsiteY2" fmla="*/ 0 h 17691"/>
                      <a:gd name="connsiteX3" fmla="*/ 638771 w 756922"/>
                      <a:gd name="connsiteY3" fmla="*/ 3791 h 17691"/>
                      <a:gd name="connsiteX4" fmla="*/ 756922 w 756922"/>
                      <a:gd name="connsiteY4" fmla="*/ 8845 h 17691"/>
                      <a:gd name="connsiteX5" fmla="*/ 638771 w 756922"/>
                      <a:gd name="connsiteY5" fmla="*/ 13900 h 17691"/>
                      <a:gd name="connsiteX6" fmla="*/ 378461 w 756922"/>
                      <a:gd name="connsiteY6" fmla="*/ 17691 h 17691"/>
                      <a:gd name="connsiteX7" fmla="*/ 118151 w 756922"/>
                      <a:gd name="connsiteY7" fmla="*/ 13268 h 17691"/>
                      <a:gd name="connsiteX8" fmla="*/ 0 w 756922"/>
                      <a:gd name="connsiteY8" fmla="*/ 8214 h 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22" h="17691">
                        <a:moveTo>
                          <a:pt x="0" y="8845"/>
                        </a:moveTo>
                        <a:cubicBezTo>
                          <a:pt x="0" y="8845"/>
                          <a:pt x="47387" y="6950"/>
                          <a:pt x="118151" y="3791"/>
                        </a:cubicBezTo>
                        <a:cubicBezTo>
                          <a:pt x="188914" y="1264"/>
                          <a:pt x="283688" y="632"/>
                          <a:pt x="378461" y="0"/>
                        </a:cubicBezTo>
                        <a:cubicBezTo>
                          <a:pt x="473234" y="632"/>
                          <a:pt x="568007" y="1264"/>
                          <a:pt x="638771" y="3791"/>
                        </a:cubicBezTo>
                        <a:lnTo>
                          <a:pt x="756922" y="8845"/>
                        </a:lnTo>
                        <a:lnTo>
                          <a:pt x="638771" y="13900"/>
                        </a:lnTo>
                        <a:cubicBezTo>
                          <a:pt x="568007" y="16427"/>
                          <a:pt x="473234" y="17059"/>
                          <a:pt x="378461" y="17691"/>
                        </a:cubicBezTo>
                        <a:cubicBezTo>
                          <a:pt x="283688" y="17059"/>
                          <a:pt x="189546" y="15796"/>
                          <a:pt x="118151" y="13268"/>
                        </a:cubicBezTo>
                        <a:cubicBezTo>
                          <a:pt x="47387" y="10109"/>
                          <a:pt x="0" y="8214"/>
                          <a:pt x="0" y="8214"/>
                        </a:cubicBezTo>
                        <a:close/>
                      </a:path>
                    </a:pathLst>
                  </a:custGeom>
                  <a:grpFill/>
                  <a:ln w="63120" cap="flat">
                    <a:noFill/>
                    <a:prstDash val="solid"/>
                    <a:miter/>
                  </a:ln>
                </p:spPr>
                <p:txBody>
                  <a:bodyPr rtlCol="0" anchor="ctr"/>
                  <a:lstStyle/>
                  <a:p>
                    <a:endParaRPr lang="en-GB"/>
                  </a:p>
                </p:txBody>
              </p:sp>
            </p:grpSp>
          </p:grpSp>
          <p:sp>
            <p:nvSpPr>
              <p:cNvPr id="3005" name="Freeform: Shape 3004">
                <a:extLst>
                  <a:ext uri="{FF2B5EF4-FFF2-40B4-BE49-F238E27FC236}">
                    <a16:creationId xmlns:a16="http://schemas.microsoft.com/office/drawing/2014/main" id="{FCE5BF8F-6D1A-425F-91D3-A7A6C790EFB8}"/>
                  </a:ext>
                </a:extLst>
              </p:cNvPr>
              <p:cNvSpPr/>
              <p:nvPr/>
            </p:nvSpPr>
            <p:spPr>
              <a:xfrm>
                <a:off x="12345675" y="1007551"/>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7"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3006" name="Freeform: Shape 3005">
                <a:extLst>
                  <a:ext uri="{FF2B5EF4-FFF2-40B4-BE49-F238E27FC236}">
                    <a16:creationId xmlns:a16="http://schemas.microsoft.com/office/drawing/2014/main" id="{6C1CF32A-DB9B-473E-8C16-BCABD89F2C33}"/>
                  </a:ext>
                </a:extLst>
              </p:cNvPr>
              <p:cNvSpPr/>
              <p:nvPr/>
            </p:nvSpPr>
            <p:spPr>
              <a:xfrm>
                <a:off x="11540103" y="2506862"/>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7"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3007" name="Freeform: Shape 3006">
                <a:extLst>
                  <a:ext uri="{FF2B5EF4-FFF2-40B4-BE49-F238E27FC236}">
                    <a16:creationId xmlns:a16="http://schemas.microsoft.com/office/drawing/2014/main" id="{221309DD-7891-417B-A377-0EB47C6FFD31}"/>
                  </a:ext>
                </a:extLst>
              </p:cNvPr>
              <p:cNvSpPr/>
              <p:nvPr/>
            </p:nvSpPr>
            <p:spPr>
              <a:xfrm>
                <a:off x="11783307" y="1641852"/>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3"/>
                      <a:pt x="31716" y="-4930"/>
                      <a:pt x="14657" y="8970"/>
                    </a:cubicBezTo>
                    <a:cubicBezTo>
                      <a:pt x="-2403"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3008" name="Freeform: Shape 3007">
                <a:extLst>
                  <a:ext uri="{FF2B5EF4-FFF2-40B4-BE49-F238E27FC236}">
                    <a16:creationId xmlns:a16="http://schemas.microsoft.com/office/drawing/2014/main" id="{66043C82-9EA8-4CE9-8B69-1578FF27F458}"/>
                  </a:ext>
                </a:extLst>
              </p:cNvPr>
              <p:cNvSpPr/>
              <p:nvPr/>
            </p:nvSpPr>
            <p:spPr>
              <a:xfrm>
                <a:off x="12197150" y="426860"/>
                <a:ext cx="79858" cy="79858"/>
              </a:xfrm>
              <a:custGeom>
                <a:avLst/>
                <a:gdLst>
                  <a:gd name="connsiteX0" fmla="*/ 70889 w 79858"/>
                  <a:gd name="connsiteY0" fmla="*/ 14657 h 79858"/>
                  <a:gd name="connsiteX1" fmla="*/ 14656 w 79858"/>
                  <a:gd name="connsiteY1" fmla="*/ 8970 h 79858"/>
                  <a:gd name="connsiteX2" fmla="*/ 8970 w 79858"/>
                  <a:gd name="connsiteY2" fmla="*/ 65202 h 79858"/>
                  <a:gd name="connsiteX3" fmla="*/ 65202 w 79858"/>
                  <a:gd name="connsiteY3" fmla="*/ 70889 h 79858"/>
                  <a:gd name="connsiteX4" fmla="*/ 70889 w 79858"/>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8" h="79858">
                    <a:moveTo>
                      <a:pt x="70889" y="14657"/>
                    </a:moveTo>
                    <a:cubicBezTo>
                      <a:pt x="56989" y="-2402"/>
                      <a:pt x="31716" y="-4930"/>
                      <a:pt x="14656" y="8970"/>
                    </a:cubicBezTo>
                    <a:cubicBezTo>
                      <a:pt x="-2402" y="22870"/>
                      <a:pt x="-4930" y="48143"/>
                      <a:pt x="8970" y="65202"/>
                    </a:cubicBezTo>
                    <a:cubicBezTo>
                      <a:pt x="22870" y="82261"/>
                      <a:pt x="48143" y="84789"/>
                      <a:pt x="65202" y="70889"/>
                    </a:cubicBezTo>
                    <a:cubicBezTo>
                      <a:pt x="82261" y="56989"/>
                      <a:pt x="84789" y="31716"/>
                      <a:pt x="70889" y="14657"/>
                    </a:cubicBezTo>
                    <a:close/>
                  </a:path>
                </a:pathLst>
              </a:custGeom>
              <a:grpFill/>
              <a:ln w="63120" cap="flat">
                <a:noFill/>
                <a:prstDash val="solid"/>
                <a:miter/>
              </a:ln>
            </p:spPr>
            <p:txBody>
              <a:bodyPr rtlCol="0" anchor="ctr"/>
              <a:lstStyle/>
              <a:p>
                <a:endParaRPr lang="en-GB"/>
              </a:p>
            </p:txBody>
          </p:sp>
          <p:sp>
            <p:nvSpPr>
              <p:cNvPr id="3009" name="Freeform: Shape 3008">
                <a:extLst>
                  <a:ext uri="{FF2B5EF4-FFF2-40B4-BE49-F238E27FC236}">
                    <a16:creationId xmlns:a16="http://schemas.microsoft.com/office/drawing/2014/main" id="{D49DA446-46D2-4143-AFD7-CE5E3E2B4B84}"/>
                  </a:ext>
                </a:extLst>
              </p:cNvPr>
              <p:cNvSpPr/>
              <p:nvPr/>
            </p:nvSpPr>
            <p:spPr>
              <a:xfrm>
                <a:off x="11591749" y="205723"/>
                <a:ext cx="79460" cy="79858"/>
              </a:xfrm>
              <a:custGeom>
                <a:avLst/>
                <a:gdLst>
                  <a:gd name="connsiteX0" fmla="*/ 71006 w 79460"/>
                  <a:gd name="connsiteY0" fmla="*/ 14657 h 79858"/>
                  <a:gd name="connsiteX1" fmla="*/ 14774 w 79460"/>
                  <a:gd name="connsiteY1" fmla="*/ 8970 h 79858"/>
                  <a:gd name="connsiteX2" fmla="*/ 8455 w 79460"/>
                  <a:gd name="connsiteY2" fmla="*/ 65202 h 79858"/>
                  <a:gd name="connsiteX3" fmla="*/ 64687 w 79460"/>
                  <a:gd name="connsiteY3" fmla="*/ 70889 h 79858"/>
                  <a:gd name="connsiteX4" fmla="*/ 71006 w 79460"/>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60" h="79858">
                    <a:moveTo>
                      <a:pt x="71006" y="14657"/>
                    </a:moveTo>
                    <a:cubicBezTo>
                      <a:pt x="57105" y="-2402"/>
                      <a:pt x="31833" y="-4930"/>
                      <a:pt x="14774" y="8970"/>
                    </a:cubicBezTo>
                    <a:cubicBezTo>
                      <a:pt x="-2286" y="22870"/>
                      <a:pt x="-4813" y="48143"/>
                      <a:pt x="8455" y="65202"/>
                    </a:cubicBezTo>
                    <a:cubicBezTo>
                      <a:pt x="22355" y="82261"/>
                      <a:pt x="47628" y="84789"/>
                      <a:pt x="64687" y="70889"/>
                    </a:cubicBezTo>
                    <a:cubicBezTo>
                      <a:pt x="81746" y="56989"/>
                      <a:pt x="84274" y="31716"/>
                      <a:pt x="71006" y="14657"/>
                    </a:cubicBezTo>
                    <a:close/>
                  </a:path>
                </a:pathLst>
              </a:custGeom>
              <a:grpFill/>
              <a:ln w="63120" cap="flat">
                <a:noFill/>
                <a:prstDash val="solid"/>
                <a:miter/>
              </a:ln>
            </p:spPr>
            <p:txBody>
              <a:bodyPr rtlCol="0" anchor="ctr"/>
              <a:lstStyle/>
              <a:p>
                <a:endParaRPr lang="en-GB"/>
              </a:p>
            </p:txBody>
          </p:sp>
          <p:sp>
            <p:nvSpPr>
              <p:cNvPr id="3010" name="Freeform: Shape 3009">
                <a:extLst>
                  <a:ext uri="{FF2B5EF4-FFF2-40B4-BE49-F238E27FC236}">
                    <a16:creationId xmlns:a16="http://schemas.microsoft.com/office/drawing/2014/main" id="{CE844E70-63C8-4B64-B96B-1F5109CCFFD6}"/>
                  </a:ext>
                </a:extLst>
              </p:cNvPr>
              <p:cNvSpPr/>
              <p:nvPr/>
            </p:nvSpPr>
            <p:spPr>
              <a:xfrm>
                <a:off x="12368290" y="2528214"/>
                <a:ext cx="126780" cy="126780"/>
              </a:xfrm>
              <a:custGeom>
                <a:avLst/>
                <a:gdLst>
                  <a:gd name="connsiteX0" fmla="*/ 112672 w 126780"/>
                  <a:gd name="connsiteY0" fmla="*/ 23586 h 126780"/>
                  <a:gd name="connsiteX1" fmla="*/ 23585 w 126780"/>
                  <a:gd name="connsiteY1" fmla="*/ 14108 h 126780"/>
                  <a:gd name="connsiteX2" fmla="*/ 14109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5" y="14108"/>
                    </a:cubicBezTo>
                    <a:cubicBezTo>
                      <a:pt x="-3582" y="36222"/>
                      <a:pt x="-8006" y="76027"/>
                      <a:pt x="14109" y="103195"/>
                    </a:cubicBezTo>
                    <a:cubicBezTo>
                      <a:pt x="36222" y="130363"/>
                      <a:pt x="76027" y="134786"/>
                      <a:pt x="103195" y="112672"/>
                    </a:cubicBezTo>
                    <a:cubicBezTo>
                      <a:pt x="130363" y="90559"/>
                      <a:pt x="134786" y="50754"/>
                      <a:pt x="112672" y="23586"/>
                    </a:cubicBezTo>
                    <a:close/>
                  </a:path>
                </a:pathLst>
              </a:custGeom>
              <a:grpFill/>
              <a:ln w="63120" cap="flat">
                <a:noFill/>
                <a:prstDash val="solid"/>
                <a:miter/>
              </a:ln>
            </p:spPr>
            <p:txBody>
              <a:bodyPr rtlCol="0" anchor="ctr"/>
              <a:lstStyle/>
              <a:p>
                <a:endParaRPr lang="en-GB"/>
              </a:p>
            </p:txBody>
          </p:sp>
          <p:sp>
            <p:nvSpPr>
              <p:cNvPr id="3011" name="Freeform: Shape 3010">
                <a:extLst>
                  <a:ext uri="{FF2B5EF4-FFF2-40B4-BE49-F238E27FC236}">
                    <a16:creationId xmlns:a16="http://schemas.microsoft.com/office/drawing/2014/main" id="{A51B8707-A356-4BE4-BAB6-1CD24526F3A8}"/>
                  </a:ext>
                </a:extLst>
              </p:cNvPr>
              <p:cNvSpPr/>
              <p:nvPr/>
            </p:nvSpPr>
            <p:spPr>
              <a:xfrm>
                <a:off x="11733310" y="3271236"/>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6"/>
                      <a:pt x="14108" y="103195"/>
                    </a:cubicBezTo>
                    <a:cubicBezTo>
                      <a:pt x="36222" y="130363"/>
                      <a:pt x="76027" y="134786"/>
                      <a:pt x="103195" y="112672"/>
                    </a:cubicBezTo>
                    <a:cubicBezTo>
                      <a:pt x="130364" y="90559"/>
                      <a:pt x="134786" y="50754"/>
                      <a:pt x="112672" y="23586"/>
                    </a:cubicBezTo>
                    <a:close/>
                  </a:path>
                </a:pathLst>
              </a:custGeom>
              <a:grpFill/>
              <a:ln w="63120" cap="flat">
                <a:noFill/>
                <a:prstDash val="solid"/>
                <a:miter/>
              </a:ln>
            </p:spPr>
            <p:txBody>
              <a:bodyPr rtlCol="0" anchor="ctr"/>
              <a:lstStyle/>
              <a:p>
                <a:endParaRPr lang="en-GB"/>
              </a:p>
            </p:txBody>
          </p:sp>
          <p:sp>
            <p:nvSpPr>
              <p:cNvPr id="3012" name="Freeform: Shape 3011">
                <a:extLst>
                  <a:ext uri="{FF2B5EF4-FFF2-40B4-BE49-F238E27FC236}">
                    <a16:creationId xmlns:a16="http://schemas.microsoft.com/office/drawing/2014/main" id="{66FB767D-9E8D-4B95-97CA-7954E1FE907F}"/>
                  </a:ext>
                </a:extLst>
              </p:cNvPr>
              <p:cNvSpPr/>
              <p:nvPr/>
            </p:nvSpPr>
            <p:spPr>
              <a:xfrm>
                <a:off x="12364873" y="2270173"/>
                <a:ext cx="100760" cy="100759"/>
              </a:xfrm>
              <a:custGeom>
                <a:avLst/>
                <a:gdLst>
                  <a:gd name="connsiteX0" fmla="*/ 89553 w 100760"/>
                  <a:gd name="connsiteY0" fmla="*/ 18789 h 100759"/>
                  <a:gd name="connsiteX1" fmla="*/ 18789 w 100760"/>
                  <a:gd name="connsiteY1" fmla="*/ 11207 h 100759"/>
                  <a:gd name="connsiteX2" fmla="*/ 11207 w 100760"/>
                  <a:gd name="connsiteY2" fmla="*/ 81971 h 100759"/>
                  <a:gd name="connsiteX3" fmla="*/ 81971 w 100760"/>
                  <a:gd name="connsiteY3" fmla="*/ 89553 h 100759"/>
                  <a:gd name="connsiteX4" fmla="*/ 89553 w 100760"/>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60"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3013" name="Freeform: Shape 3012">
                <a:extLst>
                  <a:ext uri="{FF2B5EF4-FFF2-40B4-BE49-F238E27FC236}">
                    <a16:creationId xmlns:a16="http://schemas.microsoft.com/office/drawing/2014/main" id="{0CA3C758-619E-47F9-8F4E-09C2F259ACDB}"/>
                  </a:ext>
                </a:extLst>
              </p:cNvPr>
              <p:cNvSpPr/>
              <p:nvPr/>
            </p:nvSpPr>
            <p:spPr>
              <a:xfrm>
                <a:off x="11568147" y="1045072"/>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3014" name="Freeform: Shape 3013">
                <a:extLst>
                  <a:ext uri="{FF2B5EF4-FFF2-40B4-BE49-F238E27FC236}">
                    <a16:creationId xmlns:a16="http://schemas.microsoft.com/office/drawing/2014/main" id="{F06D067C-2BFE-4F01-954D-047B7CBB298F}"/>
                  </a:ext>
                </a:extLst>
              </p:cNvPr>
              <p:cNvSpPr/>
              <p:nvPr/>
            </p:nvSpPr>
            <p:spPr>
              <a:xfrm>
                <a:off x="12204184" y="800982"/>
                <a:ext cx="129606" cy="129605"/>
              </a:xfrm>
              <a:custGeom>
                <a:avLst/>
                <a:gdLst>
                  <a:gd name="connsiteX0" fmla="*/ 115033 w 129606"/>
                  <a:gd name="connsiteY0" fmla="*/ 24050 h 129605"/>
                  <a:gd name="connsiteX1" fmla="*/ 24051 w 129606"/>
                  <a:gd name="connsiteY1" fmla="*/ 14573 h 129605"/>
                  <a:gd name="connsiteX2" fmla="*/ 14573 w 129606"/>
                  <a:gd name="connsiteY2" fmla="*/ 105555 h 129605"/>
                  <a:gd name="connsiteX3" fmla="*/ 105556 w 129606"/>
                  <a:gd name="connsiteY3" fmla="*/ 115033 h 129605"/>
                  <a:gd name="connsiteX4" fmla="*/ 115033 w 129606"/>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6" h="129605">
                    <a:moveTo>
                      <a:pt x="115033" y="24050"/>
                    </a:moveTo>
                    <a:cubicBezTo>
                      <a:pt x="92287" y="-3750"/>
                      <a:pt x="51851" y="-8172"/>
                      <a:pt x="24051" y="14573"/>
                    </a:cubicBezTo>
                    <a:cubicBezTo>
                      <a:pt x="-3750" y="37319"/>
                      <a:pt x="-8172" y="77755"/>
                      <a:pt x="14573" y="105555"/>
                    </a:cubicBezTo>
                    <a:cubicBezTo>
                      <a:pt x="37319" y="133356"/>
                      <a:pt x="77755" y="137778"/>
                      <a:pt x="105556" y="115033"/>
                    </a:cubicBezTo>
                    <a:cubicBezTo>
                      <a:pt x="133356" y="92287"/>
                      <a:pt x="137779" y="51851"/>
                      <a:pt x="115033" y="24050"/>
                    </a:cubicBezTo>
                    <a:close/>
                  </a:path>
                </a:pathLst>
              </a:custGeom>
              <a:grpFill/>
              <a:ln w="63120" cap="flat">
                <a:noFill/>
                <a:prstDash val="solid"/>
                <a:miter/>
              </a:ln>
            </p:spPr>
            <p:txBody>
              <a:bodyPr rtlCol="0" anchor="ctr"/>
              <a:lstStyle/>
              <a:p>
                <a:endParaRPr lang="en-GB"/>
              </a:p>
            </p:txBody>
          </p:sp>
          <p:sp>
            <p:nvSpPr>
              <p:cNvPr id="3015" name="Freeform: Shape 3014">
                <a:extLst>
                  <a:ext uri="{FF2B5EF4-FFF2-40B4-BE49-F238E27FC236}">
                    <a16:creationId xmlns:a16="http://schemas.microsoft.com/office/drawing/2014/main" id="{DF1C1ADF-8B55-4091-AB98-108518C0AB1D}"/>
                  </a:ext>
                </a:extLst>
              </p:cNvPr>
              <p:cNvSpPr/>
              <p:nvPr/>
            </p:nvSpPr>
            <p:spPr>
              <a:xfrm>
                <a:off x="12180807" y="1593917"/>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0" y="-8172"/>
                      <a:pt x="24050" y="14573"/>
                    </a:cubicBezTo>
                    <a:cubicBezTo>
                      <a:pt x="-3750" y="37319"/>
                      <a:pt x="-8172" y="77755"/>
                      <a:pt x="14573" y="105555"/>
                    </a:cubicBezTo>
                    <a:cubicBezTo>
                      <a:pt x="37318"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3016" name="Freeform: Shape 3015">
                <a:extLst>
                  <a:ext uri="{FF2B5EF4-FFF2-40B4-BE49-F238E27FC236}">
                    <a16:creationId xmlns:a16="http://schemas.microsoft.com/office/drawing/2014/main" id="{946704F1-39CF-46B9-ADAB-8F54581F7B34}"/>
                  </a:ext>
                </a:extLst>
              </p:cNvPr>
              <p:cNvSpPr/>
              <p:nvPr/>
            </p:nvSpPr>
            <p:spPr>
              <a:xfrm>
                <a:off x="12210963" y="2843754"/>
                <a:ext cx="64870" cy="64604"/>
              </a:xfrm>
              <a:custGeom>
                <a:avLst/>
                <a:gdLst>
                  <a:gd name="connsiteX0" fmla="*/ 57708 w 64870"/>
                  <a:gd name="connsiteY0" fmla="*/ 11951 h 64604"/>
                  <a:gd name="connsiteX1" fmla="*/ 12217 w 64870"/>
                  <a:gd name="connsiteY1" fmla="*/ 6897 h 64604"/>
                  <a:gd name="connsiteX2" fmla="*/ 7162 w 64870"/>
                  <a:gd name="connsiteY2" fmla="*/ 52388 h 64604"/>
                  <a:gd name="connsiteX3" fmla="*/ 52653 w 64870"/>
                  <a:gd name="connsiteY3" fmla="*/ 57442 h 64604"/>
                  <a:gd name="connsiteX4" fmla="*/ 57708 w 64870"/>
                  <a:gd name="connsiteY4" fmla="*/ 11951 h 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0" h="64604">
                    <a:moveTo>
                      <a:pt x="57708" y="11951"/>
                    </a:moveTo>
                    <a:cubicBezTo>
                      <a:pt x="46335" y="-1949"/>
                      <a:pt x="26117" y="-3844"/>
                      <a:pt x="12217" y="6897"/>
                    </a:cubicBezTo>
                    <a:cubicBezTo>
                      <a:pt x="-1683" y="18270"/>
                      <a:pt x="-4210" y="38488"/>
                      <a:pt x="7162" y="52388"/>
                    </a:cubicBezTo>
                    <a:cubicBezTo>
                      <a:pt x="18535" y="66288"/>
                      <a:pt x="38753" y="68815"/>
                      <a:pt x="52653" y="57442"/>
                    </a:cubicBezTo>
                    <a:cubicBezTo>
                      <a:pt x="66553" y="46070"/>
                      <a:pt x="69081" y="25851"/>
                      <a:pt x="57708" y="11951"/>
                    </a:cubicBezTo>
                    <a:close/>
                  </a:path>
                </a:pathLst>
              </a:custGeom>
              <a:grpFill/>
              <a:ln w="63120" cap="flat">
                <a:noFill/>
                <a:prstDash val="solid"/>
                <a:miter/>
              </a:ln>
            </p:spPr>
            <p:txBody>
              <a:bodyPr rtlCol="0" anchor="ctr"/>
              <a:lstStyle/>
              <a:p>
                <a:endParaRPr lang="en-GB"/>
              </a:p>
            </p:txBody>
          </p:sp>
          <p:sp>
            <p:nvSpPr>
              <p:cNvPr id="3017" name="Freeform: Shape 3016">
                <a:extLst>
                  <a:ext uri="{FF2B5EF4-FFF2-40B4-BE49-F238E27FC236}">
                    <a16:creationId xmlns:a16="http://schemas.microsoft.com/office/drawing/2014/main" id="{6223F5EA-6A33-4E1C-9E9D-8B4217E240B5}"/>
                  </a:ext>
                </a:extLst>
              </p:cNvPr>
              <p:cNvSpPr/>
              <p:nvPr/>
            </p:nvSpPr>
            <p:spPr>
              <a:xfrm>
                <a:off x="12353294" y="3474217"/>
                <a:ext cx="130237" cy="130237"/>
              </a:xfrm>
              <a:custGeom>
                <a:avLst/>
                <a:gdLst>
                  <a:gd name="connsiteX0" fmla="*/ 115664 w 130237"/>
                  <a:gd name="connsiteY0" fmla="*/ 24050 h 130237"/>
                  <a:gd name="connsiteX1" fmla="*/ 24051 w 130237"/>
                  <a:gd name="connsiteY1" fmla="*/ 14573 h 130237"/>
                  <a:gd name="connsiteX2" fmla="*/ 14573 w 130237"/>
                  <a:gd name="connsiteY2" fmla="*/ 106187 h 130237"/>
                  <a:gd name="connsiteX3" fmla="*/ 106188 w 130237"/>
                  <a:gd name="connsiteY3" fmla="*/ 115664 h 130237"/>
                  <a:gd name="connsiteX4" fmla="*/ 115664 w 130237"/>
                  <a:gd name="connsiteY4" fmla="*/ 24050 h 1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7" h="130237">
                    <a:moveTo>
                      <a:pt x="115664" y="24050"/>
                    </a:moveTo>
                    <a:cubicBezTo>
                      <a:pt x="92919" y="-3750"/>
                      <a:pt x="52482" y="-8172"/>
                      <a:pt x="24051" y="14573"/>
                    </a:cubicBezTo>
                    <a:cubicBezTo>
                      <a:pt x="-3750" y="37319"/>
                      <a:pt x="-8172" y="77755"/>
                      <a:pt x="14573" y="106187"/>
                    </a:cubicBezTo>
                    <a:cubicBezTo>
                      <a:pt x="37319" y="133987"/>
                      <a:pt x="77755" y="138410"/>
                      <a:pt x="106188" y="115664"/>
                    </a:cubicBezTo>
                    <a:cubicBezTo>
                      <a:pt x="133987" y="92919"/>
                      <a:pt x="138410" y="52482"/>
                      <a:pt x="115664" y="24050"/>
                    </a:cubicBezTo>
                    <a:close/>
                  </a:path>
                </a:pathLst>
              </a:custGeom>
              <a:grpFill/>
              <a:ln w="63120" cap="flat">
                <a:noFill/>
                <a:prstDash val="solid"/>
                <a:miter/>
              </a:ln>
            </p:spPr>
            <p:txBody>
              <a:bodyPr rtlCol="0" anchor="ctr"/>
              <a:lstStyle/>
              <a:p>
                <a:endParaRPr lang="en-GB"/>
              </a:p>
            </p:txBody>
          </p:sp>
          <p:sp>
            <p:nvSpPr>
              <p:cNvPr id="3018" name="Freeform: Shape 3017">
                <a:extLst>
                  <a:ext uri="{FF2B5EF4-FFF2-40B4-BE49-F238E27FC236}">
                    <a16:creationId xmlns:a16="http://schemas.microsoft.com/office/drawing/2014/main" id="{5FC98817-6288-4E04-9FD2-70F866035925}"/>
                  </a:ext>
                </a:extLst>
              </p:cNvPr>
              <p:cNvSpPr/>
              <p:nvPr/>
            </p:nvSpPr>
            <p:spPr>
              <a:xfrm>
                <a:off x="11549406" y="3451261"/>
                <a:ext cx="195106" cy="195105"/>
              </a:xfrm>
              <a:custGeom>
                <a:avLst/>
                <a:gdLst>
                  <a:gd name="connsiteX0" fmla="*/ 173372 w 195106"/>
                  <a:gd name="connsiteY0" fmla="*/ 36266 h 195105"/>
                  <a:gd name="connsiteX1" fmla="*/ 36267 w 195106"/>
                  <a:gd name="connsiteY1" fmla="*/ 21734 h 195105"/>
                  <a:gd name="connsiteX2" fmla="*/ 21734 w 195106"/>
                  <a:gd name="connsiteY2" fmla="*/ 158840 h 195105"/>
                  <a:gd name="connsiteX3" fmla="*/ 158840 w 195106"/>
                  <a:gd name="connsiteY3" fmla="*/ 173371 h 195105"/>
                  <a:gd name="connsiteX4" fmla="*/ 173372 w 195106"/>
                  <a:gd name="connsiteY4" fmla="*/ 36266 h 195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6" h="195105">
                    <a:moveTo>
                      <a:pt x="173372" y="36266"/>
                    </a:moveTo>
                    <a:cubicBezTo>
                      <a:pt x="139253" y="-5434"/>
                      <a:pt x="77966" y="-12384"/>
                      <a:pt x="36267" y="21734"/>
                    </a:cubicBezTo>
                    <a:cubicBezTo>
                      <a:pt x="-5434" y="55853"/>
                      <a:pt x="-12384" y="117139"/>
                      <a:pt x="21734" y="158840"/>
                    </a:cubicBezTo>
                    <a:cubicBezTo>
                      <a:pt x="55853" y="200539"/>
                      <a:pt x="117140" y="207490"/>
                      <a:pt x="158840" y="173371"/>
                    </a:cubicBezTo>
                    <a:cubicBezTo>
                      <a:pt x="200540" y="139253"/>
                      <a:pt x="207490" y="77967"/>
                      <a:pt x="173372" y="36266"/>
                    </a:cubicBezTo>
                    <a:close/>
                  </a:path>
                </a:pathLst>
              </a:custGeom>
              <a:grpFill/>
              <a:ln w="63120" cap="flat">
                <a:noFill/>
                <a:prstDash val="solid"/>
                <a:miter/>
              </a:ln>
            </p:spPr>
            <p:txBody>
              <a:bodyPr rtlCol="0" anchor="ctr"/>
              <a:lstStyle/>
              <a:p>
                <a:endParaRPr lang="en-GB"/>
              </a:p>
            </p:txBody>
          </p:sp>
          <p:sp>
            <p:nvSpPr>
              <p:cNvPr id="3019" name="Freeform: Shape 3018">
                <a:extLst>
                  <a:ext uri="{FF2B5EF4-FFF2-40B4-BE49-F238E27FC236}">
                    <a16:creationId xmlns:a16="http://schemas.microsoft.com/office/drawing/2014/main" id="{5F6AC07D-8E21-4363-95EB-4F572ED7A7A5}"/>
                  </a:ext>
                </a:extLst>
              </p:cNvPr>
              <p:cNvSpPr/>
              <p:nvPr/>
            </p:nvSpPr>
            <p:spPr>
              <a:xfrm>
                <a:off x="11729055" y="406725"/>
                <a:ext cx="129605" cy="129605"/>
              </a:xfrm>
              <a:custGeom>
                <a:avLst/>
                <a:gdLst>
                  <a:gd name="connsiteX0" fmla="*/ 115032 w 129605"/>
                  <a:gd name="connsiteY0" fmla="*/ 24050 h 129605"/>
                  <a:gd name="connsiteX1" fmla="*/ 24051 w 129605"/>
                  <a:gd name="connsiteY1" fmla="*/ 14573 h 129605"/>
                  <a:gd name="connsiteX2" fmla="*/ 14573 w 129605"/>
                  <a:gd name="connsiteY2" fmla="*/ 105555 h 129605"/>
                  <a:gd name="connsiteX3" fmla="*/ 105555 w 129605"/>
                  <a:gd name="connsiteY3" fmla="*/ 115033 h 129605"/>
                  <a:gd name="connsiteX4" fmla="*/ 115032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2" y="24050"/>
                    </a:moveTo>
                    <a:cubicBezTo>
                      <a:pt x="92287" y="-3750"/>
                      <a:pt x="51850" y="-8172"/>
                      <a:pt x="24051" y="14573"/>
                    </a:cubicBezTo>
                    <a:cubicBezTo>
                      <a:pt x="-3750" y="37319"/>
                      <a:pt x="-8172" y="77755"/>
                      <a:pt x="14573" y="105555"/>
                    </a:cubicBezTo>
                    <a:cubicBezTo>
                      <a:pt x="37319" y="133356"/>
                      <a:pt x="77755" y="137778"/>
                      <a:pt x="105555" y="115033"/>
                    </a:cubicBezTo>
                    <a:cubicBezTo>
                      <a:pt x="133355" y="92287"/>
                      <a:pt x="137778" y="51851"/>
                      <a:pt x="115032" y="24050"/>
                    </a:cubicBezTo>
                    <a:close/>
                  </a:path>
                </a:pathLst>
              </a:custGeom>
              <a:grpFill/>
              <a:ln w="63120" cap="flat">
                <a:noFill/>
                <a:prstDash val="solid"/>
                <a:miter/>
              </a:ln>
            </p:spPr>
            <p:txBody>
              <a:bodyPr rtlCol="0" anchor="ctr"/>
              <a:lstStyle/>
              <a:p>
                <a:endParaRPr lang="en-GB"/>
              </a:p>
            </p:txBody>
          </p:sp>
          <p:sp>
            <p:nvSpPr>
              <p:cNvPr id="3020" name="Freeform: Shape 3019">
                <a:extLst>
                  <a:ext uri="{FF2B5EF4-FFF2-40B4-BE49-F238E27FC236}">
                    <a16:creationId xmlns:a16="http://schemas.microsoft.com/office/drawing/2014/main" id="{3DA428E7-7B1F-4156-A549-C802C7B584D1}"/>
                  </a:ext>
                </a:extLst>
              </p:cNvPr>
              <p:cNvSpPr/>
              <p:nvPr/>
            </p:nvSpPr>
            <p:spPr>
              <a:xfrm>
                <a:off x="11754829" y="2057544"/>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812" y="87995"/>
                      <a:pt x="51349" y="91154"/>
                      <a:pt x="69672" y="75990"/>
                    </a:cubicBezTo>
                    <a:cubicBezTo>
                      <a:pt x="87995" y="61458"/>
                      <a:pt x="91153" y="34290"/>
                      <a:pt x="75990" y="15967"/>
                    </a:cubicBezTo>
                    <a:close/>
                  </a:path>
                </a:pathLst>
              </a:custGeom>
              <a:grpFill/>
              <a:ln w="63120" cap="flat">
                <a:noFill/>
                <a:prstDash val="solid"/>
                <a:miter/>
              </a:ln>
            </p:spPr>
            <p:txBody>
              <a:bodyPr rtlCol="0" anchor="ctr"/>
              <a:lstStyle/>
              <a:p>
                <a:endParaRPr lang="en-GB"/>
              </a:p>
            </p:txBody>
          </p:sp>
          <p:sp>
            <p:nvSpPr>
              <p:cNvPr id="3021" name="Freeform: Shape 3020">
                <a:extLst>
                  <a:ext uri="{FF2B5EF4-FFF2-40B4-BE49-F238E27FC236}">
                    <a16:creationId xmlns:a16="http://schemas.microsoft.com/office/drawing/2014/main" id="{8BA7D1E0-2361-4F5F-9C66-DCE54801B50F}"/>
                  </a:ext>
                </a:extLst>
              </p:cNvPr>
              <p:cNvSpPr/>
              <p:nvPr/>
            </p:nvSpPr>
            <p:spPr>
              <a:xfrm>
                <a:off x="12217035" y="2062943"/>
                <a:ext cx="74208" cy="74208"/>
              </a:xfrm>
              <a:custGeom>
                <a:avLst/>
                <a:gdLst>
                  <a:gd name="connsiteX0" fmla="*/ 66168 w 74208"/>
                  <a:gd name="connsiteY0" fmla="*/ 13727 h 74208"/>
                  <a:gd name="connsiteX1" fmla="*/ 13727 w 74208"/>
                  <a:gd name="connsiteY1" fmla="*/ 8041 h 74208"/>
                  <a:gd name="connsiteX2" fmla="*/ 8040 w 74208"/>
                  <a:gd name="connsiteY2" fmla="*/ 60482 h 74208"/>
                  <a:gd name="connsiteX3" fmla="*/ 60482 w 74208"/>
                  <a:gd name="connsiteY3" fmla="*/ 66168 h 74208"/>
                  <a:gd name="connsiteX4" fmla="*/ 66168 w 74208"/>
                  <a:gd name="connsiteY4" fmla="*/ 13727 h 74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8" h="74208">
                    <a:moveTo>
                      <a:pt x="66168" y="13727"/>
                    </a:moveTo>
                    <a:cubicBezTo>
                      <a:pt x="53532" y="-2069"/>
                      <a:pt x="29523" y="-4596"/>
                      <a:pt x="13727" y="8041"/>
                    </a:cubicBezTo>
                    <a:cubicBezTo>
                      <a:pt x="-2069" y="20677"/>
                      <a:pt x="-4596" y="44686"/>
                      <a:pt x="8040" y="60482"/>
                    </a:cubicBezTo>
                    <a:cubicBezTo>
                      <a:pt x="20677" y="76277"/>
                      <a:pt x="44686" y="78804"/>
                      <a:pt x="60482" y="66168"/>
                    </a:cubicBezTo>
                    <a:cubicBezTo>
                      <a:pt x="76277" y="53532"/>
                      <a:pt x="78805" y="29522"/>
                      <a:pt x="66168" y="13727"/>
                    </a:cubicBezTo>
                    <a:close/>
                  </a:path>
                </a:pathLst>
              </a:custGeom>
              <a:grpFill/>
              <a:ln w="63120" cap="flat">
                <a:noFill/>
                <a:prstDash val="solid"/>
                <a:miter/>
              </a:ln>
            </p:spPr>
            <p:txBody>
              <a:bodyPr rtlCol="0" anchor="ctr"/>
              <a:lstStyle/>
              <a:p>
                <a:endParaRPr lang="en-GB"/>
              </a:p>
            </p:txBody>
          </p:sp>
          <p:sp>
            <p:nvSpPr>
              <p:cNvPr id="3022" name="Freeform: Shape 3021">
                <a:extLst>
                  <a:ext uri="{FF2B5EF4-FFF2-40B4-BE49-F238E27FC236}">
                    <a16:creationId xmlns:a16="http://schemas.microsoft.com/office/drawing/2014/main" id="{D5B67B04-1FC6-4EA0-833D-71F8AE7DE4BC}"/>
                  </a:ext>
                </a:extLst>
              </p:cNvPr>
              <p:cNvSpPr/>
              <p:nvPr/>
            </p:nvSpPr>
            <p:spPr>
              <a:xfrm>
                <a:off x="11770625" y="283278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812" y="87995"/>
                      <a:pt x="51349" y="91154"/>
                      <a:pt x="69672" y="75990"/>
                    </a:cubicBezTo>
                    <a:cubicBezTo>
                      <a:pt x="87995" y="61458"/>
                      <a:pt x="91153" y="34290"/>
                      <a:pt x="75990" y="15967"/>
                    </a:cubicBezTo>
                    <a:close/>
                  </a:path>
                </a:pathLst>
              </a:custGeom>
              <a:grpFill/>
              <a:ln w="63120" cap="flat">
                <a:noFill/>
                <a:prstDash val="solid"/>
                <a:miter/>
              </a:ln>
            </p:spPr>
            <p:txBody>
              <a:bodyPr rtlCol="0" anchor="ctr"/>
              <a:lstStyle/>
              <a:p>
                <a:endParaRPr lang="en-GB"/>
              </a:p>
            </p:txBody>
          </p:sp>
          <p:sp>
            <p:nvSpPr>
              <p:cNvPr id="3023" name="Freeform: Shape 3022">
                <a:extLst>
                  <a:ext uri="{FF2B5EF4-FFF2-40B4-BE49-F238E27FC236}">
                    <a16:creationId xmlns:a16="http://schemas.microsoft.com/office/drawing/2014/main" id="{85A3BC52-D8EA-403A-B1DD-DCC2850F3BDF}"/>
                  </a:ext>
                </a:extLst>
              </p:cNvPr>
              <p:cNvSpPr/>
              <p:nvPr/>
            </p:nvSpPr>
            <p:spPr>
              <a:xfrm>
                <a:off x="11705045" y="824991"/>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919" y="-3750"/>
                      <a:pt x="51851" y="-8172"/>
                      <a:pt x="24050" y="14573"/>
                    </a:cubicBezTo>
                    <a:cubicBezTo>
                      <a:pt x="-3749" y="36687"/>
                      <a:pt x="-8173" y="77755"/>
                      <a:pt x="14573" y="105555"/>
                    </a:cubicBezTo>
                    <a:cubicBezTo>
                      <a:pt x="36687" y="133355"/>
                      <a:pt x="77755" y="137778"/>
                      <a:pt x="105555" y="115033"/>
                    </a:cubicBezTo>
                    <a:cubicBezTo>
                      <a:pt x="133356" y="92919"/>
                      <a:pt x="137778" y="51851"/>
                      <a:pt x="115033" y="24050"/>
                    </a:cubicBezTo>
                    <a:close/>
                  </a:path>
                </a:pathLst>
              </a:custGeom>
              <a:grpFill/>
              <a:ln w="63120" cap="flat">
                <a:noFill/>
                <a:prstDash val="solid"/>
                <a:miter/>
              </a:ln>
            </p:spPr>
            <p:txBody>
              <a:bodyPr rtlCol="0" anchor="ctr"/>
              <a:lstStyle/>
              <a:p>
                <a:endParaRPr lang="en-GB"/>
              </a:p>
            </p:txBody>
          </p:sp>
          <p:sp>
            <p:nvSpPr>
              <p:cNvPr id="3024" name="Freeform: Shape 3023">
                <a:extLst>
                  <a:ext uri="{FF2B5EF4-FFF2-40B4-BE49-F238E27FC236}">
                    <a16:creationId xmlns:a16="http://schemas.microsoft.com/office/drawing/2014/main" id="{4A8BE071-6ECD-4CF1-A68C-1746B57E8D61}"/>
                  </a:ext>
                </a:extLst>
              </p:cNvPr>
              <p:cNvSpPr/>
              <p:nvPr/>
            </p:nvSpPr>
            <p:spPr>
              <a:xfrm>
                <a:off x="11577919" y="134105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812"/>
                      <a:pt x="-5515" y="51349"/>
                      <a:pt x="9649" y="69672"/>
                    </a:cubicBezTo>
                    <a:cubicBezTo>
                      <a:pt x="24180" y="87995"/>
                      <a:pt x="51349" y="91154"/>
                      <a:pt x="69672" y="75990"/>
                    </a:cubicBezTo>
                    <a:cubicBezTo>
                      <a:pt x="87994" y="61458"/>
                      <a:pt x="91154" y="34290"/>
                      <a:pt x="75990" y="15967"/>
                    </a:cubicBezTo>
                    <a:close/>
                  </a:path>
                </a:pathLst>
              </a:custGeom>
              <a:grpFill/>
              <a:ln w="63120" cap="flat">
                <a:noFill/>
                <a:prstDash val="solid"/>
                <a:miter/>
              </a:ln>
            </p:spPr>
            <p:txBody>
              <a:bodyPr rtlCol="0" anchor="ctr"/>
              <a:lstStyle/>
              <a:p>
                <a:endParaRPr lang="en-GB"/>
              </a:p>
            </p:txBody>
          </p:sp>
          <p:sp>
            <p:nvSpPr>
              <p:cNvPr id="3025" name="Freeform: Shape 3024">
                <a:extLst>
                  <a:ext uri="{FF2B5EF4-FFF2-40B4-BE49-F238E27FC236}">
                    <a16:creationId xmlns:a16="http://schemas.microsoft.com/office/drawing/2014/main" id="{093BBC40-D44E-4657-B187-8EB056FAA1B5}"/>
                  </a:ext>
                </a:extLst>
              </p:cNvPr>
              <p:cNvSpPr/>
              <p:nvPr/>
            </p:nvSpPr>
            <p:spPr>
              <a:xfrm>
                <a:off x="12339264" y="21009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812"/>
                      <a:pt x="-5515" y="51349"/>
                      <a:pt x="9649" y="69672"/>
                    </a:cubicBezTo>
                    <a:cubicBezTo>
                      <a:pt x="24181" y="87995"/>
                      <a:pt x="51349" y="91154"/>
                      <a:pt x="69672" y="75990"/>
                    </a:cubicBezTo>
                    <a:cubicBezTo>
                      <a:pt x="87995" y="60826"/>
                      <a:pt x="91153" y="34290"/>
                      <a:pt x="75990" y="15967"/>
                    </a:cubicBezTo>
                    <a:close/>
                  </a:path>
                </a:pathLst>
              </a:custGeom>
              <a:grpFill/>
              <a:ln w="63120" cap="flat">
                <a:noFill/>
                <a:prstDash val="solid"/>
                <a:miter/>
              </a:ln>
            </p:spPr>
            <p:txBody>
              <a:bodyPr rtlCol="0" anchor="ctr"/>
              <a:lstStyle/>
              <a:p>
                <a:endParaRPr lang="en-GB"/>
              </a:p>
            </p:txBody>
          </p:sp>
          <p:sp>
            <p:nvSpPr>
              <p:cNvPr id="3026" name="Freeform: Shape 3025">
                <a:extLst>
                  <a:ext uri="{FF2B5EF4-FFF2-40B4-BE49-F238E27FC236}">
                    <a16:creationId xmlns:a16="http://schemas.microsoft.com/office/drawing/2014/main" id="{FF76D197-FEA0-4190-9BD0-53FCB4E2149D}"/>
                  </a:ext>
                </a:extLst>
              </p:cNvPr>
              <p:cNvSpPr/>
              <p:nvPr/>
            </p:nvSpPr>
            <p:spPr>
              <a:xfrm>
                <a:off x="12352919" y="1309223"/>
                <a:ext cx="155628" cy="155628"/>
              </a:xfrm>
              <a:custGeom>
                <a:avLst/>
                <a:gdLst>
                  <a:gd name="connsiteX0" fmla="*/ 138153 w 155628"/>
                  <a:gd name="connsiteY0" fmla="*/ 28848 h 155628"/>
                  <a:gd name="connsiteX1" fmla="*/ 28848 w 155628"/>
                  <a:gd name="connsiteY1" fmla="*/ 17475 h 155628"/>
                  <a:gd name="connsiteX2" fmla="*/ 17475 w 155628"/>
                  <a:gd name="connsiteY2" fmla="*/ 126780 h 155628"/>
                  <a:gd name="connsiteX3" fmla="*/ 126780 w 155628"/>
                  <a:gd name="connsiteY3" fmla="*/ 138153 h 155628"/>
                  <a:gd name="connsiteX4" fmla="*/ 138153 w 155628"/>
                  <a:gd name="connsiteY4" fmla="*/ 28848 h 15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28" h="155628">
                    <a:moveTo>
                      <a:pt x="138153" y="28848"/>
                    </a:moveTo>
                    <a:cubicBezTo>
                      <a:pt x="110985" y="-4639"/>
                      <a:pt x="62334" y="-9693"/>
                      <a:pt x="28848" y="17475"/>
                    </a:cubicBezTo>
                    <a:cubicBezTo>
                      <a:pt x="-4639" y="44643"/>
                      <a:pt x="-9693" y="93294"/>
                      <a:pt x="17475" y="126780"/>
                    </a:cubicBezTo>
                    <a:cubicBezTo>
                      <a:pt x="44643" y="160267"/>
                      <a:pt x="93293" y="165321"/>
                      <a:pt x="126780" y="138153"/>
                    </a:cubicBezTo>
                    <a:cubicBezTo>
                      <a:pt x="160267" y="110985"/>
                      <a:pt x="165321" y="62334"/>
                      <a:pt x="138153" y="28848"/>
                    </a:cubicBezTo>
                    <a:close/>
                  </a:path>
                </a:pathLst>
              </a:custGeom>
              <a:grpFill/>
              <a:ln w="63120" cap="flat">
                <a:noFill/>
                <a:prstDash val="solid"/>
                <a:miter/>
              </a:ln>
            </p:spPr>
            <p:txBody>
              <a:bodyPr rtlCol="0" anchor="ctr"/>
              <a:lstStyle/>
              <a:p>
                <a:endParaRPr lang="en-GB"/>
              </a:p>
            </p:txBody>
          </p:sp>
          <p:sp>
            <p:nvSpPr>
              <p:cNvPr id="3027" name="Freeform: Shape 3026">
                <a:extLst>
                  <a:ext uri="{FF2B5EF4-FFF2-40B4-BE49-F238E27FC236}">
                    <a16:creationId xmlns:a16="http://schemas.microsoft.com/office/drawing/2014/main" id="{553A5830-8720-4FFF-B45E-573419D01ABD}"/>
                  </a:ext>
                </a:extLst>
              </p:cNvPr>
              <p:cNvSpPr/>
              <p:nvPr/>
            </p:nvSpPr>
            <p:spPr>
              <a:xfrm>
                <a:off x="11591565" y="2249363"/>
                <a:ext cx="121529" cy="121529"/>
              </a:xfrm>
              <a:custGeom>
                <a:avLst/>
                <a:gdLst>
                  <a:gd name="connsiteX0" fmla="*/ 107835 w 121529"/>
                  <a:gd name="connsiteY0" fmla="*/ 22539 h 121529"/>
                  <a:gd name="connsiteX1" fmla="*/ 22539 w 121529"/>
                  <a:gd name="connsiteY1" fmla="*/ 13694 h 121529"/>
                  <a:gd name="connsiteX2" fmla="*/ 13694 w 121529"/>
                  <a:gd name="connsiteY2" fmla="*/ 98990 h 121529"/>
                  <a:gd name="connsiteX3" fmla="*/ 98990 w 121529"/>
                  <a:gd name="connsiteY3" fmla="*/ 107835 h 121529"/>
                  <a:gd name="connsiteX4" fmla="*/ 107835 w 121529"/>
                  <a:gd name="connsiteY4" fmla="*/ 22539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39"/>
                    </a:moveTo>
                    <a:cubicBezTo>
                      <a:pt x="86985" y="-3365"/>
                      <a:pt x="48444" y="-7788"/>
                      <a:pt x="22539" y="13694"/>
                    </a:cubicBezTo>
                    <a:cubicBezTo>
                      <a:pt x="-3365" y="34544"/>
                      <a:pt x="-7788" y="73085"/>
                      <a:pt x="13694" y="98990"/>
                    </a:cubicBezTo>
                    <a:cubicBezTo>
                      <a:pt x="34544" y="124894"/>
                      <a:pt x="73085" y="129317"/>
                      <a:pt x="98990" y="107835"/>
                    </a:cubicBezTo>
                    <a:cubicBezTo>
                      <a:pt x="124895" y="86985"/>
                      <a:pt x="129317" y="48444"/>
                      <a:pt x="107835" y="22539"/>
                    </a:cubicBezTo>
                    <a:close/>
                  </a:path>
                </a:pathLst>
              </a:custGeom>
              <a:grpFill/>
              <a:ln w="63120" cap="flat">
                <a:noFill/>
                <a:prstDash val="solid"/>
                <a:miter/>
              </a:ln>
            </p:spPr>
            <p:txBody>
              <a:bodyPr rtlCol="0" anchor="ctr"/>
              <a:lstStyle/>
              <a:p>
                <a:endParaRPr lang="en-GB"/>
              </a:p>
            </p:txBody>
          </p:sp>
          <p:sp>
            <p:nvSpPr>
              <p:cNvPr id="3028" name="Freeform: Shape 3027">
                <a:extLst>
                  <a:ext uri="{FF2B5EF4-FFF2-40B4-BE49-F238E27FC236}">
                    <a16:creationId xmlns:a16="http://schemas.microsoft.com/office/drawing/2014/main" id="{070D2C69-618F-4E43-A590-A2ED97171AB8}"/>
                  </a:ext>
                </a:extLst>
              </p:cNvPr>
              <p:cNvSpPr/>
              <p:nvPr/>
            </p:nvSpPr>
            <p:spPr>
              <a:xfrm>
                <a:off x="12203799" y="3269755"/>
                <a:ext cx="121529" cy="121529"/>
              </a:xfrm>
              <a:custGeom>
                <a:avLst/>
                <a:gdLst>
                  <a:gd name="connsiteX0" fmla="*/ 107835 w 121529"/>
                  <a:gd name="connsiteY0" fmla="*/ 22540 h 121529"/>
                  <a:gd name="connsiteX1" fmla="*/ 22540 w 121529"/>
                  <a:gd name="connsiteY1" fmla="*/ 13694 h 121529"/>
                  <a:gd name="connsiteX2" fmla="*/ 13694 w 121529"/>
                  <a:gd name="connsiteY2" fmla="*/ 98990 h 121529"/>
                  <a:gd name="connsiteX3" fmla="*/ 98990 w 121529"/>
                  <a:gd name="connsiteY3" fmla="*/ 107835 h 121529"/>
                  <a:gd name="connsiteX4" fmla="*/ 107835 w 121529"/>
                  <a:gd name="connsiteY4" fmla="*/ 22540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40"/>
                    </a:moveTo>
                    <a:cubicBezTo>
                      <a:pt x="86985" y="-3365"/>
                      <a:pt x="48444" y="-7788"/>
                      <a:pt x="22540" y="13694"/>
                    </a:cubicBezTo>
                    <a:cubicBezTo>
                      <a:pt x="-3365" y="34544"/>
                      <a:pt x="-7788" y="73085"/>
                      <a:pt x="13694" y="98990"/>
                    </a:cubicBezTo>
                    <a:cubicBezTo>
                      <a:pt x="34544" y="124894"/>
                      <a:pt x="73085" y="129317"/>
                      <a:pt x="98990" y="107835"/>
                    </a:cubicBezTo>
                    <a:cubicBezTo>
                      <a:pt x="124894" y="86985"/>
                      <a:pt x="129318" y="48444"/>
                      <a:pt x="107835" y="22540"/>
                    </a:cubicBezTo>
                    <a:close/>
                  </a:path>
                </a:pathLst>
              </a:custGeom>
              <a:grpFill/>
              <a:ln w="63120" cap="flat">
                <a:noFill/>
                <a:prstDash val="solid"/>
                <a:miter/>
              </a:ln>
            </p:spPr>
            <p:txBody>
              <a:bodyPr rtlCol="0" anchor="ctr"/>
              <a:lstStyle/>
              <a:p>
                <a:endParaRPr lang="en-GB"/>
              </a:p>
            </p:txBody>
          </p:sp>
        </p:grpSp>
        <p:grpSp>
          <p:nvGrpSpPr>
            <p:cNvPr id="2918" name="Graphic 2">
              <a:extLst>
                <a:ext uri="{FF2B5EF4-FFF2-40B4-BE49-F238E27FC236}">
                  <a16:creationId xmlns:a16="http://schemas.microsoft.com/office/drawing/2014/main" id="{417377F0-B0DE-4D45-B7B9-EF8FD15A771C}"/>
                </a:ext>
              </a:extLst>
            </p:cNvPr>
            <p:cNvGrpSpPr/>
            <p:nvPr/>
          </p:nvGrpSpPr>
          <p:grpSpPr>
            <a:xfrm>
              <a:off x="6321970" y="-2652"/>
              <a:ext cx="983191" cy="3732167"/>
              <a:chOff x="6321970" y="-2652"/>
              <a:chExt cx="983191" cy="3732167"/>
            </a:xfrm>
            <a:grpFill/>
          </p:grpSpPr>
          <p:grpSp>
            <p:nvGrpSpPr>
              <p:cNvPr id="2962" name="Graphic 2">
                <a:extLst>
                  <a:ext uri="{FF2B5EF4-FFF2-40B4-BE49-F238E27FC236}">
                    <a16:creationId xmlns:a16="http://schemas.microsoft.com/office/drawing/2014/main" id="{9AB536BE-A0E2-4089-88FF-896DE1A14DF4}"/>
                  </a:ext>
                </a:extLst>
              </p:cNvPr>
              <p:cNvGrpSpPr/>
              <p:nvPr/>
            </p:nvGrpSpPr>
            <p:grpSpPr>
              <a:xfrm>
                <a:off x="6321970" y="-2652"/>
                <a:ext cx="940781" cy="3732167"/>
                <a:chOff x="6321970" y="-2652"/>
                <a:chExt cx="940781" cy="3732167"/>
              </a:xfrm>
              <a:grpFill/>
            </p:grpSpPr>
            <p:grpSp>
              <p:nvGrpSpPr>
                <p:cNvPr id="2987" name="Graphic 2">
                  <a:extLst>
                    <a:ext uri="{FF2B5EF4-FFF2-40B4-BE49-F238E27FC236}">
                      <a16:creationId xmlns:a16="http://schemas.microsoft.com/office/drawing/2014/main" id="{97F57376-6946-4EFF-8121-A4E49F150140}"/>
                    </a:ext>
                  </a:extLst>
                </p:cNvPr>
                <p:cNvGrpSpPr/>
                <p:nvPr/>
              </p:nvGrpSpPr>
              <p:grpSpPr>
                <a:xfrm>
                  <a:off x="6321970" y="-2652"/>
                  <a:ext cx="940781" cy="3732167"/>
                  <a:chOff x="6321970" y="-2652"/>
                  <a:chExt cx="940781" cy="3732167"/>
                </a:xfrm>
                <a:grpFill/>
              </p:grpSpPr>
              <p:sp>
                <p:nvSpPr>
                  <p:cNvPr id="3002" name="Freeform: Shape 3001">
                    <a:extLst>
                      <a:ext uri="{FF2B5EF4-FFF2-40B4-BE49-F238E27FC236}">
                        <a16:creationId xmlns:a16="http://schemas.microsoft.com/office/drawing/2014/main" id="{04DF6D01-27BC-4209-8C7E-E7734AFDD8C4}"/>
                      </a:ext>
                    </a:extLst>
                  </p:cNvPr>
                  <p:cNvSpPr/>
                  <p:nvPr/>
                </p:nvSpPr>
                <p:spPr>
                  <a:xfrm>
                    <a:off x="6321970" y="5560"/>
                    <a:ext cx="940781" cy="3723322"/>
                  </a:xfrm>
                  <a:custGeom>
                    <a:avLst/>
                    <a:gdLst>
                      <a:gd name="connsiteX0" fmla="*/ 929409 w 940781"/>
                      <a:gd name="connsiteY0" fmla="*/ 3721427 h 3723322"/>
                      <a:gd name="connsiteX1" fmla="*/ 928145 w 940781"/>
                      <a:gd name="connsiteY1" fmla="*/ 3708159 h 3723322"/>
                      <a:gd name="connsiteX2" fmla="*/ 923091 w 940781"/>
                      <a:gd name="connsiteY2" fmla="*/ 3669618 h 3723322"/>
                      <a:gd name="connsiteX3" fmla="*/ 871913 w 940781"/>
                      <a:gd name="connsiteY3" fmla="*/ 3532513 h 3723322"/>
                      <a:gd name="connsiteX4" fmla="*/ 735440 w 940781"/>
                      <a:gd name="connsiteY4" fmla="*/ 3349284 h 3723322"/>
                      <a:gd name="connsiteX5" fmla="*/ 522516 w 940781"/>
                      <a:gd name="connsiteY5" fmla="*/ 3140152 h 3723322"/>
                      <a:gd name="connsiteX6" fmla="*/ 267892 w 940781"/>
                      <a:gd name="connsiteY6" fmla="*/ 2891846 h 3723322"/>
                      <a:gd name="connsiteX7" fmla="*/ 148478 w 940781"/>
                      <a:gd name="connsiteY7" fmla="*/ 2737050 h 3723322"/>
                      <a:gd name="connsiteX8" fmla="*/ 71396 w 940781"/>
                      <a:gd name="connsiteY8" fmla="*/ 2546871 h 3723322"/>
                      <a:gd name="connsiteX9" fmla="*/ 96037 w 940781"/>
                      <a:gd name="connsiteY9" fmla="*/ 2337739 h 3723322"/>
                      <a:gd name="connsiteX10" fmla="*/ 206606 w 940781"/>
                      <a:gd name="connsiteY10" fmla="*/ 2153247 h 3723322"/>
                      <a:gd name="connsiteX11" fmla="*/ 507984 w 940781"/>
                      <a:gd name="connsiteY11" fmla="*/ 1836072 h 3723322"/>
                      <a:gd name="connsiteX12" fmla="*/ 799886 w 940781"/>
                      <a:gd name="connsiteY12" fmla="*/ 1515107 h 3723322"/>
                      <a:gd name="connsiteX13" fmla="*/ 892763 w 940781"/>
                      <a:gd name="connsiteY13" fmla="*/ 1329984 h 3723322"/>
                      <a:gd name="connsiteX14" fmla="*/ 905400 w 940781"/>
                      <a:gd name="connsiteY14" fmla="*/ 1232683 h 3723322"/>
                      <a:gd name="connsiteX15" fmla="*/ 899713 w 940781"/>
                      <a:gd name="connsiteY15" fmla="*/ 1180874 h 3723322"/>
                      <a:gd name="connsiteX16" fmla="*/ 889604 w 940781"/>
                      <a:gd name="connsiteY16" fmla="*/ 1132224 h 3723322"/>
                      <a:gd name="connsiteX17" fmla="*/ 662149 w 940781"/>
                      <a:gd name="connsiteY17" fmla="*/ 832109 h 3723322"/>
                      <a:gd name="connsiteX18" fmla="*/ 385411 w 940781"/>
                      <a:gd name="connsiteY18" fmla="*/ 610339 h 3723322"/>
                      <a:gd name="connsiteX19" fmla="*/ 269156 w 940781"/>
                      <a:gd name="connsiteY19" fmla="*/ 502298 h 3723322"/>
                      <a:gd name="connsiteX20" fmla="*/ 176278 w 940781"/>
                      <a:gd name="connsiteY20" fmla="*/ 392993 h 3723322"/>
                      <a:gd name="connsiteX21" fmla="*/ 137737 w 940781"/>
                      <a:gd name="connsiteY21" fmla="*/ 340552 h 3723322"/>
                      <a:gd name="connsiteX22" fmla="*/ 106778 w 940781"/>
                      <a:gd name="connsiteY22" fmla="*/ 288110 h 3723322"/>
                      <a:gd name="connsiteX23" fmla="*/ 78978 w 940781"/>
                      <a:gd name="connsiteY23" fmla="*/ 239460 h 3723322"/>
                      <a:gd name="connsiteX24" fmla="*/ 59391 w 940781"/>
                      <a:gd name="connsiteY24" fmla="*/ 192706 h 3723322"/>
                      <a:gd name="connsiteX25" fmla="*/ 29064 w 940781"/>
                      <a:gd name="connsiteY25" fmla="*/ 112464 h 3723322"/>
                      <a:gd name="connsiteX26" fmla="*/ 13268 w 940781"/>
                      <a:gd name="connsiteY26" fmla="*/ 51177 h 3723322"/>
                      <a:gd name="connsiteX27" fmla="*/ 0 w 940781"/>
                      <a:gd name="connsiteY27" fmla="*/ 0 h 3723322"/>
                      <a:gd name="connsiteX28" fmla="*/ 3791 w 940781"/>
                      <a:gd name="connsiteY28" fmla="*/ 0 h 3723322"/>
                      <a:gd name="connsiteX29" fmla="*/ 19586 w 940781"/>
                      <a:gd name="connsiteY29" fmla="*/ 49282 h 3723322"/>
                      <a:gd name="connsiteX30" fmla="*/ 38541 w 940781"/>
                      <a:gd name="connsiteY30" fmla="*/ 109305 h 3723322"/>
                      <a:gd name="connsiteX31" fmla="*/ 72659 w 940781"/>
                      <a:gd name="connsiteY31" fmla="*/ 187019 h 3723322"/>
                      <a:gd name="connsiteX32" fmla="*/ 94141 w 940781"/>
                      <a:gd name="connsiteY32" fmla="*/ 232510 h 3723322"/>
                      <a:gd name="connsiteX33" fmla="*/ 122573 w 940781"/>
                      <a:gd name="connsiteY33" fmla="*/ 279265 h 3723322"/>
                      <a:gd name="connsiteX34" fmla="*/ 154164 w 940781"/>
                      <a:gd name="connsiteY34" fmla="*/ 329811 h 3723322"/>
                      <a:gd name="connsiteX35" fmla="*/ 193337 w 940781"/>
                      <a:gd name="connsiteY35" fmla="*/ 380356 h 3723322"/>
                      <a:gd name="connsiteX36" fmla="*/ 287479 w 940781"/>
                      <a:gd name="connsiteY36" fmla="*/ 484607 h 3723322"/>
                      <a:gd name="connsiteX37" fmla="*/ 404997 w 940781"/>
                      <a:gd name="connsiteY37" fmla="*/ 587594 h 3723322"/>
                      <a:gd name="connsiteX38" fmla="*/ 685526 w 940781"/>
                      <a:gd name="connsiteY38" fmla="*/ 804308 h 3723322"/>
                      <a:gd name="connsiteX39" fmla="*/ 926250 w 940781"/>
                      <a:gd name="connsiteY39" fmla="*/ 1125906 h 3723322"/>
                      <a:gd name="connsiteX40" fmla="*/ 935727 w 940781"/>
                      <a:gd name="connsiteY40" fmla="*/ 1177715 h 3723322"/>
                      <a:gd name="connsiteX41" fmla="*/ 940782 w 940781"/>
                      <a:gd name="connsiteY41" fmla="*/ 1229524 h 3723322"/>
                      <a:gd name="connsiteX42" fmla="*/ 925618 w 940781"/>
                      <a:gd name="connsiteY42" fmla="*/ 1340093 h 3723322"/>
                      <a:gd name="connsiteX43" fmla="*/ 825159 w 940781"/>
                      <a:gd name="connsiteY43" fmla="*/ 1534694 h 3723322"/>
                      <a:gd name="connsiteX44" fmla="*/ 521253 w 940781"/>
                      <a:gd name="connsiteY44" fmla="*/ 1851236 h 3723322"/>
                      <a:gd name="connsiteX45" fmla="*/ 215451 w 940781"/>
                      <a:gd name="connsiteY45" fmla="*/ 2161460 h 3723322"/>
                      <a:gd name="connsiteX46" fmla="*/ 90350 w 940781"/>
                      <a:gd name="connsiteY46" fmla="*/ 2544344 h 3723322"/>
                      <a:gd name="connsiteX47" fmla="*/ 290638 w 940781"/>
                      <a:gd name="connsiteY47" fmla="*/ 2872259 h 3723322"/>
                      <a:gd name="connsiteX48" fmla="*/ 542734 w 940781"/>
                      <a:gd name="connsiteY48" fmla="*/ 3119933 h 3723322"/>
                      <a:gd name="connsiteX49" fmla="*/ 753131 w 940781"/>
                      <a:gd name="connsiteY49" fmla="*/ 3335384 h 3723322"/>
                      <a:gd name="connsiteX50" fmla="*/ 885181 w 940781"/>
                      <a:gd name="connsiteY50" fmla="*/ 3527458 h 3723322"/>
                      <a:gd name="connsiteX51" fmla="*/ 929409 w 940781"/>
                      <a:gd name="connsiteY51" fmla="*/ 3670881 h 3723322"/>
                      <a:gd name="connsiteX52" fmla="*/ 931936 w 940781"/>
                      <a:gd name="connsiteY52" fmla="*/ 3710054 h 3723322"/>
                      <a:gd name="connsiteX53" fmla="*/ 931936 w 940781"/>
                      <a:gd name="connsiteY53" fmla="*/ 3723322 h 3723322"/>
                      <a:gd name="connsiteX54" fmla="*/ 928777 w 940781"/>
                      <a:gd name="connsiteY54" fmla="*/ 3723322 h 372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781" h="3723322">
                        <a:moveTo>
                          <a:pt x="929409" y="3721427"/>
                        </a:moveTo>
                        <a:lnTo>
                          <a:pt x="928145" y="3708159"/>
                        </a:lnTo>
                        <a:cubicBezTo>
                          <a:pt x="926882" y="3699313"/>
                          <a:pt x="927514" y="3686045"/>
                          <a:pt x="923091" y="3669618"/>
                        </a:cubicBezTo>
                        <a:cubicBezTo>
                          <a:pt x="918036" y="3636131"/>
                          <a:pt x="902241" y="3588113"/>
                          <a:pt x="871913" y="3532513"/>
                        </a:cubicBezTo>
                        <a:cubicBezTo>
                          <a:pt x="841586" y="3476912"/>
                          <a:pt x="795463" y="3414994"/>
                          <a:pt x="735440" y="3349284"/>
                        </a:cubicBezTo>
                        <a:cubicBezTo>
                          <a:pt x="675417" y="3284207"/>
                          <a:pt x="602758" y="3214707"/>
                          <a:pt x="522516" y="3140152"/>
                        </a:cubicBezTo>
                        <a:cubicBezTo>
                          <a:pt x="442275" y="3065597"/>
                          <a:pt x="353188" y="2985987"/>
                          <a:pt x="267892" y="2891846"/>
                        </a:cubicBezTo>
                        <a:cubicBezTo>
                          <a:pt x="225560" y="2845091"/>
                          <a:pt x="183860" y="2793913"/>
                          <a:pt x="148478" y="2737050"/>
                        </a:cubicBezTo>
                        <a:cubicBezTo>
                          <a:pt x="113096" y="2680186"/>
                          <a:pt x="82769" y="2616372"/>
                          <a:pt x="71396" y="2546871"/>
                        </a:cubicBezTo>
                        <a:cubicBezTo>
                          <a:pt x="58759" y="2477371"/>
                          <a:pt x="68869" y="2404080"/>
                          <a:pt x="96037" y="2337739"/>
                        </a:cubicBezTo>
                        <a:cubicBezTo>
                          <a:pt x="121942" y="2270766"/>
                          <a:pt x="162378" y="2210111"/>
                          <a:pt x="206606" y="2153247"/>
                        </a:cubicBezTo>
                        <a:cubicBezTo>
                          <a:pt x="295692" y="2038887"/>
                          <a:pt x="403102" y="1937796"/>
                          <a:pt x="507984" y="1836072"/>
                        </a:cubicBezTo>
                        <a:cubicBezTo>
                          <a:pt x="612235" y="1733717"/>
                          <a:pt x="717749" y="1631362"/>
                          <a:pt x="799886" y="1515107"/>
                        </a:cubicBezTo>
                        <a:cubicBezTo>
                          <a:pt x="840954" y="1457612"/>
                          <a:pt x="875072" y="1395693"/>
                          <a:pt x="892763" y="1329984"/>
                        </a:cubicBezTo>
                        <a:cubicBezTo>
                          <a:pt x="902241" y="1298393"/>
                          <a:pt x="905400" y="1262379"/>
                          <a:pt x="905400" y="1232683"/>
                        </a:cubicBezTo>
                        <a:lnTo>
                          <a:pt x="899713" y="1180874"/>
                        </a:lnTo>
                        <a:cubicBezTo>
                          <a:pt x="898450" y="1163183"/>
                          <a:pt x="896554" y="1146124"/>
                          <a:pt x="889604" y="1132224"/>
                        </a:cubicBezTo>
                        <a:cubicBezTo>
                          <a:pt x="854222" y="1007755"/>
                          <a:pt x="757554" y="910454"/>
                          <a:pt x="662149" y="832109"/>
                        </a:cubicBezTo>
                        <a:cubicBezTo>
                          <a:pt x="565480" y="753763"/>
                          <a:pt x="468811" y="682999"/>
                          <a:pt x="385411" y="610339"/>
                        </a:cubicBezTo>
                        <a:cubicBezTo>
                          <a:pt x="342447" y="575589"/>
                          <a:pt x="305170" y="537048"/>
                          <a:pt x="269156" y="502298"/>
                        </a:cubicBezTo>
                        <a:cubicBezTo>
                          <a:pt x="236301" y="463757"/>
                          <a:pt x="200919" y="430902"/>
                          <a:pt x="176278" y="392993"/>
                        </a:cubicBezTo>
                        <a:cubicBezTo>
                          <a:pt x="163010" y="374670"/>
                          <a:pt x="149742" y="356979"/>
                          <a:pt x="137737" y="340552"/>
                        </a:cubicBezTo>
                        <a:cubicBezTo>
                          <a:pt x="125732" y="323493"/>
                          <a:pt x="116887" y="305170"/>
                          <a:pt x="106778" y="288110"/>
                        </a:cubicBezTo>
                        <a:cubicBezTo>
                          <a:pt x="97300" y="271051"/>
                          <a:pt x="87823" y="255256"/>
                          <a:pt x="78978" y="239460"/>
                        </a:cubicBezTo>
                        <a:cubicBezTo>
                          <a:pt x="70764" y="223665"/>
                          <a:pt x="65709" y="207237"/>
                          <a:pt x="59391" y="192706"/>
                        </a:cubicBezTo>
                        <a:cubicBezTo>
                          <a:pt x="48018" y="162378"/>
                          <a:pt x="35382" y="136473"/>
                          <a:pt x="29064" y="112464"/>
                        </a:cubicBezTo>
                        <a:cubicBezTo>
                          <a:pt x="22745" y="88455"/>
                          <a:pt x="17691" y="67605"/>
                          <a:pt x="13268" y="51177"/>
                        </a:cubicBezTo>
                        <a:lnTo>
                          <a:pt x="0" y="0"/>
                        </a:lnTo>
                        <a:lnTo>
                          <a:pt x="3791" y="0"/>
                        </a:lnTo>
                        <a:lnTo>
                          <a:pt x="19586" y="49282"/>
                        </a:lnTo>
                        <a:cubicBezTo>
                          <a:pt x="24641" y="65709"/>
                          <a:pt x="30959" y="85928"/>
                          <a:pt x="38541" y="109305"/>
                        </a:cubicBezTo>
                        <a:cubicBezTo>
                          <a:pt x="46123" y="132682"/>
                          <a:pt x="60023" y="157955"/>
                          <a:pt x="72659" y="187019"/>
                        </a:cubicBezTo>
                        <a:cubicBezTo>
                          <a:pt x="79609" y="201551"/>
                          <a:pt x="85928" y="216715"/>
                          <a:pt x="94141" y="232510"/>
                        </a:cubicBezTo>
                        <a:lnTo>
                          <a:pt x="122573" y="279265"/>
                        </a:lnTo>
                        <a:cubicBezTo>
                          <a:pt x="132682" y="295061"/>
                          <a:pt x="142160" y="312752"/>
                          <a:pt x="154164" y="329811"/>
                        </a:cubicBezTo>
                        <a:cubicBezTo>
                          <a:pt x="166801" y="346238"/>
                          <a:pt x="180069" y="362665"/>
                          <a:pt x="193337" y="380356"/>
                        </a:cubicBezTo>
                        <a:cubicBezTo>
                          <a:pt x="218610" y="416370"/>
                          <a:pt x="254624" y="447961"/>
                          <a:pt x="287479" y="484607"/>
                        </a:cubicBezTo>
                        <a:cubicBezTo>
                          <a:pt x="324124" y="517462"/>
                          <a:pt x="362034" y="554107"/>
                          <a:pt x="404997" y="587594"/>
                        </a:cubicBezTo>
                        <a:cubicBezTo>
                          <a:pt x="489029" y="657094"/>
                          <a:pt x="587594" y="723435"/>
                          <a:pt x="685526" y="804308"/>
                        </a:cubicBezTo>
                        <a:cubicBezTo>
                          <a:pt x="781563" y="884550"/>
                          <a:pt x="887077" y="981850"/>
                          <a:pt x="926250" y="1125906"/>
                        </a:cubicBezTo>
                        <a:cubicBezTo>
                          <a:pt x="933200" y="1143596"/>
                          <a:pt x="934464" y="1160656"/>
                          <a:pt x="935727" y="1177715"/>
                        </a:cubicBezTo>
                        <a:lnTo>
                          <a:pt x="940782" y="1229524"/>
                        </a:lnTo>
                        <a:cubicBezTo>
                          <a:pt x="940782" y="1269329"/>
                          <a:pt x="936359" y="1304079"/>
                          <a:pt x="925618" y="1340093"/>
                        </a:cubicBezTo>
                        <a:cubicBezTo>
                          <a:pt x="905400" y="1410857"/>
                          <a:pt x="868754" y="1475934"/>
                          <a:pt x="825159" y="1534694"/>
                        </a:cubicBezTo>
                        <a:cubicBezTo>
                          <a:pt x="737335" y="1652212"/>
                          <a:pt x="628030" y="1751408"/>
                          <a:pt x="521253" y="1851236"/>
                        </a:cubicBezTo>
                        <a:cubicBezTo>
                          <a:pt x="414475" y="1951064"/>
                          <a:pt x="305801" y="2049628"/>
                          <a:pt x="215451" y="2161460"/>
                        </a:cubicBezTo>
                        <a:cubicBezTo>
                          <a:pt x="127628" y="2272029"/>
                          <a:pt x="58759" y="2409766"/>
                          <a:pt x="90350" y="2544344"/>
                        </a:cubicBezTo>
                        <a:cubicBezTo>
                          <a:pt x="118151" y="2677027"/>
                          <a:pt x="209133" y="2780013"/>
                          <a:pt x="290638" y="2872259"/>
                        </a:cubicBezTo>
                        <a:cubicBezTo>
                          <a:pt x="375934" y="2963241"/>
                          <a:pt x="463757" y="3043483"/>
                          <a:pt x="542734" y="3119933"/>
                        </a:cubicBezTo>
                        <a:cubicBezTo>
                          <a:pt x="622344" y="3195752"/>
                          <a:pt x="695003" y="3266516"/>
                          <a:pt x="753131" y="3335384"/>
                        </a:cubicBezTo>
                        <a:cubicBezTo>
                          <a:pt x="811258" y="3403621"/>
                          <a:pt x="857381" y="3468066"/>
                          <a:pt x="885181" y="3527458"/>
                        </a:cubicBezTo>
                        <a:cubicBezTo>
                          <a:pt x="912982" y="3586217"/>
                          <a:pt x="926250" y="3636131"/>
                          <a:pt x="929409" y="3670881"/>
                        </a:cubicBezTo>
                        <a:cubicBezTo>
                          <a:pt x="932568" y="3687940"/>
                          <a:pt x="931304" y="3701209"/>
                          <a:pt x="931936" y="3710054"/>
                        </a:cubicBezTo>
                        <a:lnTo>
                          <a:pt x="931936" y="3723322"/>
                        </a:lnTo>
                        <a:lnTo>
                          <a:pt x="928777" y="3723322"/>
                        </a:lnTo>
                        <a:close/>
                      </a:path>
                    </a:pathLst>
                  </a:custGeom>
                  <a:grpFill/>
                  <a:ln w="63120" cap="flat">
                    <a:noFill/>
                    <a:prstDash val="solid"/>
                    <a:miter/>
                  </a:ln>
                </p:spPr>
                <p:txBody>
                  <a:bodyPr rtlCol="0" anchor="ctr"/>
                  <a:lstStyle/>
                  <a:p>
                    <a:endParaRPr lang="en-GB"/>
                  </a:p>
                </p:txBody>
              </p:sp>
              <p:sp>
                <p:nvSpPr>
                  <p:cNvPr id="3003" name="Freeform: Shape 3002">
                    <a:extLst>
                      <a:ext uri="{FF2B5EF4-FFF2-40B4-BE49-F238E27FC236}">
                        <a16:creationId xmlns:a16="http://schemas.microsoft.com/office/drawing/2014/main" id="{4E0819FF-D15F-4221-AEF5-D7631FA1926A}"/>
                      </a:ext>
                    </a:extLst>
                  </p:cNvPr>
                  <p:cNvSpPr/>
                  <p:nvPr/>
                </p:nvSpPr>
                <p:spPr>
                  <a:xfrm>
                    <a:off x="6363983" y="-2652"/>
                    <a:ext cx="885091" cy="3732167"/>
                  </a:xfrm>
                  <a:custGeom>
                    <a:avLst/>
                    <a:gdLst>
                      <a:gd name="connsiteX0" fmla="*/ 862124 w 885091"/>
                      <a:gd name="connsiteY0" fmla="*/ 0 h 3732167"/>
                      <a:gd name="connsiteX1" fmla="*/ 860228 w 885091"/>
                      <a:gd name="connsiteY1" fmla="*/ 52441 h 3732167"/>
                      <a:gd name="connsiteX2" fmla="*/ 831164 w 885091"/>
                      <a:gd name="connsiteY2" fmla="*/ 197760 h 3732167"/>
                      <a:gd name="connsiteX3" fmla="*/ 724387 w 885091"/>
                      <a:gd name="connsiteY3" fmla="*/ 401206 h 3732167"/>
                      <a:gd name="connsiteX4" fmla="*/ 520940 w 885091"/>
                      <a:gd name="connsiteY4" fmla="*/ 619817 h 3732167"/>
                      <a:gd name="connsiteX5" fmla="*/ 255575 w 885091"/>
                      <a:gd name="connsiteY5" fmla="*/ 851695 h 3732167"/>
                      <a:gd name="connsiteX6" fmla="*/ 32542 w 885091"/>
                      <a:gd name="connsiteY6" fmla="*/ 1161919 h 3732167"/>
                      <a:gd name="connsiteX7" fmla="*/ 42020 w 885091"/>
                      <a:gd name="connsiteY7" fmla="*/ 1360311 h 3732167"/>
                      <a:gd name="connsiteX8" fmla="*/ 143743 w 885091"/>
                      <a:gd name="connsiteY8" fmla="*/ 1541644 h 3732167"/>
                      <a:gd name="connsiteX9" fmla="*/ 443858 w 885091"/>
                      <a:gd name="connsiteY9" fmla="*/ 1851236 h 3732167"/>
                      <a:gd name="connsiteX10" fmla="*/ 749659 w 885091"/>
                      <a:gd name="connsiteY10" fmla="*/ 2162724 h 3732167"/>
                      <a:gd name="connsiteX11" fmla="*/ 859596 w 885091"/>
                      <a:gd name="connsiteY11" fmla="*/ 2350375 h 3732167"/>
                      <a:gd name="connsiteX12" fmla="*/ 877287 w 885091"/>
                      <a:gd name="connsiteY12" fmla="*/ 2563930 h 3732167"/>
                      <a:gd name="connsiteX13" fmla="*/ 794518 w 885091"/>
                      <a:gd name="connsiteY13" fmla="*/ 2752845 h 3732167"/>
                      <a:gd name="connsiteX14" fmla="*/ 672577 w 885091"/>
                      <a:gd name="connsiteY14" fmla="*/ 2905114 h 3732167"/>
                      <a:gd name="connsiteX15" fmla="*/ 418585 w 885091"/>
                      <a:gd name="connsiteY15" fmla="*/ 3150893 h 3732167"/>
                      <a:gd name="connsiteX16" fmla="*/ 208188 w 885091"/>
                      <a:gd name="connsiteY16" fmla="*/ 3360025 h 3732167"/>
                      <a:gd name="connsiteX17" fmla="*/ 74242 w 885091"/>
                      <a:gd name="connsiteY17" fmla="*/ 3543253 h 3732167"/>
                      <a:gd name="connsiteX18" fmla="*/ 24960 w 885091"/>
                      <a:gd name="connsiteY18" fmla="*/ 3680359 h 3732167"/>
                      <a:gd name="connsiteX19" fmla="*/ 20538 w 885091"/>
                      <a:gd name="connsiteY19" fmla="*/ 3718900 h 3732167"/>
                      <a:gd name="connsiteX20" fmla="*/ 19274 w 885091"/>
                      <a:gd name="connsiteY20" fmla="*/ 3732168 h 3732167"/>
                      <a:gd name="connsiteX21" fmla="*/ 15483 w 885091"/>
                      <a:gd name="connsiteY21" fmla="*/ 3732168 h 3732167"/>
                      <a:gd name="connsiteX22" fmla="*/ 15483 w 885091"/>
                      <a:gd name="connsiteY22" fmla="*/ 3718900 h 3732167"/>
                      <a:gd name="connsiteX23" fmla="*/ 18642 w 885091"/>
                      <a:gd name="connsiteY23" fmla="*/ 3679727 h 3732167"/>
                      <a:gd name="connsiteX24" fmla="*/ 62238 w 885091"/>
                      <a:gd name="connsiteY24" fmla="*/ 3537567 h 3732167"/>
                      <a:gd name="connsiteX25" fmla="*/ 192393 w 885091"/>
                      <a:gd name="connsiteY25" fmla="*/ 3346757 h 3732167"/>
                      <a:gd name="connsiteX26" fmla="*/ 399630 w 885091"/>
                      <a:gd name="connsiteY26" fmla="*/ 3131306 h 3732167"/>
                      <a:gd name="connsiteX27" fmla="*/ 646672 w 885091"/>
                      <a:gd name="connsiteY27" fmla="*/ 2881737 h 3732167"/>
                      <a:gd name="connsiteX28" fmla="*/ 841273 w 885091"/>
                      <a:gd name="connsiteY28" fmla="*/ 2556349 h 3732167"/>
                      <a:gd name="connsiteX29" fmla="*/ 824846 w 885091"/>
                      <a:gd name="connsiteY29" fmla="*/ 2361748 h 3732167"/>
                      <a:gd name="connsiteX30" fmla="*/ 721859 w 885091"/>
                      <a:gd name="connsiteY30" fmla="*/ 2182942 h 3732167"/>
                      <a:gd name="connsiteX31" fmla="*/ 423639 w 885091"/>
                      <a:gd name="connsiteY31" fmla="*/ 1871454 h 3732167"/>
                      <a:gd name="connsiteX32" fmla="*/ 123524 w 885091"/>
                      <a:gd name="connsiteY32" fmla="*/ 1555544 h 3732167"/>
                      <a:gd name="connsiteX33" fmla="*/ 19906 w 885091"/>
                      <a:gd name="connsiteY33" fmla="*/ 1366629 h 3732167"/>
                      <a:gd name="connsiteX34" fmla="*/ 11692 w 885091"/>
                      <a:gd name="connsiteY34" fmla="*/ 1155601 h 3732167"/>
                      <a:gd name="connsiteX35" fmla="*/ 243571 w 885091"/>
                      <a:gd name="connsiteY35" fmla="*/ 837795 h 3732167"/>
                      <a:gd name="connsiteX36" fmla="*/ 512095 w 885091"/>
                      <a:gd name="connsiteY36" fmla="*/ 609707 h 3732167"/>
                      <a:gd name="connsiteX37" fmla="*/ 716805 w 885091"/>
                      <a:gd name="connsiteY37" fmla="*/ 395520 h 3732167"/>
                      <a:gd name="connsiteX38" fmla="*/ 825478 w 885091"/>
                      <a:gd name="connsiteY38" fmla="*/ 195864 h 3732167"/>
                      <a:gd name="connsiteX39" fmla="*/ 856437 w 885091"/>
                      <a:gd name="connsiteY39" fmla="*/ 52441 h 3732167"/>
                      <a:gd name="connsiteX40" fmla="*/ 858964 w 885091"/>
                      <a:gd name="connsiteY40" fmla="*/ 0 h 3732167"/>
                      <a:gd name="connsiteX41" fmla="*/ 862755 w 885091"/>
                      <a:gd name="connsiteY41" fmla="*/ 0 h 373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5091" h="3732167">
                        <a:moveTo>
                          <a:pt x="862124" y="0"/>
                        </a:moveTo>
                        <a:lnTo>
                          <a:pt x="860228" y="52441"/>
                        </a:lnTo>
                        <a:cubicBezTo>
                          <a:pt x="856437" y="86559"/>
                          <a:pt x="852014" y="137105"/>
                          <a:pt x="831164" y="197760"/>
                        </a:cubicBezTo>
                        <a:cubicBezTo>
                          <a:pt x="810946" y="258415"/>
                          <a:pt x="777460" y="329811"/>
                          <a:pt x="724387" y="401206"/>
                        </a:cubicBezTo>
                        <a:cubicBezTo>
                          <a:pt x="671945" y="473234"/>
                          <a:pt x="602445" y="546525"/>
                          <a:pt x="520940" y="619817"/>
                        </a:cubicBezTo>
                        <a:cubicBezTo>
                          <a:pt x="440067" y="693740"/>
                          <a:pt x="347821" y="767663"/>
                          <a:pt x="255575" y="851695"/>
                        </a:cubicBezTo>
                        <a:cubicBezTo>
                          <a:pt x="165856" y="935727"/>
                          <a:pt x="67924" y="1032396"/>
                          <a:pt x="32542" y="1161919"/>
                        </a:cubicBezTo>
                        <a:cubicBezTo>
                          <a:pt x="14851" y="1225733"/>
                          <a:pt x="20538" y="1295865"/>
                          <a:pt x="42020" y="1360311"/>
                        </a:cubicBezTo>
                        <a:cubicBezTo>
                          <a:pt x="64133" y="1425389"/>
                          <a:pt x="101411" y="1485412"/>
                          <a:pt x="143743" y="1541644"/>
                        </a:cubicBezTo>
                        <a:cubicBezTo>
                          <a:pt x="230302" y="1654108"/>
                          <a:pt x="337712" y="1752672"/>
                          <a:pt x="443858" y="1851236"/>
                        </a:cubicBezTo>
                        <a:cubicBezTo>
                          <a:pt x="550004" y="1950432"/>
                          <a:pt x="659309" y="2048364"/>
                          <a:pt x="749659" y="2162724"/>
                        </a:cubicBezTo>
                        <a:cubicBezTo>
                          <a:pt x="794518" y="2220220"/>
                          <a:pt x="834323" y="2281506"/>
                          <a:pt x="859596" y="2350375"/>
                        </a:cubicBezTo>
                        <a:cubicBezTo>
                          <a:pt x="886133" y="2418612"/>
                          <a:pt x="891819" y="2494430"/>
                          <a:pt x="877287" y="2563930"/>
                        </a:cubicBezTo>
                        <a:cubicBezTo>
                          <a:pt x="863387" y="2634695"/>
                          <a:pt x="830533" y="2696613"/>
                          <a:pt x="794518" y="2752845"/>
                        </a:cubicBezTo>
                        <a:cubicBezTo>
                          <a:pt x="757873" y="2809077"/>
                          <a:pt x="716173" y="2858991"/>
                          <a:pt x="672577" y="2905114"/>
                        </a:cubicBezTo>
                        <a:cubicBezTo>
                          <a:pt x="586649" y="2997360"/>
                          <a:pt x="498194" y="3076338"/>
                          <a:pt x="418585" y="3150893"/>
                        </a:cubicBezTo>
                        <a:cubicBezTo>
                          <a:pt x="338975" y="3225448"/>
                          <a:pt x="266316" y="3294316"/>
                          <a:pt x="208188" y="3360025"/>
                        </a:cubicBezTo>
                        <a:cubicBezTo>
                          <a:pt x="149429" y="3425735"/>
                          <a:pt x="103938" y="3487653"/>
                          <a:pt x="74242" y="3543253"/>
                        </a:cubicBezTo>
                        <a:cubicBezTo>
                          <a:pt x="44547" y="3598854"/>
                          <a:pt x="30015" y="3646872"/>
                          <a:pt x="24960" y="3680359"/>
                        </a:cubicBezTo>
                        <a:cubicBezTo>
                          <a:pt x="21169" y="3696786"/>
                          <a:pt x="21801" y="3710054"/>
                          <a:pt x="20538" y="3718900"/>
                        </a:cubicBezTo>
                        <a:lnTo>
                          <a:pt x="19274" y="3732168"/>
                        </a:lnTo>
                        <a:lnTo>
                          <a:pt x="15483" y="3732168"/>
                        </a:lnTo>
                        <a:lnTo>
                          <a:pt x="15483" y="3718900"/>
                        </a:lnTo>
                        <a:cubicBezTo>
                          <a:pt x="16747" y="3710054"/>
                          <a:pt x="15483" y="3696786"/>
                          <a:pt x="18642" y="3679727"/>
                        </a:cubicBezTo>
                        <a:cubicBezTo>
                          <a:pt x="21801" y="3645608"/>
                          <a:pt x="35069" y="3595694"/>
                          <a:pt x="62238" y="3537567"/>
                        </a:cubicBezTo>
                        <a:cubicBezTo>
                          <a:pt x="89406" y="3479439"/>
                          <a:pt x="134265" y="3414362"/>
                          <a:pt x="192393" y="3346757"/>
                        </a:cubicBezTo>
                        <a:cubicBezTo>
                          <a:pt x="249889" y="3278520"/>
                          <a:pt x="321285" y="3207756"/>
                          <a:pt x="399630" y="3131306"/>
                        </a:cubicBezTo>
                        <a:cubicBezTo>
                          <a:pt x="477344" y="3054855"/>
                          <a:pt x="563904" y="2973982"/>
                          <a:pt x="646672" y="2881737"/>
                        </a:cubicBezTo>
                        <a:cubicBezTo>
                          <a:pt x="726914" y="2789491"/>
                          <a:pt x="813473" y="2684608"/>
                          <a:pt x="841273" y="2556349"/>
                        </a:cubicBezTo>
                        <a:cubicBezTo>
                          <a:pt x="853910" y="2492535"/>
                          <a:pt x="849487" y="2424930"/>
                          <a:pt x="824846" y="2361748"/>
                        </a:cubicBezTo>
                        <a:cubicBezTo>
                          <a:pt x="801469" y="2298566"/>
                          <a:pt x="764191" y="2238543"/>
                          <a:pt x="721859" y="2182942"/>
                        </a:cubicBezTo>
                        <a:cubicBezTo>
                          <a:pt x="635300" y="2071110"/>
                          <a:pt x="528522" y="1971914"/>
                          <a:pt x="423639" y="1871454"/>
                        </a:cubicBezTo>
                        <a:cubicBezTo>
                          <a:pt x="318125" y="1770995"/>
                          <a:pt x="210716" y="1671167"/>
                          <a:pt x="123524" y="1555544"/>
                        </a:cubicBezTo>
                        <a:cubicBezTo>
                          <a:pt x="80561" y="1497416"/>
                          <a:pt x="42020" y="1434866"/>
                          <a:pt x="19906" y="1366629"/>
                        </a:cubicBezTo>
                        <a:cubicBezTo>
                          <a:pt x="-2208" y="1297761"/>
                          <a:pt x="-7263" y="1223838"/>
                          <a:pt x="11692" y="1155601"/>
                        </a:cubicBezTo>
                        <a:cubicBezTo>
                          <a:pt x="50865" y="1018496"/>
                          <a:pt x="152588" y="921195"/>
                          <a:pt x="243571" y="837795"/>
                        </a:cubicBezTo>
                        <a:cubicBezTo>
                          <a:pt x="337080" y="754394"/>
                          <a:pt x="430590" y="681735"/>
                          <a:pt x="512095" y="609707"/>
                        </a:cubicBezTo>
                        <a:cubicBezTo>
                          <a:pt x="593600" y="537680"/>
                          <a:pt x="663732" y="466284"/>
                          <a:pt x="716805" y="395520"/>
                        </a:cubicBezTo>
                        <a:cubicBezTo>
                          <a:pt x="770509" y="325388"/>
                          <a:pt x="804628" y="255256"/>
                          <a:pt x="825478" y="195864"/>
                        </a:cubicBezTo>
                        <a:cubicBezTo>
                          <a:pt x="846960" y="135842"/>
                          <a:pt x="852014" y="85928"/>
                          <a:pt x="856437" y="52441"/>
                        </a:cubicBezTo>
                        <a:cubicBezTo>
                          <a:pt x="858333" y="18323"/>
                          <a:pt x="858964" y="0"/>
                          <a:pt x="858964" y="0"/>
                        </a:cubicBezTo>
                        <a:lnTo>
                          <a:pt x="862755" y="0"/>
                        </a:lnTo>
                        <a:close/>
                      </a:path>
                    </a:pathLst>
                  </a:custGeom>
                  <a:grpFill/>
                  <a:ln w="63120" cap="flat">
                    <a:noFill/>
                    <a:prstDash val="solid"/>
                    <a:miter/>
                  </a:ln>
                </p:spPr>
                <p:txBody>
                  <a:bodyPr rtlCol="0" anchor="ctr"/>
                  <a:lstStyle/>
                  <a:p>
                    <a:endParaRPr lang="en-GB"/>
                  </a:p>
                </p:txBody>
              </p:sp>
            </p:grpSp>
            <p:sp>
              <p:nvSpPr>
                <p:cNvPr id="2988" name="Freeform: Shape 2987">
                  <a:extLst>
                    <a:ext uri="{FF2B5EF4-FFF2-40B4-BE49-F238E27FC236}">
                      <a16:creationId xmlns:a16="http://schemas.microsoft.com/office/drawing/2014/main" id="{1C70D501-8807-44DC-A786-EA97D32EC786}"/>
                    </a:ext>
                  </a:extLst>
                </p:cNvPr>
                <p:cNvSpPr/>
                <p:nvPr/>
              </p:nvSpPr>
              <p:spPr>
                <a:xfrm>
                  <a:off x="6554480" y="884423"/>
                  <a:ext cx="534520" cy="18322"/>
                </a:xfrm>
                <a:custGeom>
                  <a:avLst/>
                  <a:gdLst>
                    <a:gd name="connsiteX0" fmla="*/ 534521 w 534520"/>
                    <a:gd name="connsiteY0" fmla="*/ 8846 h 18322"/>
                    <a:gd name="connsiteX1" fmla="*/ 451120 w 534520"/>
                    <a:gd name="connsiteY1" fmla="*/ 13900 h 18322"/>
                    <a:gd name="connsiteX2" fmla="*/ 267260 w 534520"/>
                    <a:gd name="connsiteY2" fmla="*/ 18323 h 18322"/>
                    <a:gd name="connsiteX3" fmla="*/ 83400 w 534520"/>
                    <a:gd name="connsiteY3" fmla="*/ 15164 h 18322"/>
                    <a:gd name="connsiteX4" fmla="*/ 0 w 534520"/>
                    <a:gd name="connsiteY4" fmla="*/ 10109 h 18322"/>
                    <a:gd name="connsiteX5" fmla="*/ 83400 w 534520"/>
                    <a:gd name="connsiteY5" fmla="*/ 4423 h 18322"/>
                    <a:gd name="connsiteX6" fmla="*/ 267260 w 534520"/>
                    <a:gd name="connsiteY6" fmla="*/ 0 h 18322"/>
                    <a:gd name="connsiteX7" fmla="*/ 451120 w 534520"/>
                    <a:gd name="connsiteY7" fmla="*/ 3159 h 18322"/>
                    <a:gd name="connsiteX8" fmla="*/ 534521 w 534520"/>
                    <a:gd name="connsiteY8" fmla="*/ 8214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20" h="18322">
                      <a:moveTo>
                        <a:pt x="534521" y="8846"/>
                      </a:moveTo>
                      <a:cubicBezTo>
                        <a:pt x="534521" y="8846"/>
                        <a:pt x="501034" y="11373"/>
                        <a:pt x="451120" y="13900"/>
                      </a:cubicBezTo>
                      <a:cubicBezTo>
                        <a:pt x="401206" y="16427"/>
                        <a:pt x="334233" y="17691"/>
                        <a:pt x="267260" y="18323"/>
                      </a:cubicBezTo>
                      <a:cubicBezTo>
                        <a:pt x="200287" y="18323"/>
                        <a:pt x="133314" y="17059"/>
                        <a:pt x="83400" y="15164"/>
                      </a:cubicBezTo>
                      <a:cubicBezTo>
                        <a:pt x="33486" y="12636"/>
                        <a:pt x="0" y="10109"/>
                        <a:pt x="0" y="10109"/>
                      </a:cubicBezTo>
                      <a:cubicBezTo>
                        <a:pt x="0" y="10109"/>
                        <a:pt x="33486" y="7582"/>
                        <a:pt x="83400" y="4423"/>
                      </a:cubicBezTo>
                      <a:cubicBezTo>
                        <a:pt x="133314" y="1896"/>
                        <a:pt x="200287" y="632"/>
                        <a:pt x="267260" y="0"/>
                      </a:cubicBezTo>
                      <a:cubicBezTo>
                        <a:pt x="334233" y="0"/>
                        <a:pt x="401206" y="1264"/>
                        <a:pt x="451120" y="3159"/>
                      </a:cubicBezTo>
                      <a:cubicBezTo>
                        <a:pt x="501034" y="5686"/>
                        <a:pt x="534521" y="8214"/>
                        <a:pt x="534521" y="8214"/>
                      </a:cubicBezTo>
                      <a:close/>
                    </a:path>
                  </a:pathLst>
                </a:custGeom>
                <a:grpFill/>
                <a:ln w="63120" cap="flat">
                  <a:noFill/>
                  <a:prstDash val="solid"/>
                  <a:miter/>
                </a:ln>
              </p:spPr>
              <p:txBody>
                <a:bodyPr rtlCol="0" anchor="ctr"/>
                <a:lstStyle/>
                <a:p>
                  <a:endParaRPr lang="en-GB"/>
                </a:p>
              </p:txBody>
            </p:sp>
            <p:sp>
              <p:nvSpPr>
                <p:cNvPr id="2989" name="Freeform: Shape 2988">
                  <a:extLst>
                    <a:ext uri="{FF2B5EF4-FFF2-40B4-BE49-F238E27FC236}">
                      <a16:creationId xmlns:a16="http://schemas.microsoft.com/office/drawing/2014/main" id="{16BB7AE9-8F2E-4945-95AE-69107B25D962}"/>
                    </a:ext>
                  </a:extLst>
                </p:cNvPr>
                <p:cNvSpPr/>
                <p:nvPr/>
              </p:nvSpPr>
              <p:spPr>
                <a:xfrm>
                  <a:off x="6408529" y="1096084"/>
                  <a:ext cx="820103" cy="18954"/>
                </a:xfrm>
                <a:custGeom>
                  <a:avLst/>
                  <a:gdLst>
                    <a:gd name="connsiteX0" fmla="*/ 820104 w 820103"/>
                    <a:gd name="connsiteY0" fmla="*/ 8214 h 18954"/>
                    <a:gd name="connsiteX1" fmla="*/ 691844 w 820103"/>
                    <a:gd name="connsiteY1" fmla="*/ 13900 h 18954"/>
                    <a:gd name="connsiteX2" fmla="*/ 410052 w 820103"/>
                    <a:gd name="connsiteY2" fmla="*/ 18955 h 18954"/>
                    <a:gd name="connsiteX3" fmla="*/ 128260 w 820103"/>
                    <a:gd name="connsiteY3" fmla="*/ 15796 h 18954"/>
                    <a:gd name="connsiteX4" fmla="*/ 0 w 820103"/>
                    <a:gd name="connsiteY4" fmla="*/ 10741 h 18954"/>
                    <a:gd name="connsiteX5" fmla="*/ 128260 w 820103"/>
                    <a:gd name="connsiteY5" fmla="*/ 5055 h 18954"/>
                    <a:gd name="connsiteX6" fmla="*/ 410052 w 820103"/>
                    <a:gd name="connsiteY6" fmla="*/ 0 h 18954"/>
                    <a:gd name="connsiteX7" fmla="*/ 691844 w 820103"/>
                    <a:gd name="connsiteY7" fmla="*/ 3159 h 18954"/>
                    <a:gd name="connsiteX8" fmla="*/ 820104 w 8201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03" h="18954">
                      <a:moveTo>
                        <a:pt x="820104" y="8214"/>
                      </a:moveTo>
                      <a:cubicBezTo>
                        <a:pt x="820104" y="8214"/>
                        <a:pt x="768927" y="10109"/>
                        <a:pt x="691844" y="13900"/>
                      </a:cubicBezTo>
                      <a:cubicBezTo>
                        <a:pt x="614762" y="16427"/>
                        <a:pt x="512407" y="17691"/>
                        <a:pt x="410052" y="18955"/>
                      </a:cubicBezTo>
                      <a:cubicBezTo>
                        <a:pt x="307697" y="18955"/>
                        <a:pt x="205342" y="18323"/>
                        <a:pt x="128260" y="15796"/>
                      </a:cubicBezTo>
                      <a:cubicBezTo>
                        <a:pt x="51178" y="12636"/>
                        <a:pt x="0" y="10741"/>
                        <a:pt x="0" y="10741"/>
                      </a:cubicBezTo>
                      <a:cubicBezTo>
                        <a:pt x="0" y="10741"/>
                        <a:pt x="51178" y="8845"/>
                        <a:pt x="128260" y="5055"/>
                      </a:cubicBezTo>
                      <a:cubicBezTo>
                        <a:pt x="205342" y="2527"/>
                        <a:pt x="307697" y="1264"/>
                        <a:pt x="410052" y="0"/>
                      </a:cubicBezTo>
                      <a:cubicBezTo>
                        <a:pt x="512407" y="0"/>
                        <a:pt x="614762" y="632"/>
                        <a:pt x="691844" y="3159"/>
                      </a:cubicBezTo>
                      <a:cubicBezTo>
                        <a:pt x="768927" y="6318"/>
                        <a:pt x="820104" y="8214"/>
                        <a:pt x="820104" y="8214"/>
                      </a:cubicBezTo>
                      <a:close/>
                    </a:path>
                  </a:pathLst>
                </a:custGeom>
                <a:grpFill/>
                <a:ln w="63120" cap="flat">
                  <a:noFill/>
                  <a:prstDash val="solid"/>
                  <a:miter/>
                </a:ln>
              </p:spPr>
              <p:txBody>
                <a:bodyPr rtlCol="0" anchor="ctr"/>
                <a:lstStyle/>
                <a:p>
                  <a:endParaRPr lang="en-GB"/>
                </a:p>
              </p:txBody>
            </p:sp>
            <p:sp>
              <p:nvSpPr>
                <p:cNvPr id="2990" name="Freeform: Shape 2989">
                  <a:extLst>
                    <a:ext uri="{FF2B5EF4-FFF2-40B4-BE49-F238E27FC236}">
                      <a16:creationId xmlns:a16="http://schemas.microsoft.com/office/drawing/2014/main" id="{955D0A69-133B-4402-B316-66BF3560B6D2}"/>
                    </a:ext>
                  </a:extLst>
                </p:cNvPr>
                <p:cNvSpPr/>
                <p:nvPr/>
              </p:nvSpPr>
              <p:spPr>
                <a:xfrm>
                  <a:off x="6409793" y="1373453"/>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5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lnTo>
                        <a:pt x="668467" y="13900"/>
                      </a:ln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5"/>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2991" name="Freeform: Shape 2990">
                  <a:extLst>
                    <a:ext uri="{FF2B5EF4-FFF2-40B4-BE49-F238E27FC236}">
                      <a16:creationId xmlns:a16="http://schemas.microsoft.com/office/drawing/2014/main" id="{EEE521BC-D29C-4BBD-A9D2-5A3AAC059175}"/>
                    </a:ext>
                  </a:extLst>
                </p:cNvPr>
                <p:cNvSpPr/>
                <p:nvPr/>
              </p:nvSpPr>
              <p:spPr>
                <a:xfrm>
                  <a:off x="6600603" y="1650191"/>
                  <a:ext cx="424583" cy="18322"/>
                </a:xfrm>
                <a:custGeom>
                  <a:avLst/>
                  <a:gdLst>
                    <a:gd name="connsiteX0" fmla="*/ 424584 w 424583"/>
                    <a:gd name="connsiteY0" fmla="*/ 8845 h 18322"/>
                    <a:gd name="connsiteX1" fmla="*/ 358243 w 424583"/>
                    <a:gd name="connsiteY1" fmla="*/ 13900 h 18322"/>
                    <a:gd name="connsiteX2" fmla="*/ 212292 w 424583"/>
                    <a:gd name="connsiteY2" fmla="*/ 18323 h 18322"/>
                    <a:gd name="connsiteX3" fmla="*/ 66341 w 424583"/>
                    <a:gd name="connsiteY3" fmla="*/ 14532 h 18322"/>
                    <a:gd name="connsiteX4" fmla="*/ 0 w 424583"/>
                    <a:gd name="connsiteY4" fmla="*/ 9477 h 18322"/>
                    <a:gd name="connsiteX5" fmla="*/ 66341 w 424583"/>
                    <a:gd name="connsiteY5" fmla="*/ 4423 h 18322"/>
                    <a:gd name="connsiteX6" fmla="*/ 212292 w 424583"/>
                    <a:gd name="connsiteY6" fmla="*/ 0 h 18322"/>
                    <a:gd name="connsiteX7" fmla="*/ 358243 w 424583"/>
                    <a:gd name="connsiteY7" fmla="*/ 3791 h 18322"/>
                    <a:gd name="connsiteX8" fmla="*/ 424584 w 424583"/>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583" h="18322">
                      <a:moveTo>
                        <a:pt x="424584" y="8845"/>
                      </a:moveTo>
                      <a:cubicBezTo>
                        <a:pt x="424584" y="8845"/>
                        <a:pt x="398047" y="11373"/>
                        <a:pt x="358243" y="13900"/>
                      </a:cubicBezTo>
                      <a:cubicBezTo>
                        <a:pt x="318438" y="16427"/>
                        <a:pt x="265365" y="17691"/>
                        <a:pt x="212292" y="18323"/>
                      </a:cubicBezTo>
                      <a:cubicBezTo>
                        <a:pt x="159219" y="18323"/>
                        <a:pt x="106146" y="17059"/>
                        <a:pt x="66341" y="14532"/>
                      </a:cubicBezTo>
                      <a:cubicBezTo>
                        <a:pt x="26536" y="12005"/>
                        <a:pt x="0" y="9477"/>
                        <a:pt x="0" y="9477"/>
                      </a:cubicBezTo>
                      <a:cubicBezTo>
                        <a:pt x="0" y="9477"/>
                        <a:pt x="26536" y="6950"/>
                        <a:pt x="66341" y="4423"/>
                      </a:cubicBezTo>
                      <a:cubicBezTo>
                        <a:pt x="106146" y="1895"/>
                        <a:pt x="159219" y="632"/>
                        <a:pt x="212292" y="0"/>
                      </a:cubicBezTo>
                      <a:cubicBezTo>
                        <a:pt x="265365" y="0"/>
                        <a:pt x="318438" y="1264"/>
                        <a:pt x="358243" y="3791"/>
                      </a:cubicBezTo>
                      <a:cubicBezTo>
                        <a:pt x="398047" y="6318"/>
                        <a:pt x="424584" y="8845"/>
                        <a:pt x="424584" y="8845"/>
                      </a:cubicBezTo>
                      <a:close/>
                    </a:path>
                  </a:pathLst>
                </a:custGeom>
                <a:grpFill/>
                <a:ln w="63120" cap="flat">
                  <a:noFill/>
                  <a:prstDash val="solid"/>
                  <a:miter/>
                </a:ln>
              </p:spPr>
              <p:txBody>
                <a:bodyPr rtlCol="0" anchor="ctr"/>
                <a:lstStyle/>
                <a:p>
                  <a:endParaRPr lang="en-GB"/>
                </a:p>
              </p:txBody>
            </p:sp>
            <p:sp>
              <p:nvSpPr>
                <p:cNvPr id="2992" name="Freeform: Shape 2991">
                  <a:extLst>
                    <a:ext uri="{FF2B5EF4-FFF2-40B4-BE49-F238E27FC236}">
                      <a16:creationId xmlns:a16="http://schemas.microsoft.com/office/drawing/2014/main" id="{3B568E21-7EE4-4C65-A650-478631CD8AA2}"/>
                    </a:ext>
                  </a:extLst>
                </p:cNvPr>
                <p:cNvSpPr/>
                <p:nvPr/>
              </p:nvSpPr>
              <p:spPr>
                <a:xfrm>
                  <a:off x="6578489" y="2096257"/>
                  <a:ext cx="461229" cy="18322"/>
                </a:xfrm>
                <a:custGeom>
                  <a:avLst/>
                  <a:gdLst>
                    <a:gd name="connsiteX0" fmla="*/ 461230 w 461229"/>
                    <a:gd name="connsiteY0" fmla="*/ 8845 h 18322"/>
                    <a:gd name="connsiteX1" fmla="*/ 389202 w 461229"/>
                    <a:gd name="connsiteY1" fmla="*/ 13900 h 18322"/>
                    <a:gd name="connsiteX2" fmla="*/ 230615 w 461229"/>
                    <a:gd name="connsiteY2" fmla="*/ 18323 h 18322"/>
                    <a:gd name="connsiteX3" fmla="*/ 72028 w 461229"/>
                    <a:gd name="connsiteY3" fmla="*/ 14532 h 18322"/>
                    <a:gd name="connsiteX4" fmla="*/ 0 w 461229"/>
                    <a:gd name="connsiteY4" fmla="*/ 9477 h 18322"/>
                    <a:gd name="connsiteX5" fmla="*/ 72028 w 461229"/>
                    <a:gd name="connsiteY5" fmla="*/ 4423 h 18322"/>
                    <a:gd name="connsiteX6" fmla="*/ 230615 w 461229"/>
                    <a:gd name="connsiteY6" fmla="*/ 0 h 18322"/>
                    <a:gd name="connsiteX7" fmla="*/ 389202 w 461229"/>
                    <a:gd name="connsiteY7" fmla="*/ 3791 h 18322"/>
                    <a:gd name="connsiteX8" fmla="*/ 461230 w 461229"/>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29" h="18322">
                      <a:moveTo>
                        <a:pt x="461230" y="8845"/>
                      </a:moveTo>
                      <a:cubicBezTo>
                        <a:pt x="461230" y="8845"/>
                        <a:pt x="432166" y="11373"/>
                        <a:pt x="389202" y="13900"/>
                      </a:cubicBezTo>
                      <a:cubicBezTo>
                        <a:pt x="346238" y="16427"/>
                        <a:pt x="288110" y="17691"/>
                        <a:pt x="230615" y="18323"/>
                      </a:cubicBezTo>
                      <a:cubicBezTo>
                        <a:pt x="173119" y="18323"/>
                        <a:pt x="114992" y="17059"/>
                        <a:pt x="72028" y="14532"/>
                      </a:cubicBezTo>
                      <a:cubicBezTo>
                        <a:pt x="28432" y="12005"/>
                        <a:pt x="0" y="9477"/>
                        <a:pt x="0" y="9477"/>
                      </a:cubicBezTo>
                      <a:cubicBezTo>
                        <a:pt x="0" y="9477"/>
                        <a:pt x="29064" y="6950"/>
                        <a:pt x="72028" y="4423"/>
                      </a:cubicBezTo>
                      <a:cubicBezTo>
                        <a:pt x="114992" y="1895"/>
                        <a:pt x="173119" y="632"/>
                        <a:pt x="230615" y="0"/>
                      </a:cubicBezTo>
                      <a:cubicBezTo>
                        <a:pt x="288110" y="0"/>
                        <a:pt x="346238" y="1263"/>
                        <a:pt x="389202" y="3791"/>
                      </a:cubicBezTo>
                      <a:cubicBezTo>
                        <a:pt x="432798" y="6318"/>
                        <a:pt x="461230" y="8845"/>
                        <a:pt x="461230" y="8845"/>
                      </a:cubicBezTo>
                      <a:close/>
                    </a:path>
                  </a:pathLst>
                </a:custGeom>
                <a:grpFill/>
                <a:ln w="63120" cap="flat">
                  <a:noFill/>
                  <a:prstDash val="solid"/>
                  <a:miter/>
                </a:ln>
              </p:spPr>
              <p:txBody>
                <a:bodyPr rtlCol="0" anchor="ctr"/>
                <a:lstStyle/>
                <a:p>
                  <a:endParaRPr lang="en-GB"/>
                </a:p>
              </p:txBody>
            </p:sp>
            <p:sp>
              <p:nvSpPr>
                <p:cNvPr id="2993" name="Freeform: Shape 2992">
                  <a:extLst>
                    <a:ext uri="{FF2B5EF4-FFF2-40B4-BE49-F238E27FC236}">
                      <a16:creationId xmlns:a16="http://schemas.microsoft.com/office/drawing/2014/main" id="{C914C8A1-727C-4DE2-8B93-EB6E737D6C40}"/>
                    </a:ext>
                  </a:extLst>
                </p:cNvPr>
                <p:cNvSpPr/>
                <p:nvPr/>
              </p:nvSpPr>
              <p:spPr>
                <a:xfrm>
                  <a:off x="6439489" y="2314137"/>
                  <a:ext cx="751867" cy="19150"/>
                </a:xfrm>
                <a:custGeom>
                  <a:avLst/>
                  <a:gdLst>
                    <a:gd name="connsiteX0" fmla="*/ 751867 w 751867"/>
                    <a:gd name="connsiteY0" fmla="*/ 15261 h 19150"/>
                    <a:gd name="connsiteX1" fmla="*/ 634348 w 751867"/>
                    <a:gd name="connsiteY1" fmla="*/ 18421 h 19150"/>
                    <a:gd name="connsiteX2" fmla="*/ 375934 w 751867"/>
                    <a:gd name="connsiteY2" fmla="*/ 18421 h 19150"/>
                    <a:gd name="connsiteX3" fmla="*/ 117519 w 751867"/>
                    <a:gd name="connsiteY3" fmla="*/ 10839 h 19150"/>
                    <a:gd name="connsiteX4" fmla="*/ 0 w 751867"/>
                    <a:gd name="connsiteY4" fmla="*/ 3889 h 19150"/>
                    <a:gd name="connsiteX5" fmla="*/ 117519 w 751867"/>
                    <a:gd name="connsiteY5" fmla="*/ 730 h 19150"/>
                    <a:gd name="connsiteX6" fmla="*/ 375934 w 751867"/>
                    <a:gd name="connsiteY6" fmla="*/ 730 h 19150"/>
                    <a:gd name="connsiteX7" fmla="*/ 634348 w 751867"/>
                    <a:gd name="connsiteY7" fmla="*/ 8311 h 19150"/>
                    <a:gd name="connsiteX8" fmla="*/ 751867 w 751867"/>
                    <a:gd name="connsiteY8" fmla="*/ 15261 h 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67" h="19150">
                      <a:moveTo>
                        <a:pt x="751867" y="15261"/>
                      </a:moveTo>
                      <a:cubicBezTo>
                        <a:pt x="751867" y="15261"/>
                        <a:pt x="705113" y="16525"/>
                        <a:pt x="634348" y="18421"/>
                      </a:cubicBezTo>
                      <a:cubicBezTo>
                        <a:pt x="563585" y="19684"/>
                        <a:pt x="469443" y="19052"/>
                        <a:pt x="375934" y="18421"/>
                      </a:cubicBezTo>
                      <a:cubicBezTo>
                        <a:pt x="281792" y="16525"/>
                        <a:pt x="187651" y="13998"/>
                        <a:pt x="117519" y="10839"/>
                      </a:cubicBezTo>
                      <a:cubicBezTo>
                        <a:pt x="46755" y="6416"/>
                        <a:pt x="0" y="3889"/>
                        <a:pt x="0" y="3889"/>
                      </a:cubicBezTo>
                      <a:cubicBezTo>
                        <a:pt x="0" y="3889"/>
                        <a:pt x="46755" y="2625"/>
                        <a:pt x="117519" y="730"/>
                      </a:cubicBezTo>
                      <a:cubicBezTo>
                        <a:pt x="188283" y="-534"/>
                        <a:pt x="282424" y="98"/>
                        <a:pt x="375934" y="730"/>
                      </a:cubicBezTo>
                      <a:cubicBezTo>
                        <a:pt x="470075" y="2625"/>
                        <a:pt x="564217" y="5152"/>
                        <a:pt x="634348" y="8311"/>
                      </a:cubicBezTo>
                      <a:lnTo>
                        <a:pt x="751867" y="15261"/>
                      </a:lnTo>
                      <a:close/>
                    </a:path>
                  </a:pathLst>
                </a:custGeom>
                <a:grpFill/>
                <a:ln w="63120" cap="flat">
                  <a:noFill/>
                  <a:prstDash val="solid"/>
                  <a:miter/>
                </a:ln>
              </p:spPr>
              <p:txBody>
                <a:bodyPr rtlCol="0" anchor="ctr"/>
                <a:lstStyle/>
                <a:p>
                  <a:endParaRPr lang="en-GB"/>
                </a:p>
              </p:txBody>
            </p:sp>
            <p:sp>
              <p:nvSpPr>
                <p:cNvPr id="2994" name="Freeform: Shape 2993">
                  <a:extLst>
                    <a:ext uri="{FF2B5EF4-FFF2-40B4-BE49-F238E27FC236}">
                      <a16:creationId xmlns:a16="http://schemas.microsoft.com/office/drawing/2014/main" id="{936BB626-421E-433A-807F-F93565EB80CE}"/>
                    </a:ext>
                  </a:extLst>
                </p:cNvPr>
                <p:cNvSpPr/>
                <p:nvPr/>
              </p:nvSpPr>
              <p:spPr>
                <a:xfrm>
                  <a:off x="6413584" y="2584654"/>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4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cubicBezTo>
                        <a:pt x="792304" y="8214"/>
                        <a:pt x="743022" y="10109"/>
                        <a:pt x="668467" y="13900"/>
                      </a:cubicBez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4"/>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2995" name="Freeform: Shape 2994">
                  <a:extLst>
                    <a:ext uri="{FF2B5EF4-FFF2-40B4-BE49-F238E27FC236}">
                      <a16:creationId xmlns:a16="http://schemas.microsoft.com/office/drawing/2014/main" id="{3B86D920-6258-4F7E-85AF-A4B5AE70CB2A}"/>
                    </a:ext>
                  </a:extLst>
                </p:cNvPr>
                <p:cNvSpPr/>
                <p:nvPr/>
              </p:nvSpPr>
              <p:spPr>
                <a:xfrm>
                  <a:off x="6587335" y="2862024"/>
                  <a:ext cx="453647" cy="18322"/>
                </a:xfrm>
                <a:custGeom>
                  <a:avLst/>
                  <a:gdLst>
                    <a:gd name="connsiteX0" fmla="*/ 453648 w 453647"/>
                    <a:gd name="connsiteY0" fmla="*/ 8845 h 18322"/>
                    <a:gd name="connsiteX1" fmla="*/ 382884 w 453647"/>
                    <a:gd name="connsiteY1" fmla="*/ 13900 h 18322"/>
                    <a:gd name="connsiteX2" fmla="*/ 226824 w 453647"/>
                    <a:gd name="connsiteY2" fmla="*/ 18323 h 18322"/>
                    <a:gd name="connsiteX3" fmla="*/ 70764 w 453647"/>
                    <a:gd name="connsiteY3" fmla="*/ 14532 h 18322"/>
                    <a:gd name="connsiteX4" fmla="*/ 0 w 453647"/>
                    <a:gd name="connsiteY4" fmla="*/ 9477 h 18322"/>
                    <a:gd name="connsiteX5" fmla="*/ 70764 w 453647"/>
                    <a:gd name="connsiteY5" fmla="*/ 4423 h 18322"/>
                    <a:gd name="connsiteX6" fmla="*/ 226824 w 453647"/>
                    <a:gd name="connsiteY6" fmla="*/ 0 h 18322"/>
                    <a:gd name="connsiteX7" fmla="*/ 382884 w 453647"/>
                    <a:gd name="connsiteY7" fmla="*/ 3791 h 18322"/>
                    <a:gd name="connsiteX8" fmla="*/ 453648 w 453647"/>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47" h="18322">
                      <a:moveTo>
                        <a:pt x="453648" y="8845"/>
                      </a:moveTo>
                      <a:cubicBezTo>
                        <a:pt x="453648" y="8845"/>
                        <a:pt x="425216" y="11373"/>
                        <a:pt x="382884" y="13900"/>
                      </a:cubicBezTo>
                      <a:cubicBezTo>
                        <a:pt x="340552" y="16427"/>
                        <a:pt x="283688" y="17691"/>
                        <a:pt x="226824" y="18323"/>
                      </a:cubicBezTo>
                      <a:cubicBezTo>
                        <a:pt x="169960" y="18323"/>
                        <a:pt x="113096" y="17059"/>
                        <a:pt x="70764" y="14532"/>
                      </a:cubicBezTo>
                      <a:cubicBezTo>
                        <a:pt x="28432" y="12005"/>
                        <a:pt x="0" y="9477"/>
                        <a:pt x="0" y="9477"/>
                      </a:cubicBezTo>
                      <a:cubicBezTo>
                        <a:pt x="0" y="9477"/>
                        <a:pt x="28432" y="6950"/>
                        <a:pt x="70764" y="4423"/>
                      </a:cubicBezTo>
                      <a:cubicBezTo>
                        <a:pt x="113096" y="1895"/>
                        <a:pt x="169960" y="632"/>
                        <a:pt x="226824" y="0"/>
                      </a:cubicBezTo>
                      <a:cubicBezTo>
                        <a:pt x="283688" y="0"/>
                        <a:pt x="340552" y="1264"/>
                        <a:pt x="382884" y="3791"/>
                      </a:cubicBezTo>
                      <a:cubicBezTo>
                        <a:pt x="425216" y="6318"/>
                        <a:pt x="453648" y="8845"/>
                        <a:pt x="453648" y="8845"/>
                      </a:cubicBezTo>
                      <a:close/>
                    </a:path>
                  </a:pathLst>
                </a:custGeom>
                <a:grpFill/>
                <a:ln w="63120" cap="flat">
                  <a:noFill/>
                  <a:prstDash val="solid"/>
                  <a:miter/>
                </a:ln>
              </p:spPr>
              <p:txBody>
                <a:bodyPr rtlCol="0" anchor="ctr"/>
                <a:lstStyle/>
                <a:p>
                  <a:endParaRPr lang="en-GB"/>
                </a:p>
              </p:txBody>
            </p:sp>
            <p:grpSp>
              <p:nvGrpSpPr>
                <p:cNvPr id="2996" name="Graphic 2">
                  <a:extLst>
                    <a:ext uri="{FF2B5EF4-FFF2-40B4-BE49-F238E27FC236}">
                      <a16:creationId xmlns:a16="http://schemas.microsoft.com/office/drawing/2014/main" id="{E4FA7C2A-8848-4781-81AB-13A033BB7EF0}"/>
                    </a:ext>
                  </a:extLst>
                </p:cNvPr>
                <p:cNvGrpSpPr/>
                <p:nvPr/>
              </p:nvGrpSpPr>
              <p:grpSpPr>
                <a:xfrm>
                  <a:off x="6423693" y="3328939"/>
                  <a:ext cx="784721" cy="230614"/>
                  <a:chOff x="6423693" y="3328939"/>
                  <a:chExt cx="784721" cy="230614"/>
                </a:xfrm>
                <a:grpFill/>
              </p:grpSpPr>
              <p:sp>
                <p:nvSpPr>
                  <p:cNvPr id="3000" name="Freeform: Shape 2999">
                    <a:extLst>
                      <a:ext uri="{FF2B5EF4-FFF2-40B4-BE49-F238E27FC236}">
                        <a16:creationId xmlns:a16="http://schemas.microsoft.com/office/drawing/2014/main" id="{1DE13D45-A0BE-44D8-A6E9-AC0105380212}"/>
                      </a:ext>
                    </a:extLst>
                  </p:cNvPr>
                  <p:cNvSpPr/>
                  <p:nvPr/>
                </p:nvSpPr>
                <p:spPr>
                  <a:xfrm>
                    <a:off x="6582280" y="3328939"/>
                    <a:ext cx="477656" cy="18322"/>
                  </a:xfrm>
                  <a:custGeom>
                    <a:avLst/>
                    <a:gdLst>
                      <a:gd name="connsiteX0" fmla="*/ 477657 w 477656"/>
                      <a:gd name="connsiteY0" fmla="*/ 8846 h 18322"/>
                      <a:gd name="connsiteX1" fmla="*/ 403102 w 477656"/>
                      <a:gd name="connsiteY1" fmla="*/ 13900 h 18322"/>
                      <a:gd name="connsiteX2" fmla="*/ 238828 w 477656"/>
                      <a:gd name="connsiteY2" fmla="*/ 18323 h 18322"/>
                      <a:gd name="connsiteX3" fmla="*/ 74555 w 477656"/>
                      <a:gd name="connsiteY3" fmla="*/ 14532 h 18322"/>
                      <a:gd name="connsiteX4" fmla="*/ 0 w 477656"/>
                      <a:gd name="connsiteY4" fmla="*/ 9477 h 18322"/>
                      <a:gd name="connsiteX5" fmla="*/ 74555 w 477656"/>
                      <a:gd name="connsiteY5" fmla="*/ 4423 h 18322"/>
                      <a:gd name="connsiteX6" fmla="*/ 238828 w 477656"/>
                      <a:gd name="connsiteY6" fmla="*/ 0 h 18322"/>
                      <a:gd name="connsiteX7" fmla="*/ 403102 w 477656"/>
                      <a:gd name="connsiteY7" fmla="*/ 3791 h 18322"/>
                      <a:gd name="connsiteX8" fmla="*/ 477657 w 477656"/>
                      <a:gd name="connsiteY8" fmla="*/ 8846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56" h="18322">
                        <a:moveTo>
                          <a:pt x="477657" y="8846"/>
                        </a:moveTo>
                        <a:cubicBezTo>
                          <a:pt x="477657" y="8846"/>
                          <a:pt x="447961" y="11373"/>
                          <a:pt x="403102" y="13900"/>
                        </a:cubicBezTo>
                        <a:cubicBezTo>
                          <a:pt x="358243" y="16427"/>
                          <a:pt x="298220" y="17691"/>
                          <a:pt x="238828" y="18323"/>
                        </a:cubicBezTo>
                        <a:cubicBezTo>
                          <a:pt x="178806" y="18323"/>
                          <a:pt x="119414" y="17059"/>
                          <a:pt x="74555" y="14532"/>
                        </a:cubicBezTo>
                        <a:cubicBezTo>
                          <a:pt x="29696" y="12005"/>
                          <a:pt x="0" y="9477"/>
                          <a:pt x="0" y="9477"/>
                        </a:cubicBezTo>
                        <a:cubicBezTo>
                          <a:pt x="0" y="9477"/>
                          <a:pt x="29696" y="6950"/>
                          <a:pt x="74555" y="4423"/>
                        </a:cubicBezTo>
                        <a:cubicBezTo>
                          <a:pt x="119414" y="1896"/>
                          <a:pt x="179437" y="632"/>
                          <a:pt x="238828" y="0"/>
                        </a:cubicBezTo>
                        <a:cubicBezTo>
                          <a:pt x="298851" y="0"/>
                          <a:pt x="358243" y="1264"/>
                          <a:pt x="403102" y="3791"/>
                        </a:cubicBezTo>
                        <a:cubicBezTo>
                          <a:pt x="447961" y="6319"/>
                          <a:pt x="477657" y="8846"/>
                          <a:pt x="477657" y="8846"/>
                        </a:cubicBezTo>
                        <a:close/>
                      </a:path>
                    </a:pathLst>
                  </a:custGeom>
                  <a:grpFill/>
                  <a:ln w="63120" cap="flat">
                    <a:noFill/>
                    <a:prstDash val="solid"/>
                    <a:miter/>
                  </a:ln>
                </p:spPr>
                <p:txBody>
                  <a:bodyPr rtlCol="0" anchor="ctr"/>
                  <a:lstStyle/>
                  <a:p>
                    <a:endParaRPr lang="en-GB"/>
                  </a:p>
                </p:txBody>
              </p:sp>
              <p:sp>
                <p:nvSpPr>
                  <p:cNvPr id="3001" name="Freeform: Shape 3000">
                    <a:extLst>
                      <a:ext uri="{FF2B5EF4-FFF2-40B4-BE49-F238E27FC236}">
                        <a16:creationId xmlns:a16="http://schemas.microsoft.com/office/drawing/2014/main" id="{A55402B1-75C4-474E-A659-07ECFE375D8D}"/>
                      </a:ext>
                    </a:extLst>
                  </p:cNvPr>
                  <p:cNvSpPr/>
                  <p:nvPr/>
                </p:nvSpPr>
                <p:spPr>
                  <a:xfrm>
                    <a:off x="6423693" y="3540600"/>
                    <a:ext cx="784721" cy="18954"/>
                  </a:xfrm>
                  <a:custGeom>
                    <a:avLst/>
                    <a:gdLst>
                      <a:gd name="connsiteX0" fmla="*/ 784722 w 784721"/>
                      <a:gd name="connsiteY0" fmla="*/ 8214 h 18954"/>
                      <a:gd name="connsiteX1" fmla="*/ 662149 w 784721"/>
                      <a:gd name="connsiteY1" fmla="*/ 13900 h 18954"/>
                      <a:gd name="connsiteX2" fmla="*/ 392361 w 784721"/>
                      <a:gd name="connsiteY2" fmla="*/ 18954 h 18954"/>
                      <a:gd name="connsiteX3" fmla="*/ 122573 w 784721"/>
                      <a:gd name="connsiteY3" fmla="*/ 15796 h 18954"/>
                      <a:gd name="connsiteX4" fmla="*/ 0 w 784721"/>
                      <a:gd name="connsiteY4" fmla="*/ 10741 h 18954"/>
                      <a:gd name="connsiteX5" fmla="*/ 122573 w 784721"/>
                      <a:gd name="connsiteY5" fmla="*/ 5054 h 18954"/>
                      <a:gd name="connsiteX6" fmla="*/ 392361 w 784721"/>
                      <a:gd name="connsiteY6" fmla="*/ 0 h 18954"/>
                      <a:gd name="connsiteX7" fmla="*/ 662149 w 784721"/>
                      <a:gd name="connsiteY7" fmla="*/ 3159 h 18954"/>
                      <a:gd name="connsiteX8" fmla="*/ 784722 w 784721"/>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21" h="18954">
                        <a:moveTo>
                          <a:pt x="784722" y="8214"/>
                        </a:moveTo>
                        <a:lnTo>
                          <a:pt x="662149" y="13900"/>
                        </a:lnTo>
                        <a:cubicBezTo>
                          <a:pt x="588857" y="16427"/>
                          <a:pt x="490293" y="17691"/>
                          <a:pt x="392361" y="18954"/>
                        </a:cubicBezTo>
                        <a:cubicBezTo>
                          <a:pt x="294429" y="18954"/>
                          <a:pt x="196496" y="18323"/>
                          <a:pt x="122573" y="15796"/>
                        </a:cubicBezTo>
                        <a:cubicBezTo>
                          <a:pt x="49282" y="12636"/>
                          <a:pt x="0" y="10741"/>
                          <a:pt x="0" y="10741"/>
                        </a:cubicBezTo>
                        <a:cubicBezTo>
                          <a:pt x="0" y="10741"/>
                          <a:pt x="49282" y="8845"/>
                          <a:pt x="122573" y="5054"/>
                        </a:cubicBezTo>
                        <a:cubicBezTo>
                          <a:pt x="195865" y="2527"/>
                          <a:pt x="294429" y="1263"/>
                          <a:pt x="392361" y="0"/>
                        </a:cubicBezTo>
                        <a:cubicBezTo>
                          <a:pt x="490293" y="0"/>
                          <a:pt x="588226" y="1263"/>
                          <a:pt x="662149" y="3159"/>
                        </a:cubicBezTo>
                        <a:cubicBezTo>
                          <a:pt x="735440" y="6318"/>
                          <a:pt x="784722" y="8214"/>
                          <a:pt x="784722" y="8214"/>
                        </a:cubicBezTo>
                        <a:close/>
                      </a:path>
                    </a:pathLst>
                  </a:custGeom>
                  <a:grpFill/>
                  <a:ln w="63120" cap="flat">
                    <a:noFill/>
                    <a:prstDash val="solid"/>
                    <a:miter/>
                  </a:ln>
                </p:spPr>
                <p:txBody>
                  <a:bodyPr rtlCol="0" anchor="ctr"/>
                  <a:lstStyle/>
                  <a:p>
                    <a:endParaRPr lang="en-GB"/>
                  </a:p>
                </p:txBody>
              </p:sp>
            </p:grpSp>
            <p:grpSp>
              <p:nvGrpSpPr>
                <p:cNvPr id="2997" name="Graphic 2">
                  <a:extLst>
                    <a:ext uri="{FF2B5EF4-FFF2-40B4-BE49-F238E27FC236}">
                      <a16:creationId xmlns:a16="http://schemas.microsoft.com/office/drawing/2014/main" id="{D2F4B83D-EA27-4CB8-BF11-8742CF389625}"/>
                    </a:ext>
                  </a:extLst>
                </p:cNvPr>
                <p:cNvGrpSpPr/>
                <p:nvPr/>
              </p:nvGrpSpPr>
              <p:grpSpPr>
                <a:xfrm>
                  <a:off x="6414216" y="243757"/>
                  <a:ext cx="756921" cy="229982"/>
                  <a:chOff x="6414216" y="243757"/>
                  <a:chExt cx="756921" cy="229982"/>
                </a:xfrm>
                <a:grpFill/>
              </p:grpSpPr>
              <p:sp>
                <p:nvSpPr>
                  <p:cNvPr id="2998" name="Freeform: Shape 2997">
                    <a:extLst>
                      <a:ext uri="{FF2B5EF4-FFF2-40B4-BE49-F238E27FC236}">
                        <a16:creationId xmlns:a16="http://schemas.microsoft.com/office/drawing/2014/main" id="{E2878511-47EA-4796-992D-3BA8DA9E5E29}"/>
                      </a:ext>
                    </a:extLst>
                  </p:cNvPr>
                  <p:cNvSpPr/>
                  <p:nvPr/>
                </p:nvSpPr>
                <p:spPr>
                  <a:xfrm>
                    <a:off x="6562694" y="455417"/>
                    <a:ext cx="468811" cy="18322"/>
                  </a:xfrm>
                  <a:custGeom>
                    <a:avLst/>
                    <a:gdLst>
                      <a:gd name="connsiteX0" fmla="*/ 0 w 468811"/>
                      <a:gd name="connsiteY0" fmla="*/ 8845 h 18322"/>
                      <a:gd name="connsiteX1" fmla="*/ 73291 w 468811"/>
                      <a:gd name="connsiteY1" fmla="*/ 3791 h 18322"/>
                      <a:gd name="connsiteX2" fmla="*/ 234406 w 468811"/>
                      <a:gd name="connsiteY2" fmla="*/ 0 h 18322"/>
                      <a:gd name="connsiteX3" fmla="*/ 395520 w 468811"/>
                      <a:gd name="connsiteY3" fmla="*/ 4423 h 18322"/>
                      <a:gd name="connsiteX4" fmla="*/ 468811 w 468811"/>
                      <a:gd name="connsiteY4" fmla="*/ 9477 h 18322"/>
                      <a:gd name="connsiteX5" fmla="*/ 395520 w 468811"/>
                      <a:gd name="connsiteY5" fmla="*/ 14532 h 18322"/>
                      <a:gd name="connsiteX6" fmla="*/ 234406 w 468811"/>
                      <a:gd name="connsiteY6" fmla="*/ 18323 h 18322"/>
                      <a:gd name="connsiteX7" fmla="*/ 73291 w 468811"/>
                      <a:gd name="connsiteY7" fmla="*/ 13900 h 18322"/>
                      <a:gd name="connsiteX8" fmla="*/ 0 w 468811"/>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11" h="18322">
                        <a:moveTo>
                          <a:pt x="0" y="8845"/>
                        </a:moveTo>
                        <a:cubicBezTo>
                          <a:pt x="0" y="8845"/>
                          <a:pt x="29064" y="6318"/>
                          <a:pt x="73291" y="3791"/>
                        </a:cubicBezTo>
                        <a:cubicBezTo>
                          <a:pt x="117519" y="1264"/>
                          <a:pt x="175646" y="632"/>
                          <a:pt x="234406" y="0"/>
                        </a:cubicBezTo>
                        <a:cubicBezTo>
                          <a:pt x="293165" y="632"/>
                          <a:pt x="351293" y="1895"/>
                          <a:pt x="395520" y="4423"/>
                        </a:cubicBezTo>
                        <a:cubicBezTo>
                          <a:pt x="439748" y="6950"/>
                          <a:pt x="468811" y="9477"/>
                          <a:pt x="468811" y="9477"/>
                        </a:cubicBezTo>
                        <a:cubicBezTo>
                          <a:pt x="468811" y="9477"/>
                          <a:pt x="439748" y="12005"/>
                          <a:pt x="395520" y="14532"/>
                        </a:cubicBezTo>
                        <a:cubicBezTo>
                          <a:pt x="351293" y="17059"/>
                          <a:pt x="293165" y="17691"/>
                          <a:pt x="234406" y="18323"/>
                        </a:cubicBezTo>
                        <a:cubicBezTo>
                          <a:pt x="175646" y="17691"/>
                          <a:pt x="117519" y="16427"/>
                          <a:pt x="73291" y="13900"/>
                        </a:cubicBezTo>
                        <a:cubicBezTo>
                          <a:pt x="29064" y="11373"/>
                          <a:pt x="0" y="8845"/>
                          <a:pt x="0" y="8845"/>
                        </a:cubicBezTo>
                        <a:close/>
                      </a:path>
                    </a:pathLst>
                  </a:custGeom>
                  <a:grpFill/>
                  <a:ln w="63120" cap="flat">
                    <a:noFill/>
                    <a:prstDash val="solid"/>
                    <a:miter/>
                  </a:ln>
                </p:spPr>
                <p:txBody>
                  <a:bodyPr rtlCol="0" anchor="ctr"/>
                  <a:lstStyle/>
                  <a:p>
                    <a:endParaRPr lang="en-GB"/>
                  </a:p>
                </p:txBody>
              </p:sp>
              <p:sp>
                <p:nvSpPr>
                  <p:cNvPr id="2999" name="Freeform: Shape 2998">
                    <a:extLst>
                      <a:ext uri="{FF2B5EF4-FFF2-40B4-BE49-F238E27FC236}">
                        <a16:creationId xmlns:a16="http://schemas.microsoft.com/office/drawing/2014/main" id="{B4316DA5-F265-46D7-9182-856D91CBF5F7}"/>
                      </a:ext>
                    </a:extLst>
                  </p:cNvPr>
                  <p:cNvSpPr/>
                  <p:nvPr/>
                </p:nvSpPr>
                <p:spPr>
                  <a:xfrm>
                    <a:off x="6414216" y="243757"/>
                    <a:ext cx="756921" cy="17691"/>
                  </a:xfrm>
                  <a:custGeom>
                    <a:avLst/>
                    <a:gdLst>
                      <a:gd name="connsiteX0" fmla="*/ 0 w 756921"/>
                      <a:gd name="connsiteY0" fmla="*/ 8845 h 17691"/>
                      <a:gd name="connsiteX1" fmla="*/ 118151 w 756921"/>
                      <a:gd name="connsiteY1" fmla="*/ 3791 h 17691"/>
                      <a:gd name="connsiteX2" fmla="*/ 378461 w 756921"/>
                      <a:gd name="connsiteY2" fmla="*/ 0 h 17691"/>
                      <a:gd name="connsiteX3" fmla="*/ 638771 w 756921"/>
                      <a:gd name="connsiteY3" fmla="*/ 3791 h 17691"/>
                      <a:gd name="connsiteX4" fmla="*/ 756922 w 756921"/>
                      <a:gd name="connsiteY4" fmla="*/ 8845 h 17691"/>
                      <a:gd name="connsiteX5" fmla="*/ 638771 w 756921"/>
                      <a:gd name="connsiteY5" fmla="*/ 13900 h 17691"/>
                      <a:gd name="connsiteX6" fmla="*/ 378461 w 756921"/>
                      <a:gd name="connsiteY6" fmla="*/ 17691 h 17691"/>
                      <a:gd name="connsiteX7" fmla="*/ 118151 w 756921"/>
                      <a:gd name="connsiteY7" fmla="*/ 13268 h 17691"/>
                      <a:gd name="connsiteX8" fmla="*/ 0 w 756921"/>
                      <a:gd name="connsiteY8" fmla="*/ 8214 h 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21" h="17691">
                        <a:moveTo>
                          <a:pt x="0" y="8845"/>
                        </a:moveTo>
                        <a:cubicBezTo>
                          <a:pt x="0" y="8845"/>
                          <a:pt x="47387" y="6950"/>
                          <a:pt x="118151" y="3791"/>
                        </a:cubicBezTo>
                        <a:cubicBezTo>
                          <a:pt x="188915" y="1264"/>
                          <a:pt x="283688" y="632"/>
                          <a:pt x="378461" y="0"/>
                        </a:cubicBezTo>
                        <a:cubicBezTo>
                          <a:pt x="473234" y="632"/>
                          <a:pt x="567375" y="1264"/>
                          <a:pt x="638771" y="3791"/>
                        </a:cubicBezTo>
                        <a:lnTo>
                          <a:pt x="756922" y="8845"/>
                        </a:lnTo>
                        <a:lnTo>
                          <a:pt x="638771" y="13900"/>
                        </a:lnTo>
                        <a:cubicBezTo>
                          <a:pt x="568007" y="16427"/>
                          <a:pt x="473234" y="17059"/>
                          <a:pt x="378461" y="17691"/>
                        </a:cubicBezTo>
                        <a:cubicBezTo>
                          <a:pt x="283688" y="17059"/>
                          <a:pt x="189546" y="15796"/>
                          <a:pt x="118151" y="13268"/>
                        </a:cubicBezTo>
                        <a:cubicBezTo>
                          <a:pt x="47387" y="10109"/>
                          <a:pt x="0" y="8214"/>
                          <a:pt x="0" y="8214"/>
                        </a:cubicBezTo>
                        <a:close/>
                      </a:path>
                    </a:pathLst>
                  </a:custGeom>
                  <a:grpFill/>
                  <a:ln w="63120" cap="flat">
                    <a:noFill/>
                    <a:prstDash val="solid"/>
                    <a:miter/>
                  </a:ln>
                </p:spPr>
                <p:txBody>
                  <a:bodyPr rtlCol="0" anchor="ctr"/>
                  <a:lstStyle/>
                  <a:p>
                    <a:endParaRPr lang="en-GB"/>
                  </a:p>
                </p:txBody>
              </p:sp>
            </p:grpSp>
          </p:grpSp>
          <p:sp>
            <p:nvSpPr>
              <p:cNvPr id="2963" name="Freeform: Shape 2962">
                <a:extLst>
                  <a:ext uri="{FF2B5EF4-FFF2-40B4-BE49-F238E27FC236}">
                    <a16:creationId xmlns:a16="http://schemas.microsoft.com/office/drawing/2014/main" id="{953D0CCA-0F95-4EDB-854B-FC63D39C9A71}"/>
                  </a:ext>
                </a:extLst>
              </p:cNvPr>
              <p:cNvSpPr/>
              <p:nvPr/>
            </p:nvSpPr>
            <p:spPr>
              <a:xfrm>
                <a:off x="7134414" y="1007551"/>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6"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2964" name="Freeform: Shape 2963">
                <a:extLst>
                  <a:ext uri="{FF2B5EF4-FFF2-40B4-BE49-F238E27FC236}">
                    <a16:creationId xmlns:a16="http://schemas.microsoft.com/office/drawing/2014/main" id="{CFA6963D-2A89-4295-9BF7-30D1917B212D}"/>
                  </a:ext>
                </a:extLst>
              </p:cNvPr>
              <p:cNvSpPr/>
              <p:nvPr/>
            </p:nvSpPr>
            <p:spPr>
              <a:xfrm>
                <a:off x="6329474" y="2506862"/>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6"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2965" name="Freeform: Shape 2964">
                <a:extLst>
                  <a:ext uri="{FF2B5EF4-FFF2-40B4-BE49-F238E27FC236}">
                    <a16:creationId xmlns:a16="http://schemas.microsoft.com/office/drawing/2014/main" id="{FFC5B40D-218D-4AFD-BD76-10896ECD8C74}"/>
                  </a:ext>
                </a:extLst>
              </p:cNvPr>
              <p:cNvSpPr/>
              <p:nvPr/>
            </p:nvSpPr>
            <p:spPr>
              <a:xfrm>
                <a:off x="6572678" y="1641852"/>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3"/>
                      <a:pt x="31716" y="-4930"/>
                      <a:pt x="14657" y="8970"/>
                    </a:cubicBezTo>
                    <a:cubicBezTo>
                      <a:pt x="-2402"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2966" name="Freeform: Shape 2965">
                <a:extLst>
                  <a:ext uri="{FF2B5EF4-FFF2-40B4-BE49-F238E27FC236}">
                    <a16:creationId xmlns:a16="http://schemas.microsoft.com/office/drawing/2014/main" id="{0E488077-D62A-4338-BFE2-B26A0E7B79A8}"/>
                  </a:ext>
                </a:extLst>
              </p:cNvPr>
              <p:cNvSpPr/>
              <p:nvPr/>
            </p:nvSpPr>
            <p:spPr>
              <a:xfrm>
                <a:off x="6985889" y="426860"/>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2"/>
                      <a:pt x="31716" y="-4930"/>
                      <a:pt x="14657" y="8970"/>
                    </a:cubicBezTo>
                    <a:cubicBezTo>
                      <a:pt x="-2402"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2967" name="Freeform: Shape 2966">
                <a:extLst>
                  <a:ext uri="{FF2B5EF4-FFF2-40B4-BE49-F238E27FC236}">
                    <a16:creationId xmlns:a16="http://schemas.microsoft.com/office/drawing/2014/main" id="{A3324C0F-F13D-429A-9E39-0EE4778E5C76}"/>
                  </a:ext>
                </a:extLst>
              </p:cNvPr>
              <p:cNvSpPr/>
              <p:nvPr/>
            </p:nvSpPr>
            <p:spPr>
              <a:xfrm>
                <a:off x="6380604" y="205723"/>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2"/>
                      <a:pt x="31716" y="-4930"/>
                      <a:pt x="14657" y="8970"/>
                    </a:cubicBezTo>
                    <a:cubicBezTo>
                      <a:pt x="-2403"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2968" name="Freeform: Shape 2967">
                <a:extLst>
                  <a:ext uri="{FF2B5EF4-FFF2-40B4-BE49-F238E27FC236}">
                    <a16:creationId xmlns:a16="http://schemas.microsoft.com/office/drawing/2014/main" id="{D7F4BEF4-1C39-4AC0-9329-564F0653EEBA}"/>
                  </a:ext>
                </a:extLst>
              </p:cNvPr>
              <p:cNvSpPr/>
              <p:nvPr/>
            </p:nvSpPr>
            <p:spPr>
              <a:xfrm>
                <a:off x="7157661" y="2528214"/>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7"/>
                      <a:pt x="14108" y="103195"/>
                    </a:cubicBezTo>
                    <a:cubicBezTo>
                      <a:pt x="36222" y="130363"/>
                      <a:pt x="76027" y="134786"/>
                      <a:pt x="103195" y="112672"/>
                    </a:cubicBezTo>
                    <a:cubicBezTo>
                      <a:pt x="130364" y="90559"/>
                      <a:pt x="134786" y="50754"/>
                      <a:pt x="112672" y="23586"/>
                    </a:cubicBezTo>
                    <a:close/>
                  </a:path>
                </a:pathLst>
              </a:custGeom>
              <a:grpFill/>
              <a:ln w="63120" cap="flat">
                <a:noFill/>
                <a:prstDash val="solid"/>
                <a:miter/>
              </a:ln>
            </p:spPr>
            <p:txBody>
              <a:bodyPr rtlCol="0" anchor="ctr"/>
              <a:lstStyle/>
              <a:p>
                <a:endParaRPr lang="en-GB"/>
              </a:p>
            </p:txBody>
          </p:sp>
          <p:sp>
            <p:nvSpPr>
              <p:cNvPr id="2969" name="Freeform: Shape 2968">
                <a:extLst>
                  <a:ext uri="{FF2B5EF4-FFF2-40B4-BE49-F238E27FC236}">
                    <a16:creationId xmlns:a16="http://schemas.microsoft.com/office/drawing/2014/main" id="{3FE329FC-5507-44F4-A69E-DD7D7C8F4B78}"/>
                  </a:ext>
                </a:extLst>
              </p:cNvPr>
              <p:cNvSpPr/>
              <p:nvPr/>
            </p:nvSpPr>
            <p:spPr>
              <a:xfrm>
                <a:off x="6522049" y="3271236"/>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6"/>
                      <a:pt x="14108" y="103195"/>
                    </a:cubicBezTo>
                    <a:cubicBezTo>
                      <a:pt x="36222" y="130363"/>
                      <a:pt x="76027" y="134786"/>
                      <a:pt x="103195" y="112672"/>
                    </a:cubicBezTo>
                    <a:cubicBezTo>
                      <a:pt x="130363" y="90559"/>
                      <a:pt x="134786" y="50754"/>
                      <a:pt x="112672" y="23586"/>
                    </a:cubicBezTo>
                    <a:close/>
                  </a:path>
                </a:pathLst>
              </a:custGeom>
              <a:grpFill/>
              <a:ln w="63120" cap="flat">
                <a:noFill/>
                <a:prstDash val="solid"/>
                <a:miter/>
              </a:ln>
            </p:spPr>
            <p:txBody>
              <a:bodyPr rtlCol="0" anchor="ctr"/>
              <a:lstStyle/>
              <a:p>
                <a:endParaRPr lang="en-GB"/>
              </a:p>
            </p:txBody>
          </p:sp>
          <p:sp>
            <p:nvSpPr>
              <p:cNvPr id="2970" name="Freeform: Shape 2969">
                <a:extLst>
                  <a:ext uri="{FF2B5EF4-FFF2-40B4-BE49-F238E27FC236}">
                    <a16:creationId xmlns:a16="http://schemas.microsoft.com/office/drawing/2014/main" id="{564F3122-D712-40F2-8A46-D4955F9AD185}"/>
                  </a:ext>
                </a:extLst>
              </p:cNvPr>
              <p:cNvSpPr/>
              <p:nvPr/>
            </p:nvSpPr>
            <p:spPr>
              <a:xfrm>
                <a:off x="7154244" y="2270173"/>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2971" name="Freeform: Shape 2970">
                <a:extLst>
                  <a:ext uri="{FF2B5EF4-FFF2-40B4-BE49-F238E27FC236}">
                    <a16:creationId xmlns:a16="http://schemas.microsoft.com/office/drawing/2014/main" id="{A55E2219-3DEF-4420-AC9A-D4423B27804B}"/>
                  </a:ext>
                </a:extLst>
              </p:cNvPr>
              <p:cNvSpPr/>
              <p:nvPr/>
            </p:nvSpPr>
            <p:spPr>
              <a:xfrm>
                <a:off x="6356886" y="1045072"/>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2972" name="Freeform: Shape 2971">
                <a:extLst>
                  <a:ext uri="{FF2B5EF4-FFF2-40B4-BE49-F238E27FC236}">
                    <a16:creationId xmlns:a16="http://schemas.microsoft.com/office/drawing/2014/main" id="{13E2F103-96BF-4D42-B256-B94239325A07}"/>
                  </a:ext>
                </a:extLst>
              </p:cNvPr>
              <p:cNvSpPr/>
              <p:nvPr/>
            </p:nvSpPr>
            <p:spPr>
              <a:xfrm>
                <a:off x="6993555" y="800982"/>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1"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2973" name="Freeform: Shape 2972">
                <a:extLst>
                  <a:ext uri="{FF2B5EF4-FFF2-40B4-BE49-F238E27FC236}">
                    <a16:creationId xmlns:a16="http://schemas.microsoft.com/office/drawing/2014/main" id="{0886F4DF-AB19-43AC-A80F-06AE15CA80FE}"/>
                  </a:ext>
                </a:extLst>
              </p:cNvPr>
              <p:cNvSpPr/>
              <p:nvPr/>
            </p:nvSpPr>
            <p:spPr>
              <a:xfrm>
                <a:off x="6970177" y="1593917"/>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0"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2974" name="Freeform: Shape 2973">
                <a:extLst>
                  <a:ext uri="{FF2B5EF4-FFF2-40B4-BE49-F238E27FC236}">
                    <a16:creationId xmlns:a16="http://schemas.microsoft.com/office/drawing/2014/main" id="{CBAAFD9D-7FF9-4ECB-8059-4F6109B6D34F}"/>
                  </a:ext>
                </a:extLst>
              </p:cNvPr>
              <p:cNvSpPr/>
              <p:nvPr/>
            </p:nvSpPr>
            <p:spPr>
              <a:xfrm>
                <a:off x="6999967" y="2843754"/>
                <a:ext cx="64339" cy="64604"/>
              </a:xfrm>
              <a:custGeom>
                <a:avLst/>
                <a:gdLst>
                  <a:gd name="connsiteX0" fmla="*/ 57442 w 64339"/>
                  <a:gd name="connsiteY0" fmla="*/ 11951 h 64604"/>
                  <a:gd name="connsiteX1" fmla="*/ 11951 w 64339"/>
                  <a:gd name="connsiteY1" fmla="*/ 6897 h 64604"/>
                  <a:gd name="connsiteX2" fmla="*/ 6897 w 64339"/>
                  <a:gd name="connsiteY2" fmla="*/ 52388 h 64604"/>
                  <a:gd name="connsiteX3" fmla="*/ 52388 w 64339"/>
                  <a:gd name="connsiteY3" fmla="*/ 57442 h 64604"/>
                  <a:gd name="connsiteX4" fmla="*/ 57442 w 64339"/>
                  <a:gd name="connsiteY4" fmla="*/ 11951 h 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39" h="64604">
                    <a:moveTo>
                      <a:pt x="57442" y="11951"/>
                    </a:moveTo>
                    <a:cubicBezTo>
                      <a:pt x="46070" y="-1949"/>
                      <a:pt x="25851" y="-3844"/>
                      <a:pt x="11951" y="6897"/>
                    </a:cubicBezTo>
                    <a:cubicBezTo>
                      <a:pt x="-1949" y="17638"/>
                      <a:pt x="-3844" y="38488"/>
                      <a:pt x="6897" y="52388"/>
                    </a:cubicBezTo>
                    <a:cubicBezTo>
                      <a:pt x="18270" y="66288"/>
                      <a:pt x="38488" y="68815"/>
                      <a:pt x="52388" y="57442"/>
                    </a:cubicBezTo>
                    <a:cubicBezTo>
                      <a:pt x="66288" y="46070"/>
                      <a:pt x="68183" y="25851"/>
                      <a:pt x="57442" y="11951"/>
                    </a:cubicBezTo>
                    <a:close/>
                  </a:path>
                </a:pathLst>
              </a:custGeom>
              <a:grpFill/>
              <a:ln w="63120" cap="flat">
                <a:noFill/>
                <a:prstDash val="solid"/>
                <a:miter/>
              </a:ln>
            </p:spPr>
            <p:txBody>
              <a:bodyPr rtlCol="0" anchor="ctr"/>
              <a:lstStyle/>
              <a:p>
                <a:endParaRPr lang="en-GB"/>
              </a:p>
            </p:txBody>
          </p:sp>
          <p:sp>
            <p:nvSpPr>
              <p:cNvPr id="2975" name="Freeform: Shape 2974">
                <a:extLst>
                  <a:ext uri="{FF2B5EF4-FFF2-40B4-BE49-F238E27FC236}">
                    <a16:creationId xmlns:a16="http://schemas.microsoft.com/office/drawing/2014/main" id="{324EF5CC-618B-4690-967D-9D16B19F9F95}"/>
                  </a:ext>
                </a:extLst>
              </p:cNvPr>
              <p:cNvSpPr/>
              <p:nvPr/>
            </p:nvSpPr>
            <p:spPr>
              <a:xfrm>
                <a:off x="7142463" y="3474217"/>
                <a:ext cx="130439" cy="130237"/>
              </a:xfrm>
              <a:custGeom>
                <a:avLst/>
                <a:gdLst>
                  <a:gd name="connsiteX0" fmla="*/ 115866 w 130439"/>
                  <a:gd name="connsiteY0" fmla="*/ 24050 h 130237"/>
                  <a:gd name="connsiteX1" fmla="*/ 24252 w 130439"/>
                  <a:gd name="connsiteY1" fmla="*/ 14573 h 130237"/>
                  <a:gd name="connsiteX2" fmla="*/ 14775 w 130439"/>
                  <a:gd name="connsiteY2" fmla="*/ 106187 h 130237"/>
                  <a:gd name="connsiteX3" fmla="*/ 106389 w 130439"/>
                  <a:gd name="connsiteY3" fmla="*/ 115664 h 130237"/>
                  <a:gd name="connsiteX4" fmla="*/ 115866 w 130439"/>
                  <a:gd name="connsiteY4" fmla="*/ 24050 h 1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39" h="130237">
                    <a:moveTo>
                      <a:pt x="115866" y="24050"/>
                    </a:moveTo>
                    <a:cubicBezTo>
                      <a:pt x="93121" y="-3750"/>
                      <a:pt x="52684" y="-8172"/>
                      <a:pt x="24252" y="14573"/>
                    </a:cubicBezTo>
                    <a:cubicBezTo>
                      <a:pt x="-4180" y="37319"/>
                      <a:pt x="-7971" y="77755"/>
                      <a:pt x="14775" y="106187"/>
                    </a:cubicBezTo>
                    <a:cubicBezTo>
                      <a:pt x="37520" y="133987"/>
                      <a:pt x="77957" y="138410"/>
                      <a:pt x="106389" y="115664"/>
                    </a:cubicBezTo>
                    <a:cubicBezTo>
                      <a:pt x="134189" y="92919"/>
                      <a:pt x="138612" y="52482"/>
                      <a:pt x="115866" y="24050"/>
                    </a:cubicBezTo>
                    <a:close/>
                  </a:path>
                </a:pathLst>
              </a:custGeom>
              <a:grpFill/>
              <a:ln w="63120" cap="flat">
                <a:noFill/>
                <a:prstDash val="solid"/>
                <a:miter/>
              </a:ln>
            </p:spPr>
            <p:txBody>
              <a:bodyPr rtlCol="0" anchor="ctr"/>
              <a:lstStyle/>
              <a:p>
                <a:endParaRPr lang="en-GB"/>
              </a:p>
            </p:txBody>
          </p:sp>
          <p:sp>
            <p:nvSpPr>
              <p:cNvPr id="2976" name="Freeform: Shape 2975">
                <a:extLst>
                  <a:ext uri="{FF2B5EF4-FFF2-40B4-BE49-F238E27FC236}">
                    <a16:creationId xmlns:a16="http://schemas.microsoft.com/office/drawing/2014/main" id="{3F1A002F-A26F-438F-AEC9-F1F47F6B0F6F}"/>
                  </a:ext>
                </a:extLst>
              </p:cNvPr>
              <p:cNvSpPr/>
              <p:nvPr/>
            </p:nvSpPr>
            <p:spPr>
              <a:xfrm>
                <a:off x="6338777" y="3451261"/>
                <a:ext cx="195105" cy="195105"/>
              </a:xfrm>
              <a:custGeom>
                <a:avLst/>
                <a:gdLst>
                  <a:gd name="connsiteX0" fmla="*/ 173372 w 195105"/>
                  <a:gd name="connsiteY0" fmla="*/ 36266 h 195105"/>
                  <a:gd name="connsiteX1" fmla="*/ 36266 w 195105"/>
                  <a:gd name="connsiteY1" fmla="*/ 21734 h 195105"/>
                  <a:gd name="connsiteX2" fmla="*/ 21734 w 195105"/>
                  <a:gd name="connsiteY2" fmla="*/ 158840 h 195105"/>
                  <a:gd name="connsiteX3" fmla="*/ 158840 w 195105"/>
                  <a:gd name="connsiteY3" fmla="*/ 173371 h 195105"/>
                  <a:gd name="connsiteX4" fmla="*/ 173372 w 195105"/>
                  <a:gd name="connsiteY4" fmla="*/ 36266 h 195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5" h="195105">
                    <a:moveTo>
                      <a:pt x="173372" y="36266"/>
                    </a:moveTo>
                    <a:cubicBezTo>
                      <a:pt x="139253" y="-5434"/>
                      <a:pt x="77967" y="-12384"/>
                      <a:pt x="36266" y="21734"/>
                    </a:cubicBezTo>
                    <a:cubicBezTo>
                      <a:pt x="-5434" y="55853"/>
                      <a:pt x="-12384" y="117139"/>
                      <a:pt x="21734" y="158840"/>
                    </a:cubicBezTo>
                    <a:cubicBezTo>
                      <a:pt x="55853" y="200539"/>
                      <a:pt x="117139" y="207490"/>
                      <a:pt x="158840" y="173371"/>
                    </a:cubicBezTo>
                    <a:cubicBezTo>
                      <a:pt x="200540" y="139253"/>
                      <a:pt x="207490" y="77967"/>
                      <a:pt x="173372" y="36266"/>
                    </a:cubicBezTo>
                    <a:close/>
                  </a:path>
                </a:pathLst>
              </a:custGeom>
              <a:grpFill/>
              <a:ln w="63120" cap="flat">
                <a:noFill/>
                <a:prstDash val="solid"/>
                <a:miter/>
              </a:ln>
            </p:spPr>
            <p:txBody>
              <a:bodyPr rtlCol="0" anchor="ctr"/>
              <a:lstStyle/>
              <a:p>
                <a:endParaRPr lang="en-GB"/>
              </a:p>
            </p:txBody>
          </p:sp>
          <p:sp>
            <p:nvSpPr>
              <p:cNvPr id="2977" name="Freeform: Shape 2976">
                <a:extLst>
                  <a:ext uri="{FF2B5EF4-FFF2-40B4-BE49-F238E27FC236}">
                    <a16:creationId xmlns:a16="http://schemas.microsoft.com/office/drawing/2014/main" id="{50E6C35C-2FAA-4F02-8CDD-4649CBE93E3B}"/>
                  </a:ext>
                </a:extLst>
              </p:cNvPr>
              <p:cNvSpPr/>
              <p:nvPr/>
            </p:nvSpPr>
            <p:spPr>
              <a:xfrm>
                <a:off x="6517793" y="406725"/>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1"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2978" name="Freeform: Shape 2977">
                <a:extLst>
                  <a:ext uri="{FF2B5EF4-FFF2-40B4-BE49-F238E27FC236}">
                    <a16:creationId xmlns:a16="http://schemas.microsoft.com/office/drawing/2014/main" id="{4E27E056-8385-4A81-9292-0BACB330ED23}"/>
                  </a:ext>
                </a:extLst>
              </p:cNvPr>
              <p:cNvSpPr/>
              <p:nvPr/>
            </p:nvSpPr>
            <p:spPr>
              <a:xfrm>
                <a:off x="6544200" y="2057544"/>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2979" name="Freeform: Shape 2978">
                <a:extLst>
                  <a:ext uri="{FF2B5EF4-FFF2-40B4-BE49-F238E27FC236}">
                    <a16:creationId xmlns:a16="http://schemas.microsoft.com/office/drawing/2014/main" id="{91441066-5138-4B2C-8C95-56B2C26CFB52}"/>
                  </a:ext>
                </a:extLst>
              </p:cNvPr>
              <p:cNvSpPr/>
              <p:nvPr/>
            </p:nvSpPr>
            <p:spPr>
              <a:xfrm>
                <a:off x="7006405" y="2062943"/>
                <a:ext cx="74208" cy="74208"/>
              </a:xfrm>
              <a:custGeom>
                <a:avLst/>
                <a:gdLst>
                  <a:gd name="connsiteX0" fmla="*/ 66168 w 74208"/>
                  <a:gd name="connsiteY0" fmla="*/ 13727 h 74208"/>
                  <a:gd name="connsiteX1" fmla="*/ 13727 w 74208"/>
                  <a:gd name="connsiteY1" fmla="*/ 8041 h 74208"/>
                  <a:gd name="connsiteX2" fmla="*/ 8041 w 74208"/>
                  <a:gd name="connsiteY2" fmla="*/ 60482 h 74208"/>
                  <a:gd name="connsiteX3" fmla="*/ 60482 w 74208"/>
                  <a:gd name="connsiteY3" fmla="*/ 66168 h 74208"/>
                  <a:gd name="connsiteX4" fmla="*/ 66168 w 74208"/>
                  <a:gd name="connsiteY4" fmla="*/ 13727 h 74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8" h="74208">
                    <a:moveTo>
                      <a:pt x="66168" y="13727"/>
                    </a:moveTo>
                    <a:cubicBezTo>
                      <a:pt x="53532" y="-2069"/>
                      <a:pt x="29522" y="-4596"/>
                      <a:pt x="13727" y="8041"/>
                    </a:cubicBezTo>
                    <a:cubicBezTo>
                      <a:pt x="-2069" y="20677"/>
                      <a:pt x="-4596" y="44686"/>
                      <a:pt x="8041" y="60482"/>
                    </a:cubicBezTo>
                    <a:cubicBezTo>
                      <a:pt x="20677" y="76277"/>
                      <a:pt x="44686" y="78804"/>
                      <a:pt x="60482" y="66168"/>
                    </a:cubicBezTo>
                    <a:cubicBezTo>
                      <a:pt x="76277" y="53532"/>
                      <a:pt x="78804" y="29522"/>
                      <a:pt x="66168" y="13727"/>
                    </a:cubicBezTo>
                    <a:close/>
                  </a:path>
                </a:pathLst>
              </a:custGeom>
              <a:grpFill/>
              <a:ln w="63120" cap="flat">
                <a:noFill/>
                <a:prstDash val="solid"/>
                <a:miter/>
              </a:ln>
            </p:spPr>
            <p:txBody>
              <a:bodyPr rtlCol="0" anchor="ctr"/>
              <a:lstStyle/>
              <a:p>
                <a:endParaRPr lang="en-GB"/>
              </a:p>
            </p:txBody>
          </p:sp>
          <p:sp>
            <p:nvSpPr>
              <p:cNvPr id="2980" name="Freeform: Shape 2979">
                <a:extLst>
                  <a:ext uri="{FF2B5EF4-FFF2-40B4-BE49-F238E27FC236}">
                    <a16:creationId xmlns:a16="http://schemas.microsoft.com/office/drawing/2014/main" id="{ACAFCD90-2B19-41BA-938C-45C9E55EA7FC}"/>
                  </a:ext>
                </a:extLst>
              </p:cNvPr>
              <p:cNvSpPr/>
              <p:nvPr/>
            </p:nvSpPr>
            <p:spPr>
              <a:xfrm>
                <a:off x="6559995" y="283278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2981" name="Freeform: Shape 2980">
                <a:extLst>
                  <a:ext uri="{FF2B5EF4-FFF2-40B4-BE49-F238E27FC236}">
                    <a16:creationId xmlns:a16="http://schemas.microsoft.com/office/drawing/2014/main" id="{745AF8EC-A725-4260-A204-ABC59E4A58AB}"/>
                  </a:ext>
                </a:extLst>
              </p:cNvPr>
              <p:cNvSpPr/>
              <p:nvPr/>
            </p:nvSpPr>
            <p:spPr>
              <a:xfrm>
                <a:off x="6494416" y="824991"/>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919" y="-3750"/>
                      <a:pt x="51851" y="-8172"/>
                      <a:pt x="24050" y="14573"/>
                    </a:cubicBezTo>
                    <a:cubicBezTo>
                      <a:pt x="-3750" y="36687"/>
                      <a:pt x="-8172" y="77755"/>
                      <a:pt x="14573" y="105555"/>
                    </a:cubicBezTo>
                    <a:cubicBezTo>
                      <a:pt x="36687" y="133355"/>
                      <a:pt x="77755" y="137778"/>
                      <a:pt x="105555" y="115033"/>
                    </a:cubicBezTo>
                    <a:cubicBezTo>
                      <a:pt x="133356" y="92919"/>
                      <a:pt x="137778" y="51851"/>
                      <a:pt x="115033" y="24050"/>
                    </a:cubicBezTo>
                    <a:close/>
                  </a:path>
                </a:pathLst>
              </a:custGeom>
              <a:grpFill/>
              <a:ln w="63120" cap="flat">
                <a:noFill/>
                <a:prstDash val="solid"/>
                <a:miter/>
              </a:ln>
            </p:spPr>
            <p:txBody>
              <a:bodyPr rtlCol="0" anchor="ctr"/>
              <a:lstStyle/>
              <a:p>
                <a:endParaRPr lang="en-GB"/>
              </a:p>
            </p:txBody>
          </p:sp>
          <p:sp>
            <p:nvSpPr>
              <p:cNvPr id="2982" name="Freeform: Shape 2981">
                <a:extLst>
                  <a:ext uri="{FF2B5EF4-FFF2-40B4-BE49-F238E27FC236}">
                    <a16:creationId xmlns:a16="http://schemas.microsoft.com/office/drawing/2014/main" id="{E30885FE-1E2B-4669-8DCE-1673A57C9AB8}"/>
                  </a:ext>
                </a:extLst>
              </p:cNvPr>
              <p:cNvSpPr/>
              <p:nvPr/>
            </p:nvSpPr>
            <p:spPr>
              <a:xfrm>
                <a:off x="6366658" y="134105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2983" name="Freeform: Shape 2982">
                <a:extLst>
                  <a:ext uri="{FF2B5EF4-FFF2-40B4-BE49-F238E27FC236}">
                    <a16:creationId xmlns:a16="http://schemas.microsoft.com/office/drawing/2014/main" id="{B929E9F0-0CC4-4375-A989-29B0247D0FA9}"/>
                  </a:ext>
                </a:extLst>
              </p:cNvPr>
              <p:cNvSpPr/>
              <p:nvPr/>
            </p:nvSpPr>
            <p:spPr>
              <a:xfrm>
                <a:off x="7128002" y="21009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1"/>
                      <a:pt x="-5515" y="51349"/>
                      <a:pt x="9649" y="69672"/>
                    </a:cubicBezTo>
                    <a:cubicBezTo>
                      <a:pt x="24181" y="87995"/>
                      <a:pt x="51349" y="91154"/>
                      <a:pt x="69672" y="75990"/>
                    </a:cubicBezTo>
                    <a:cubicBezTo>
                      <a:pt x="87994" y="60826"/>
                      <a:pt x="91154" y="34290"/>
                      <a:pt x="75990" y="15967"/>
                    </a:cubicBezTo>
                    <a:close/>
                  </a:path>
                </a:pathLst>
              </a:custGeom>
              <a:grpFill/>
              <a:ln w="63120" cap="flat">
                <a:noFill/>
                <a:prstDash val="solid"/>
                <a:miter/>
              </a:ln>
            </p:spPr>
            <p:txBody>
              <a:bodyPr rtlCol="0" anchor="ctr"/>
              <a:lstStyle/>
              <a:p>
                <a:endParaRPr lang="en-GB"/>
              </a:p>
            </p:txBody>
          </p:sp>
          <p:sp>
            <p:nvSpPr>
              <p:cNvPr id="2984" name="Freeform: Shape 2983">
                <a:extLst>
                  <a:ext uri="{FF2B5EF4-FFF2-40B4-BE49-F238E27FC236}">
                    <a16:creationId xmlns:a16="http://schemas.microsoft.com/office/drawing/2014/main" id="{A0AABF87-AADE-4C15-94CC-756EB9474E92}"/>
                  </a:ext>
                </a:extLst>
              </p:cNvPr>
              <p:cNvSpPr/>
              <p:nvPr/>
            </p:nvSpPr>
            <p:spPr>
              <a:xfrm>
                <a:off x="7142290" y="1309223"/>
                <a:ext cx="155628" cy="155628"/>
              </a:xfrm>
              <a:custGeom>
                <a:avLst/>
                <a:gdLst>
                  <a:gd name="connsiteX0" fmla="*/ 138153 w 155628"/>
                  <a:gd name="connsiteY0" fmla="*/ 28848 h 155628"/>
                  <a:gd name="connsiteX1" fmla="*/ 28848 w 155628"/>
                  <a:gd name="connsiteY1" fmla="*/ 17475 h 155628"/>
                  <a:gd name="connsiteX2" fmla="*/ 17475 w 155628"/>
                  <a:gd name="connsiteY2" fmla="*/ 126780 h 155628"/>
                  <a:gd name="connsiteX3" fmla="*/ 126780 w 155628"/>
                  <a:gd name="connsiteY3" fmla="*/ 138153 h 155628"/>
                  <a:gd name="connsiteX4" fmla="*/ 138153 w 155628"/>
                  <a:gd name="connsiteY4" fmla="*/ 28848 h 15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28" h="155628">
                    <a:moveTo>
                      <a:pt x="138153" y="28848"/>
                    </a:moveTo>
                    <a:cubicBezTo>
                      <a:pt x="110985" y="-4639"/>
                      <a:pt x="62335" y="-9693"/>
                      <a:pt x="28848" y="17475"/>
                    </a:cubicBezTo>
                    <a:cubicBezTo>
                      <a:pt x="-4639" y="44643"/>
                      <a:pt x="-9693" y="93294"/>
                      <a:pt x="17475" y="126780"/>
                    </a:cubicBezTo>
                    <a:cubicBezTo>
                      <a:pt x="44643" y="160267"/>
                      <a:pt x="93294" y="165321"/>
                      <a:pt x="126780" y="138153"/>
                    </a:cubicBezTo>
                    <a:cubicBezTo>
                      <a:pt x="160267" y="110985"/>
                      <a:pt x="165321" y="62334"/>
                      <a:pt x="138153" y="28848"/>
                    </a:cubicBezTo>
                    <a:close/>
                  </a:path>
                </a:pathLst>
              </a:custGeom>
              <a:grpFill/>
              <a:ln w="63120" cap="flat">
                <a:noFill/>
                <a:prstDash val="solid"/>
                <a:miter/>
              </a:ln>
            </p:spPr>
            <p:txBody>
              <a:bodyPr rtlCol="0" anchor="ctr"/>
              <a:lstStyle/>
              <a:p>
                <a:endParaRPr lang="en-GB"/>
              </a:p>
            </p:txBody>
          </p:sp>
          <p:sp>
            <p:nvSpPr>
              <p:cNvPr id="2985" name="Freeform: Shape 2984">
                <a:extLst>
                  <a:ext uri="{FF2B5EF4-FFF2-40B4-BE49-F238E27FC236}">
                    <a16:creationId xmlns:a16="http://schemas.microsoft.com/office/drawing/2014/main" id="{AC96EE79-C7DB-46A8-9E85-30BA0E89518B}"/>
                  </a:ext>
                </a:extLst>
              </p:cNvPr>
              <p:cNvSpPr/>
              <p:nvPr/>
            </p:nvSpPr>
            <p:spPr>
              <a:xfrm>
                <a:off x="6380303" y="2249363"/>
                <a:ext cx="121529" cy="121529"/>
              </a:xfrm>
              <a:custGeom>
                <a:avLst/>
                <a:gdLst>
                  <a:gd name="connsiteX0" fmla="*/ 107835 w 121529"/>
                  <a:gd name="connsiteY0" fmla="*/ 22539 h 121529"/>
                  <a:gd name="connsiteX1" fmla="*/ 22539 w 121529"/>
                  <a:gd name="connsiteY1" fmla="*/ 13694 h 121529"/>
                  <a:gd name="connsiteX2" fmla="*/ 13694 w 121529"/>
                  <a:gd name="connsiteY2" fmla="*/ 98990 h 121529"/>
                  <a:gd name="connsiteX3" fmla="*/ 98990 w 121529"/>
                  <a:gd name="connsiteY3" fmla="*/ 107835 h 121529"/>
                  <a:gd name="connsiteX4" fmla="*/ 107835 w 121529"/>
                  <a:gd name="connsiteY4" fmla="*/ 22539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39"/>
                    </a:moveTo>
                    <a:cubicBezTo>
                      <a:pt x="86985" y="-3365"/>
                      <a:pt x="48444" y="-7788"/>
                      <a:pt x="22539" y="13694"/>
                    </a:cubicBezTo>
                    <a:cubicBezTo>
                      <a:pt x="-3365" y="34544"/>
                      <a:pt x="-7788" y="73085"/>
                      <a:pt x="13694" y="98990"/>
                    </a:cubicBezTo>
                    <a:cubicBezTo>
                      <a:pt x="34544" y="124894"/>
                      <a:pt x="73085" y="129317"/>
                      <a:pt x="98990" y="107835"/>
                    </a:cubicBezTo>
                    <a:cubicBezTo>
                      <a:pt x="124895" y="86985"/>
                      <a:pt x="129317" y="48444"/>
                      <a:pt x="107835" y="22539"/>
                    </a:cubicBezTo>
                    <a:close/>
                  </a:path>
                </a:pathLst>
              </a:custGeom>
              <a:grpFill/>
              <a:ln w="63120" cap="flat">
                <a:noFill/>
                <a:prstDash val="solid"/>
                <a:miter/>
              </a:ln>
            </p:spPr>
            <p:txBody>
              <a:bodyPr rtlCol="0" anchor="ctr"/>
              <a:lstStyle/>
              <a:p>
                <a:endParaRPr lang="en-GB"/>
              </a:p>
            </p:txBody>
          </p:sp>
          <p:sp>
            <p:nvSpPr>
              <p:cNvPr id="2986" name="Freeform: Shape 2985">
                <a:extLst>
                  <a:ext uri="{FF2B5EF4-FFF2-40B4-BE49-F238E27FC236}">
                    <a16:creationId xmlns:a16="http://schemas.microsoft.com/office/drawing/2014/main" id="{F3867BBA-DB13-45B8-83B3-B9DF54E3B749}"/>
                  </a:ext>
                </a:extLst>
              </p:cNvPr>
              <p:cNvSpPr/>
              <p:nvPr/>
            </p:nvSpPr>
            <p:spPr>
              <a:xfrm>
                <a:off x="6992538" y="3269755"/>
                <a:ext cx="121529" cy="121529"/>
              </a:xfrm>
              <a:custGeom>
                <a:avLst/>
                <a:gdLst>
                  <a:gd name="connsiteX0" fmla="*/ 107835 w 121529"/>
                  <a:gd name="connsiteY0" fmla="*/ 22540 h 121529"/>
                  <a:gd name="connsiteX1" fmla="*/ 22540 w 121529"/>
                  <a:gd name="connsiteY1" fmla="*/ 13694 h 121529"/>
                  <a:gd name="connsiteX2" fmla="*/ 13694 w 121529"/>
                  <a:gd name="connsiteY2" fmla="*/ 98990 h 121529"/>
                  <a:gd name="connsiteX3" fmla="*/ 98990 w 121529"/>
                  <a:gd name="connsiteY3" fmla="*/ 107835 h 121529"/>
                  <a:gd name="connsiteX4" fmla="*/ 107835 w 121529"/>
                  <a:gd name="connsiteY4" fmla="*/ 22540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40"/>
                    </a:moveTo>
                    <a:cubicBezTo>
                      <a:pt x="86985" y="-3365"/>
                      <a:pt x="48444" y="-7788"/>
                      <a:pt x="22540" y="13694"/>
                    </a:cubicBezTo>
                    <a:cubicBezTo>
                      <a:pt x="-3365" y="34544"/>
                      <a:pt x="-7788" y="73085"/>
                      <a:pt x="13694" y="98990"/>
                    </a:cubicBezTo>
                    <a:cubicBezTo>
                      <a:pt x="34544" y="124894"/>
                      <a:pt x="73085" y="129317"/>
                      <a:pt x="98990" y="107835"/>
                    </a:cubicBezTo>
                    <a:cubicBezTo>
                      <a:pt x="124895" y="86985"/>
                      <a:pt x="129317" y="48444"/>
                      <a:pt x="107835" y="22540"/>
                    </a:cubicBezTo>
                    <a:close/>
                  </a:path>
                </a:pathLst>
              </a:custGeom>
              <a:grpFill/>
              <a:ln w="63120" cap="flat">
                <a:noFill/>
                <a:prstDash val="solid"/>
                <a:miter/>
              </a:ln>
            </p:spPr>
            <p:txBody>
              <a:bodyPr rtlCol="0" anchor="ctr"/>
              <a:lstStyle/>
              <a:p>
                <a:endParaRPr lang="en-GB"/>
              </a:p>
            </p:txBody>
          </p:sp>
        </p:grpSp>
        <p:grpSp>
          <p:nvGrpSpPr>
            <p:cNvPr id="2919" name="Graphic 2">
              <a:extLst>
                <a:ext uri="{FF2B5EF4-FFF2-40B4-BE49-F238E27FC236}">
                  <a16:creationId xmlns:a16="http://schemas.microsoft.com/office/drawing/2014/main" id="{E5AB001F-546B-45D4-9075-D14766AF229B}"/>
                </a:ext>
              </a:extLst>
            </p:cNvPr>
            <p:cNvGrpSpPr/>
            <p:nvPr/>
          </p:nvGrpSpPr>
          <p:grpSpPr>
            <a:xfrm>
              <a:off x="7061832" y="-920057"/>
              <a:ext cx="5165770" cy="5741359"/>
              <a:chOff x="7061832" y="-920057"/>
              <a:chExt cx="5165770" cy="5741359"/>
            </a:xfrm>
            <a:grpFill/>
          </p:grpSpPr>
          <p:grpSp>
            <p:nvGrpSpPr>
              <p:cNvPr id="2920" name="Graphic 2">
                <a:extLst>
                  <a:ext uri="{FF2B5EF4-FFF2-40B4-BE49-F238E27FC236}">
                    <a16:creationId xmlns:a16="http://schemas.microsoft.com/office/drawing/2014/main" id="{24B3CF9B-0529-4823-92FA-A8D922EA9AFC}"/>
                  </a:ext>
                </a:extLst>
              </p:cNvPr>
              <p:cNvGrpSpPr/>
              <p:nvPr/>
            </p:nvGrpSpPr>
            <p:grpSpPr>
              <a:xfrm>
                <a:off x="7061832" y="-920057"/>
                <a:ext cx="5165770" cy="5741359"/>
                <a:chOff x="7061832" y="-920057"/>
                <a:chExt cx="5165770" cy="5741359"/>
              </a:xfrm>
              <a:grpFill/>
            </p:grpSpPr>
            <p:grpSp>
              <p:nvGrpSpPr>
                <p:cNvPr id="2945" name="Graphic 2">
                  <a:extLst>
                    <a:ext uri="{FF2B5EF4-FFF2-40B4-BE49-F238E27FC236}">
                      <a16:creationId xmlns:a16="http://schemas.microsoft.com/office/drawing/2014/main" id="{B6AEBE46-1FD2-4676-82E3-EFBB6EB78127}"/>
                    </a:ext>
                  </a:extLst>
                </p:cNvPr>
                <p:cNvGrpSpPr/>
                <p:nvPr/>
              </p:nvGrpSpPr>
              <p:grpSpPr>
                <a:xfrm>
                  <a:off x="7061832" y="-920057"/>
                  <a:ext cx="5165770" cy="5741359"/>
                  <a:chOff x="7061832" y="-920057"/>
                  <a:chExt cx="5165770" cy="5741359"/>
                </a:xfrm>
                <a:grpFill/>
              </p:grpSpPr>
              <p:sp>
                <p:nvSpPr>
                  <p:cNvPr id="2960" name="Freeform: Shape 2959">
                    <a:extLst>
                      <a:ext uri="{FF2B5EF4-FFF2-40B4-BE49-F238E27FC236}">
                        <a16:creationId xmlns:a16="http://schemas.microsoft.com/office/drawing/2014/main" id="{280E4244-F0FC-4AC0-A569-D69973869A5F}"/>
                      </a:ext>
                    </a:extLst>
                  </p:cNvPr>
                  <p:cNvSpPr/>
                  <p:nvPr/>
                </p:nvSpPr>
                <p:spPr>
                  <a:xfrm>
                    <a:off x="8167520" y="-920057"/>
                    <a:ext cx="2924235" cy="5741359"/>
                  </a:xfrm>
                  <a:custGeom>
                    <a:avLst/>
                    <a:gdLst>
                      <a:gd name="connsiteX0" fmla="*/ 632 w 2924235"/>
                      <a:gd name="connsiteY0" fmla="*/ 5735673 h 5741359"/>
                      <a:gd name="connsiteX1" fmla="*/ 13900 w 2924235"/>
                      <a:gd name="connsiteY1" fmla="*/ 5717350 h 5741359"/>
                      <a:gd name="connsiteX2" fmla="*/ 49914 w 2924235"/>
                      <a:gd name="connsiteY2" fmla="*/ 5663014 h 5741359"/>
                      <a:gd name="connsiteX3" fmla="*/ 135842 w 2924235"/>
                      <a:gd name="connsiteY3" fmla="*/ 5433662 h 5741359"/>
                      <a:gd name="connsiteX4" fmla="*/ 163642 w 2924235"/>
                      <a:gd name="connsiteY4" fmla="*/ 5052043 h 5741359"/>
                      <a:gd name="connsiteX5" fmla="*/ 123205 w 2924235"/>
                      <a:gd name="connsiteY5" fmla="*/ 4553536 h 5741359"/>
                      <a:gd name="connsiteX6" fmla="*/ 73291 w 2924235"/>
                      <a:gd name="connsiteY6" fmla="*/ 3959624 h 5741359"/>
                      <a:gd name="connsiteX7" fmla="*/ 91614 w 2924235"/>
                      <a:gd name="connsiteY7" fmla="*/ 3631708 h 5741359"/>
                      <a:gd name="connsiteX8" fmla="*/ 202815 w 2924235"/>
                      <a:gd name="connsiteY8" fmla="*/ 3306320 h 5741359"/>
                      <a:gd name="connsiteX9" fmla="*/ 315279 w 2924235"/>
                      <a:gd name="connsiteY9" fmla="*/ 3169847 h 5741359"/>
                      <a:gd name="connsiteX10" fmla="*/ 463757 w 2924235"/>
                      <a:gd name="connsiteY10" fmla="*/ 3068756 h 5741359"/>
                      <a:gd name="connsiteX11" fmla="*/ 806836 w 2924235"/>
                      <a:gd name="connsiteY11" fmla="*/ 2956923 h 5741359"/>
                      <a:gd name="connsiteX12" fmla="*/ 1169501 w 2924235"/>
                      <a:gd name="connsiteY12" fmla="*/ 2910169 h 5741359"/>
                      <a:gd name="connsiteX13" fmla="*/ 1536589 w 2924235"/>
                      <a:gd name="connsiteY13" fmla="*/ 2884896 h 5741359"/>
                      <a:gd name="connsiteX14" fmla="*/ 2258129 w 2924235"/>
                      <a:gd name="connsiteY14" fmla="*/ 2798336 h 5741359"/>
                      <a:gd name="connsiteX15" fmla="*/ 2578463 w 2924235"/>
                      <a:gd name="connsiteY15" fmla="*/ 2665022 h 5741359"/>
                      <a:gd name="connsiteX16" fmla="*/ 2702299 w 2924235"/>
                      <a:gd name="connsiteY16" fmla="*/ 2554453 h 5741359"/>
                      <a:gd name="connsiteX17" fmla="*/ 2792018 w 2924235"/>
                      <a:gd name="connsiteY17" fmla="*/ 2413557 h 5741359"/>
                      <a:gd name="connsiteX18" fmla="*/ 2860255 w 2924235"/>
                      <a:gd name="connsiteY18" fmla="*/ 2098278 h 5741359"/>
                      <a:gd name="connsiteX19" fmla="*/ 2832454 w 2924235"/>
                      <a:gd name="connsiteY19" fmla="*/ 1781736 h 5741359"/>
                      <a:gd name="connsiteX20" fmla="*/ 2723150 w 2924235"/>
                      <a:gd name="connsiteY20" fmla="*/ 1197301 h 5741359"/>
                      <a:gd name="connsiteX21" fmla="*/ 2694717 w 2924235"/>
                      <a:gd name="connsiteY21" fmla="*/ 691844 h 5741359"/>
                      <a:gd name="connsiteX22" fmla="*/ 2766745 w 2924235"/>
                      <a:gd name="connsiteY22" fmla="*/ 308329 h 5741359"/>
                      <a:gd name="connsiteX23" fmla="*/ 2863414 w 2924235"/>
                      <a:gd name="connsiteY23" fmla="*/ 77714 h 5741359"/>
                      <a:gd name="connsiteX24" fmla="*/ 2905746 w 2924235"/>
                      <a:gd name="connsiteY24" fmla="*/ 0 h 5741359"/>
                      <a:gd name="connsiteX25" fmla="*/ 2910801 w 2924235"/>
                      <a:gd name="connsiteY25" fmla="*/ 3159 h 5741359"/>
                      <a:gd name="connsiteX26" fmla="*/ 2872891 w 2924235"/>
                      <a:gd name="connsiteY26" fmla="*/ 82769 h 5741359"/>
                      <a:gd name="connsiteX27" fmla="*/ 2789491 w 2924235"/>
                      <a:gd name="connsiteY27" fmla="*/ 315911 h 5741359"/>
                      <a:gd name="connsiteX28" fmla="*/ 2733890 w 2924235"/>
                      <a:gd name="connsiteY28" fmla="*/ 694372 h 5741359"/>
                      <a:gd name="connsiteX29" fmla="*/ 2775591 w 2924235"/>
                      <a:gd name="connsiteY29" fmla="*/ 1189088 h 5741359"/>
                      <a:gd name="connsiteX30" fmla="*/ 2893741 w 2924235"/>
                      <a:gd name="connsiteY30" fmla="*/ 1771627 h 5741359"/>
                      <a:gd name="connsiteX31" fmla="*/ 2924069 w 2924235"/>
                      <a:gd name="connsiteY31" fmla="*/ 2100174 h 5741359"/>
                      <a:gd name="connsiteX32" fmla="*/ 2848882 w 2924235"/>
                      <a:gd name="connsiteY32" fmla="*/ 2441357 h 5741359"/>
                      <a:gd name="connsiteX33" fmla="*/ 2750318 w 2924235"/>
                      <a:gd name="connsiteY33" fmla="*/ 2592362 h 5741359"/>
                      <a:gd name="connsiteX34" fmla="*/ 2610686 w 2924235"/>
                      <a:gd name="connsiteY34" fmla="*/ 2714304 h 5741359"/>
                      <a:gd name="connsiteX35" fmla="*/ 2270134 w 2924235"/>
                      <a:gd name="connsiteY35" fmla="*/ 2850777 h 5741359"/>
                      <a:gd name="connsiteX36" fmla="*/ 1537221 w 2924235"/>
                      <a:gd name="connsiteY36" fmla="*/ 2918382 h 5741359"/>
                      <a:gd name="connsiteX37" fmla="*/ 809363 w 2924235"/>
                      <a:gd name="connsiteY37" fmla="*/ 2975878 h 5741359"/>
                      <a:gd name="connsiteX38" fmla="*/ 473234 w 2924235"/>
                      <a:gd name="connsiteY38" fmla="*/ 3089606 h 5741359"/>
                      <a:gd name="connsiteX39" fmla="*/ 332970 w 2924235"/>
                      <a:gd name="connsiteY39" fmla="*/ 3189433 h 5741359"/>
                      <a:gd name="connsiteX40" fmla="*/ 229983 w 2924235"/>
                      <a:gd name="connsiteY40" fmla="*/ 3324011 h 5741359"/>
                      <a:gd name="connsiteX41" fmla="*/ 135210 w 2924235"/>
                      <a:gd name="connsiteY41" fmla="*/ 3639290 h 5741359"/>
                      <a:gd name="connsiteX42" fmla="*/ 124469 w 2924235"/>
                      <a:gd name="connsiteY42" fmla="*/ 3958992 h 5741359"/>
                      <a:gd name="connsiteX43" fmla="*/ 172487 w 2924235"/>
                      <a:gd name="connsiteY43" fmla="*/ 4549113 h 5741359"/>
                      <a:gd name="connsiteX44" fmla="*/ 202815 w 2924235"/>
                      <a:gd name="connsiteY44" fmla="*/ 5052674 h 5741359"/>
                      <a:gd name="connsiteX45" fmla="*/ 159851 w 2924235"/>
                      <a:gd name="connsiteY45" fmla="*/ 5440612 h 5741359"/>
                      <a:gd name="connsiteX46" fmla="*/ 59391 w 2924235"/>
                      <a:gd name="connsiteY46" fmla="*/ 5671227 h 5741359"/>
                      <a:gd name="connsiteX47" fmla="*/ 19587 w 2924235"/>
                      <a:gd name="connsiteY47" fmla="*/ 5723668 h 5741359"/>
                      <a:gd name="connsiteX48" fmla="*/ 5055 w 2924235"/>
                      <a:gd name="connsiteY48" fmla="*/ 5741359 h 5741359"/>
                      <a:gd name="connsiteX49" fmla="*/ 0 w 2924235"/>
                      <a:gd name="connsiteY49" fmla="*/ 5737569 h 574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235" h="5741359">
                        <a:moveTo>
                          <a:pt x="632" y="5735673"/>
                        </a:moveTo>
                        <a:cubicBezTo>
                          <a:pt x="632" y="5735673"/>
                          <a:pt x="5055" y="5729355"/>
                          <a:pt x="13900" y="5717350"/>
                        </a:cubicBezTo>
                        <a:cubicBezTo>
                          <a:pt x="21482" y="5704714"/>
                          <a:pt x="37277" y="5688287"/>
                          <a:pt x="49914" y="5663014"/>
                        </a:cubicBezTo>
                        <a:cubicBezTo>
                          <a:pt x="80241" y="5614995"/>
                          <a:pt x="113096" y="5537281"/>
                          <a:pt x="135842" y="5433662"/>
                        </a:cubicBezTo>
                        <a:cubicBezTo>
                          <a:pt x="158587" y="5330044"/>
                          <a:pt x="168064" y="5200521"/>
                          <a:pt x="163642" y="5052043"/>
                        </a:cubicBezTo>
                        <a:cubicBezTo>
                          <a:pt x="159219" y="4903564"/>
                          <a:pt x="143423" y="4736132"/>
                          <a:pt x="123205" y="4553536"/>
                        </a:cubicBezTo>
                        <a:cubicBezTo>
                          <a:pt x="103619" y="4370939"/>
                          <a:pt x="77082" y="4172547"/>
                          <a:pt x="73291" y="3959624"/>
                        </a:cubicBezTo>
                        <a:cubicBezTo>
                          <a:pt x="70764" y="3853478"/>
                          <a:pt x="73291" y="3743541"/>
                          <a:pt x="91614" y="3631708"/>
                        </a:cubicBezTo>
                        <a:cubicBezTo>
                          <a:pt x="108673" y="3520508"/>
                          <a:pt x="140264" y="3406780"/>
                          <a:pt x="202815" y="3306320"/>
                        </a:cubicBezTo>
                        <a:cubicBezTo>
                          <a:pt x="231247" y="3255143"/>
                          <a:pt x="273579" y="3209652"/>
                          <a:pt x="315279" y="3169847"/>
                        </a:cubicBezTo>
                        <a:cubicBezTo>
                          <a:pt x="361402" y="3131306"/>
                          <a:pt x="410052" y="3095292"/>
                          <a:pt x="463757" y="3068756"/>
                        </a:cubicBezTo>
                        <a:cubicBezTo>
                          <a:pt x="570535" y="3012524"/>
                          <a:pt x="688054" y="2980301"/>
                          <a:pt x="806836" y="2956923"/>
                        </a:cubicBezTo>
                        <a:cubicBezTo>
                          <a:pt x="925618" y="2933546"/>
                          <a:pt x="1047559" y="2919646"/>
                          <a:pt x="1169501" y="2910169"/>
                        </a:cubicBezTo>
                        <a:cubicBezTo>
                          <a:pt x="1291443" y="2899428"/>
                          <a:pt x="1414016" y="2892477"/>
                          <a:pt x="1536589" y="2884896"/>
                        </a:cubicBezTo>
                        <a:cubicBezTo>
                          <a:pt x="1781104" y="2868468"/>
                          <a:pt x="2026882" y="2854568"/>
                          <a:pt x="2258129" y="2798336"/>
                        </a:cubicBezTo>
                        <a:cubicBezTo>
                          <a:pt x="2373121" y="2769904"/>
                          <a:pt x="2484321" y="2728836"/>
                          <a:pt x="2578463" y="2665022"/>
                        </a:cubicBezTo>
                        <a:cubicBezTo>
                          <a:pt x="2625849" y="2634695"/>
                          <a:pt x="2667549" y="2594258"/>
                          <a:pt x="2702299" y="2554453"/>
                        </a:cubicBezTo>
                        <a:cubicBezTo>
                          <a:pt x="2739577" y="2507067"/>
                          <a:pt x="2769904" y="2464103"/>
                          <a:pt x="2792018" y="2413557"/>
                        </a:cubicBezTo>
                        <a:cubicBezTo>
                          <a:pt x="2839404" y="2314361"/>
                          <a:pt x="2858359" y="2205688"/>
                          <a:pt x="2860255" y="2098278"/>
                        </a:cubicBezTo>
                        <a:cubicBezTo>
                          <a:pt x="2862150" y="1990869"/>
                          <a:pt x="2849514" y="1884091"/>
                          <a:pt x="2832454" y="1781736"/>
                        </a:cubicBezTo>
                        <a:cubicBezTo>
                          <a:pt x="2796441" y="1575762"/>
                          <a:pt x="2750318" y="1380529"/>
                          <a:pt x="2723150" y="1197301"/>
                        </a:cubicBezTo>
                        <a:cubicBezTo>
                          <a:pt x="2694717" y="1014073"/>
                          <a:pt x="2683345" y="842850"/>
                          <a:pt x="2694717" y="691844"/>
                        </a:cubicBezTo>
                        <a:cubicBezTo>
                          <a:pt x="2704195" y="540839"/>
                          <a:pt x="2731995" y="410684"/>
                          <a:pt x="2766745" y="308329"/>
                        </a:cubicBezTo>
                        <a:cubicBezTo>
                          <a:pt x="2800863" y="205342"/>
                          <a:pt x="2836877" y="128892"/>
                          <a:pt x="2863414" y="77714"/>
                        </a:cubicBezTo>
                        <a:lnTo>
                          <a:pt x="2905746" y="0"/>
                        </a:lnTo>
                        <a:lnTo>
                          <a:pt x="2910801" y="3159"/>
                        </a:lnTo>
                        <a:cubicBezTo>
                          <a:pt x="2910801" y="3159"/>
                          <a:pt x="2897532" y="30959"/>
                          <a:pt x="2872891" y="82769"/>
                        </a:cubicBezTo>
                        <a:cubicBezTo>
                          <a:pt x="2849514" y="135210"/>
                          <a:pt x="2817923" y="212924"/>
                          <a:pt x="2789491" y="315911"/>
                        </a:cubicBezTo>
                        <a:cubicBezTo>
                          <a:pt x="2761059" y="418266"/>
                          <a:pt x="2737681" y="546525"/>
                          <a:pt x="2733890" y="694372"/>
                        </a:cubicBezTo>
                        <a:cubicBezTo>
                          <a:pt x="2729468" y="842218"/>
                          <a:pt x="2743368" y="1009018"/>
                          <a:pt x="2775591" y="1189088"/>
                        </a:cubicBezTo>
                        <a:cubicBezTo>
                          <a:pt x="2807182" y="1369157"/>
                          <a:pt x="2857095" y="1561862"/>
                          <a:pt x="2893741" y="1771627"/>
                        </a:cubicBezTo>
                        <a:cubicBezTo>
                          <a:pt x="2911432" y="1876509"/>
                          <a:pt x="2925964" y="1985814"/>
                          <a:pt x="2924069" y="2100174"/>
                        </a:cubicBezTo>
                        <a:cubicBezTo>
                          <a:pt x="2922805" y="2213270"/>
                          <a:pt x="2903219" y="2333316"/>
                          <a:pt x="2848882" y="2441357"/>
                        </a:cubicBezTo>
                        <a:cubicBezTo>
                          <a:pt x="2824241" y="2496326"/>
                          <a:pt x="2785700" y="2548135"/>
                          <a:pt x="2750318" y="2592362"/>
                        </a:cubicBezTo>
                        <a:cubicBezTo>
                          <a:pt x="2707986" y="2640381"/>
                          <a:pt x="2663126" y="2681449"/>
                          <a:pt x="2610686" y="2714304"/>
                        </a:cubicBezTo>
                        <a:cubicBezTo>
                          <a:pt x="2507067" y="2781909"/>
                          <a:pt x="2389548" y="2824241"/>
                          <a:pt x="2270134" y="2850777"/>
                        </a:cubicBezTo>
                        <a:cubicBezTo>
                          <a:pt x="2030042" y="2904482"/>
                          <a:pt x="1782368" y="2910800"/>
                          <a:pt x="1537221" y="2918382"/>
                        </a:cubicBezTo>
                        <a:cubicBezTo>
                          <a:pt x="1292074" y="2925964"/>
                          <a:pt x="1046296" y="2931019"/>
                          <a:pt x="809363" y="2975878"/>
                        </a:cubicBezTo>
                        <a:cubicBezTo>
                          <a:pt x="691212" y="2997992"/>
                          <a:pt x="576221" y="3034006"/>
                          <a:pt x="473234" y="3089606"/>
                        </a:cubicBezTo>
                        <a:cubicBezTo>
                          <a:pt x="421425" y="3116142"/>
                          <a:pt x="374670" y="3151524"/>
                          <a:pt x="332970" y="3189433"/>
                        </a:cubicBezTo>
                        <a:cubicBezTo>
                          <a:pt x="291901" y="3231766"/>
                          <a:pt x="256520" y="3273466"/>
                          <a:pt x="229983" y="3324011"/>
                        </a:cubicBezTo>
                        <a:cubicBezTo>
                          <a:pt x="174383" y="3421944"/>
                          <a:pt x="147846" y="3531249"/>
                          <a:pt x="135210" y="3639290"/>
                        </a:cubicBezTo>
                        <a:cubicBezTo>
                          <a:pt x="122573" y="3747332"/>
                          <a:pt x="121310" y="3854741"/>
                          <a:pt x="124469" y="3958992"/>
                        </a:cubicBezTo>
                        <a:cubicBezTo>
                          <a:pt x="132683" y="4168124"/>
                          <a:pt x="155428" y="4365885"/>
                          <a:pt x="172487" y="4549113"/>
                        </a:cubicBezTo>
                        <a:cubicBezTo>
                          <a:pt x="190178" y="4732341"/>
                          <a:pt x="204710" y="4901669"/>
                          <a:pt x="202815" y="5052674"/>
                        </a:cubicBezTo>
                        <a:cubicBezTo>
                          <a:pt x="201551" y="5203048"/>
                          <a:pt x="188915" y="5335730"/>
                          <a:pt x="159851" y="5440612"/>
                        </a:cubicBezTo>
                        <a:cubicBezTo>
                          <a:pt x="131419" y="5545495"/>
                          <a:pt x="93510" y="5623209"/>
                          <a:pt x="59391" y="5671227"/>
                        </a:cubicBezTo>
                        <a:cubicBezTo>
                          <a:pt x="44228" y="5696500"/>
                          <a:pt x="28432" y="5711664"/>
                          <a:pt x="19587" y="5723668"/>
                        </a:cubicBezTo>
                        <a:lnTo>
                          <a:pt x="5055" y="5741359"/>
                        </a:lnTo>
                        <a:lnTo>
                          <a:pt x="0" y="5737569"/>
                        </a:lnTo>
                        <a:close/>
                      </a:path>
                    </a:pathLst>
                  </a:custGeom>
                  <a:grpFill/>
                  <a:ln w="63120" cap="flat">
                    <a:noFill/>
                    <a:prstDash val="solid"/>
                    <a:miter/>
                  </a:ln>
                </p:spPr>
                <p:txBody>
                  <a:bodyPr rtlCol="0" anchor="ctr"/>
                  <a:lstStyle/>
                  <a:p>
                    <a:endParaRPr lang="en-GB"/>
                  </a:p>
                </p:txBody>
              </p:sp>
              <p:sp>
                <p:nvSpPr>
                  <p:cNvPr id="2961" name="Freeform: Shape 2960">
                    <a:extLst>
                      <a:ext uri="{FF2B5EF4-FFF2-40B4-BE49-F238E27FC236}">
                        <a16:creationId xmlns:a16="http://schemas.microsoft.com/office/drawing/2014/main" id="{40F2037A-622C-4319-87E4-47D293F5CA54}"/>
                      </a:ext>
                    </a:extLst>
                  </p:cNvPr>
                  <p:cNvSpPr/>
                  <p:nvPr/>
                </p:nvSpPr>
                <p:spPr>
                  <a:xfrm>
                    <a:off x="7061832" y="58633"/>
                    <a:ext cx="5165770" cy="3809250"/>
                  </a:xfrm>
                  <a:custGeom>
                    <a:avLst/>
                    <a:gdLst>
                      <a:gd name="connsiteX0" fmla="*/ 5165139 w 5165770"/>
                      <a:gd name="connsiteY0" fmla="*/ 3159 h 3809250"/>
                      <a:gd name="connsiteX1" fmla="*/ 5105747 w 5165770"/>
                      <a:gd name="connsiteY1" fmla="*/ 67605 h 3809250"/>
                      <a:gd name="connsiteX2" fmla="*/ 4909251 w 5165770"/>
                      <a:gd name="connsiteY2" fmla="*/ 219874 h 3809250"/>
                      <a:gd name="connsiteX3" fmla="*/ 4550377 w 5165770"/>
                      <a:gd name="connsiteY3" fmla="*/ 360138 h 3809250"/>
                      <a:gd name="connsiteX4" fmla="*/ 4053133 w 5165770"/>
                      <a:gd name="connsiteY4" fmla="*/ 413843 h 3809250"/>
                      <a:gd name="connsiteX5" fmla="*/ 3463012 w 5165770"/>
                      <a:gd name="connsiteY5" fmla="*/ 416370 h 3809250"/>
                      <a:gd name="connsiteX6" fmla="*/ 3144574 w 5165770"/>
                      <a:gd name="connsiteY6" fmla="*/ 446698 h 3809250"/>
                      <a:gd name="connsiteX7" fmla="*/ 2839404 w 5165770"/>
                      <a:gd name="connsiteY7" fmla="*/ 565480 h 3809250"/>
                      <a:gd name="connsiteX8" fmla="*/ 2634063 w 5165770"/>
                      <a:gd name="connsiteY8" fmla="*/ 827054 h 3809250"/>
                      <a:gd name="connsiteX9" fmla="*/ 2564562 w 5165770"/>
                      <a:gd name="connsiteY9" fmla="*/ 1168869 h 3809250"/>
                      <a:gd name="connsiteX10" fmla="*/ 2604999 w 5165770"/>
                      <a:gd name="connsiteY10" fmla="*/ 1890409 h 3809250"/>
                      <a:gd name="connsiteX11" fmla="*/ 2650490 w 5165770"/>
                      <a:gd name="connsiteY11" fmla="*/ 2620163 h 3809250"/>
                      <a:gd name="connsiteX12" fmla="*/ 2584149 w 5165770"/>
                      <a:gd name="connsiteY12" fmla="*/ 2978405 h 3809250"/>
                      <a:gd name="connsiteX13" fmla="*/ 2371857 w 5165770"/>
                      <a:gd name="connsiteY13" fmla="*/ 3269043 h 3809250"/>
                      <a:gd name="connsiteX14" fmla="*/ 2059105 w 5165770"/>
                      <a:gd name="connsiteY14" fmla="*/ 3417521 h 3809250"/>
                      <a:gd name="connsiteX15" fmla="*/ 1738140 w 5165770"/>
                      <a:gd name="connsiteY15" fmla="*/ 3477544 h 3809250"/>
                      <a:gd name="connsiteX16" fmla="*/ 1146756 w 5165770"/>
                      <a:gd name="connsiteY16" fmla="*/ 3511663 h 3809250"/>
                      <a:gd name="connsiteX17" fmla="*/ 650776 w 5165770"/>
                      <a:gd name="connsiteY17" fmla="*/ 3544517 h 3809250"/>
                      <a:gd name="connsiteX18" fmla="*/ 279897 w 5165770"/>
                      <a:gd name="connsiteY18" fmla="*/ 3629813 h 3809250"/>
                      <a:gd name="connsiteX19" fmla="*/ 67605 w 5165770"/>
                      <a:gd name="connsiteY19" fmla="*/ 3749859 h 3809250"/>
                      <a:gd name="connsiteX20" fmla="*/ 20218 w 5165770"/>
                      <a:gd name="connsiteY20" fmla="*/ 3793455 h 3809250"/>
                      <a:gd name="connsiteX21" fmla="*/ 4423 w 5165770"/>
                      <a:gd name="connsiteY21" fmla="*/ 3809250 h 3809250"/>
                      <a:gd name="connsiteX22" fmla="*/ 0 w 5165770"/>
                      <a:gd name="connsiteY22" fmla="*/ 3805459 h 3809250"/>
                      <a:gd name="connsiteX23" fmla="*/ 15164 w 5165770"/>
                      <a:gd name="connsiteY23" fmla="*/ 3789032 h 3809250"/>
                      <a:gd name="connsiteX24" fmla="*/ 61287 w 5165770"/>
                      <a:gd name="connsiteY24" fmla="*/ 3742277 h 3809250"/>
                      <a:gd name="connsiteX25" fmla="*/ 272315 w 5165770"/>
                      <a:gd name="connsiteY25" fmla="*/ 3610227 h 3809250"/>
                      <a:gd name="connsiteX26" fmla="*/ 646353 w 5165770"/>
                      <a:gd name="connsiteY26" fmla="*/ 3509767 h 3809250"/>
                      <a:gd name="connsiteX27" fmla="*/ 1144860 w 5165770"/>
                      <a:gd name="connsiteY27" fmla="*/ 3463012 h 3809250"/>
                      <a:gd name="connsiteX28" fmla="*/ 1731822 w 5165770"/>
                      <a:gd name="connsiteY28" fmla="*/ 3419416 h 3809250"/>
                      <a:gd name="connsiteX29" fmla="*/ 2043310 w 5165770"/>
                      <a:gd name="connsiteY29" fmla="*/ 3358761 h 3809250"/>
                      <a:gd name="connsiteX30" fmla="*/ 2335211 w 5165770"/>
                      <a:gd name="connsiteY30" fmla="*/ 3221024 h 3809250"/>
                      <a:gd name="connsiteX31" fmla="*/ 2527917 w 5165770"/>
                      <a:gd name="connsiteY31" fmla="*/ 2956923 h 3809250"/>
                      <a:gd name="connsiteX32" fmla="*/ 2593626 w 5165770"/>
                      <a:gd name="connsiteY32" fmla="*/ 2617004 h 3809250"/>
                      <a:gd name="connsiteX33" fmla="*/ 2556980 w 5165770"/>
                      <a:gd name="connsiteY33" fmla="*/ 1895464 h 3809250"/>
                      <a:gd name="connsiteX34" fmla="*/ 2523494 w 5165770"/>
                      <a:gd name="connsiteY34" fmla="*/ 1165710 h 3809250"/>
                      <a:gd name="connsiteX35" fmla="*/ 2599313 w 5165770"/>
                      <a:gd name="connsiteY35" fmla="*/ 811890 h 3809250"/>
                      <a:gd name="connsiteX36" fmla="*/ 2640381 w 5165770"/>
                      <a:gd name="connsiteY36" fmla="*/ 731017 h 3809250"/>
                      <a:gd name="connsiteX37" fmla="*/ 2663758 w 5165770"/>
                      <a:gd name="connsiteY37" fmla="*/ 691844 h 3809250"/>
                      <a:gd name="connsiteX38" fmla="*/ 2690295 w 5165770"/>
                      <a:gd name="connsiteY38" fmla="*/ 657094 h 3809250"/>
                      <a:gd name="connsiteX39" fmla="*/ 2820450 w 5165770"/>
                      <a:gd name="connsiteY39" fmla="*/ 535784 h 3809250"/>
                      <a:gd name="connsiteX40" fmla="*/ 3139520 w 5165770"/>
                      <a:gd name="connsiteY40" fmla="*/ 415107 h 3809250"/>
                      <a:gd name="connsiteX41" fmla="*/ 3463012 w 5165770"/>
                      <a:gd name="connsiteY41" fmla="*/ 387938 h 3809250"/>
                      <a:gd name="connsiteX42" fmla="*/ 4053765 w 5165770"/>
                      <a:gd name="connsiteY42" fmla="*/ 392993 h 3809250"/>
                      <a:gd name="connsiteX43" fmla="*/ 4547849 w 5165770"/>
                      <a:gd name="connsiteY43" fmla="*/ 345606 h 3809250"/>
                      <a:gd name="connsiteX44" fmla="*/ 4904828 w 5165770"/>
                      <a:gd name="connsiteY44" fmla="*/ 211028 h 3809250"/>
                      <a:gd name="connsiteX45" fmla="*/ 5100693 w 5165770"/>
                      <a:gd name="connsiteY45" fmla="*/ 63182 h 3809250"/>
                      <a:gd name="connsiteX46" fmla="*/ 5161348 w 5165770"/>
                      <a:gd name="connsiteY46" fmla="*/ 0 h 3809250"/>
                      <a:gd name="connsiteX47" fmla="*/ 5165770 w 5165770"/>
                      <a:gd name="connsiteY47" fmla="*/ 4423 h 38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65770" h="3809250">
                        <a:moveTo>
                          <a:pt x="5165139" y="3159"/>
                        </a:moveTo>
                        <a:cubicBezTo>
                          <a:pt x="5165139" y="3159"/>
                          <a:pt x="5144289" y="25273"/>
                          <a:pt x="5105747" y="67605"/>
                        </a:cubicBezTo>
                        <a:cubicBezTo>
                          <a:pt x="5064047" y="106778"/>
                          <a:pt x="5002761" y="165537"/>
                          <a:pt x="4909251" y="219874"/>
                        </a:cubicBezTo>
                        <a:cubicBezTo>
                          <a:pt x="4817637" y="274842"/>
                          <a:pt x="4696327" y="327915"/>
                          <a:pt x="4550377" y="360138"/>
                        </a:cubicBezTo>
                        <a:cubicBezTo>
                          <a:pt x="4405057" y="394256"/>
                          <a:pt x="4236361" y="410052"/>
                          <a:pt x="4053133" y="413843"/>
                        </a:cubicBezTo>
                        <a:cubicBezTo>
                          <a:pt x="3869905" y="418266"/>
                          <a:pt x="3671513" y="410684"/>
                          <a:pt x="3463012" y="416370"/>
                        </a:cubicBezTo>
                        <a:cubicBezTo>
                          <a:pt x="3358762" y="419529"/>
                          <a:pt x="3251984" y="426479"/>
                          <a:pt x="3144574" y="446698"/>
                        </a:cubicBezTo>
                        <a:cubicBezTo>
                          <a:pt x="3037796" y="466916"/>
                          <a:pt x="2931650" y="502930"/>
                          <a:pt x="2839404" y="565480"/>
                        </a:cubicBezTo>
                        <a:cubicBezTo>
                          <a:pt x="2747159" y="626767"/>
                          <a:pt x="2677658" y="722172"/>
                          <a:pt x="2634063" y="827054"/>
                        </a:cubicBezTo>
                        <a:cubicBezTo>
                          <a:pt x="2590467" y="933200"/>
                          <a:pt x="2572144" y="1050719"/>
                          <a:pt x="2564562" y="1168869"/>
                        </a:cubicBezTo>
                        <a:cubicBezTo>
                          <a:pt x="2550662" y="1405802"/>
                          <a:pt x="2579094" y="1648421"/>
                          <a:pt x="2604999" y="1890409"/>
                        </a:cubicBezTo>
                        <a:cubicBezTo>
                          <a:pt x="2630904" y="2132397"/>
                          <a:pt x="2661231" y="2376280"/>
                          <a:pt x="2650490" y="2620163"/>
                        </a:cubicBezTo>
                        <a:cubicBezTo>
                          <a:pt x="2644172" y="2741472"/>
                          <a:pt x="2627113" y="2864046"/>
                          <a:pt x="2584149" y="2978405"/>
                        </a:cubicBezTo>
                        <a:cubicBezTo>
                          <a:pt x="2543081" y="3093397"/>
                          <a:pt x="2466630" y="3196383"/>
                          <a:pt x="2371857" y="3269043"/>
                        </a:cubicBezTo>
                        <a:cubicBezTo>
                          <a:pt x="2276452" y="3343598"/>
                          <a:pt x="2166515" y="3385930"/>
                          <a:pt x="2059105" y="3417521"/>
                        </a:cubicBezTo>
                        <a:cubicBezTo>
                          <a:pt x="1951064" y="3448480"/>
                          <a:pt x="1843023" y="3466171"/>
                          <a:pt x="1738140" y="3477544"/>
                        </a:cubicBezTo>
                        <a:cubicBezTo>
                          <a:pt x="1527744" y="3500290"/>
                          <a:pt x="1329352" y="3504081"/>
                          <a:pt x="1146756" y="3511663"/>
                        </a:cubicBezTo>
                        <a:cubicBezTo>
                          <a:pt x="964159" y="3519244"/>
                          <a:pt x="797358" y="3525562"/>
                          <a:pt x="650776" y="3544517"/>
                        </a:cubicBezTo>
                        <a:cubicBezTo>
                          <a:pt x="504193" y="3562840"/>
                          <a:pt x="378461" y="3591272"/>
                          <a:pt x="279897" y="3629813"/>
                        </a:cubicBezTo>
                        <a:cubicBezTo>
                          <a:pt x="181333" y="3667722"/>
                          <a:pt x="109937" y="3712581"/>
                          <a:pt x="67605" y="3749859"/>
                        </a:cubicBezTo>
                        <a:cubicBezTo>
                          <a:pt x="44859" y="3766286"/>
                          <a:pt x="30959" y="3783977"/>
                          <a:pt x="20218" y="3793455"/>
                        </a:cubicBezTo>
                        <a:lnTo>
                          <a:pt x="4423" y="3809250"/>
                        </a:lnTo>
                        <a:lnTo>
                          <a:pt x="0" y="3805459"/>
                        </a:lnTo>
                        <a:lnTo>
                          <a:pt x="15164" y="3789032"/>
                        </a:lnTo>
                        <a:cubicBezTo>
                          <a:pt x="25905" y="3778923"/>
                          <a:pt x="38541" y="3760600"/>
                          <a:pt x="61287" y="3742277"/>
                        </a:cubicBezTo>
                        <a:cubicBezTo>
                          <a:pt x="102987" y="3702472"/>
                          <a:pt x="173751" y="3653822"/>
                          <a:pt x="272315" y="3610227"/>
                        </a:cubicBezTo>
                        <a:cubicBezTo>
                          <a:pt x="370879" y="3565999"/>
                          <a:pt x="498507" y="3532512"/>
                          <a:pt x="646353" y="3509767"/>
                        </a:cubicBezTo>
                        <a:cubicBezTo>
                          <a:pt x="794199" y="3486390"/>
                          <a:pt x="962264" y="3473121"/>
                          <a:pt x="1144860" y="3463012"/>
                        </a:cubicBezTo>
                        <a:cubicBezTo>
                          <a:pt x="1327457" y="3452271"/>
                          <a:pt x="1525216" y="3445321"/>
                          <a:pt x="1731822" y="3419416"/>
                        </a:cubicBezTo>
                        <a:cubicBezTo>
                          <a:pt x="1834809" y="3405517"/>
                          <a:pt x="1939691" y="3388457"/>
                          <a:pt x="2043310" y="3358761"/>
                        </a:cubicBezTo>
                        <a:cubicBezTo>
                          <a:pt x="2145665" y="3329066"/>
                          <a:pt x="2249915" y="3287998"/>
                          <a:pt x="2335211" y="3221024"/>
                        </a:cubicBezTo>
                        <a:cubicBezTo>
                          <a:pt x="2421771" y="3154683"/>
                          <a:pt x="2490007" y="3063701"/>
                          <a:pt x="2527917" y="2956923"/>
                        </a:cubicBezTo>
                        <a:cubicBezTo>
                          <a:pt x="2567090" y="2850777"/>
                          <a:pt x="2586045" y="2735154"/>
                          <a:pt x="2593626" y="2617004"/>
                        </a:cubicBezTo>
                        <a:cubicBezTo>
                          <a:pt x="2606894" y="2380702"/>
                          <a:pt x="2580358" y="2137451"/>
                          <a:pt x="2556980" y="1895464"/>
                        </a:cubicBezTo>
                        <a:cubicBezTo>
                          <a:pt x="2533603" y="1652844"/>
                          <a:pt x="2506435" y="1408329"/>
                          <a:pt x="2523494" y="1165710"/>
                        </a:cubicBezTo>
                        <a:cubicBezTo>
                          <a:pt x="2532339" y="1045032"/>
                          <a:pt x="2552558" y="923723"/>
                          <a:pt x="2599313" y="811890"/>
                        </a:cubicBezTo>
                        <a:cubicBezTo>
                          <a:pt x="2612581" y="784722"/>
                          <a:pt x="2622690" y="756922"/>
                          <a:pt x="2640381" y="731017"/>
                        </a:cubicBezTo>
                        <a:lnTo>
                          <a:pt x="2663758" y="691844"/>
                        </a:lnTo>
                        <a:lnTo>
                          <a:pt x="2690295" y="657094"/>
                        </a:lnTo>
                        <a:cubicBezTo>
                          <a:pt x="2726940" y="609076"/>
                          <a:pt x="2771800" y="569271"/>
                          <a:pt x="2820450" y="535784"/>
                        </a:cubicBezTo>
                        <a:cubicBezTo>
                          <a:pt x="2918382" y="470075"/>
                          <a:pt x="3030215" y="434061"/>
                          <a:pt x="3139520" y="415107"/>
                        </a:cubicBezTo>
                        <a:cubicBezTo>
                          <a:pt x="3249457" y="395520"/>
                          <a:pt x="3357498" y="389834"/>
                          <a:pt x="3463012" y="387938"/>
                        </a:cubicBezTo>
                        <a:cubicBezTo>
                          <a:pt x="3673409" y="384779"/>
                          <a:pt x="3871169" y="395520"/>
                          <a:pt x="4053765" y="392993"/>
                        </a:cubicBezTo>
                        <a:cubicBezTo>
                          <a:pt x="4236361" y="391097"/>
                          <a:pt x="4403162" y="377829"/>
                          <a:pt x="4547849" y="345606"/>
                        </a:cubicBezTo>
                        <a:cubicBezTo>
                          <a:pt x="4692536" y="315279"/>
                          <a:pt x="4812582" y="264101"/>
                          <a:pt x="4904828" y="211028"/>
                        </a:cubicBezTo>
                        <a:cubicBezTo>
                          <a:pt x="4997706" y="158587"/>
                          <a:pt x="5058993" y="101091"/>
                          <a:pt x="5100693" y="63182"/>
                        </a:cubicBezTo>
                        <a:cubicBezTo>
                          <a:pt x="5139866" y="21482"/>
                          <a:pt x="5161348" y="0"/>
                          <a:pt x="5161348" y="0"/>
                        </a:cubicBezTo>
                        <a:lnTo>
                          <a:pt x="5165770" y="4423"/>
                        </a:lnTo>
                        <a:close/>
                      </a:path>
                    </a:pathLst>
                  </a:custGeom>
                  <a:grpFill/>
                  <a:ln w="63120" cap="flat">
                    <a:noFill/>
                    <a:prstDash val="solid"/>
                    <a:miter/>
                  </a:ln>
                </p:spPr>
                <p:txBody>
                  <a:bodyPr rtlCol="0" anchor="ctr"/>
                  <a:lstStyle/>
                  <a:p>
                    <a:endParaRPr lang="en-GB"/>
                  </a:p>
                </p:txBody>
              </p:sp>
            </p:grpSp>
            <p:sp>
              <p:nvSpPr>
                <p:cNvPr id="2946" name="Freeform: Shape 2945">
                  <a:extLst>
                    <a:ext uri="{FF2B5EF4-FFF2-40B4-BE49-F238E27FC236}">
                      <a16:creationId xmlns:a16="http://schemas.microsoft.com/office/drawing/2014/main" id="{573ED003-362F-4AD8-8FFE-041E18167EAA}"/>
                    </a:ext>
                  </a:extLst>
                </p:cNvPr>
                <p:cNvSpPr/>
                <p:nvPr/>
              </p:nvSpPr>
              <p:spPr>
                <a:xfrm>
                  <a:off x="10390267" y="462367"/>
                  <a:ext cx="680471" cy="585066"/>
                </a:xfrm>
                <a:custGeom>
                  <a:avLst/>
                  <a:gdLst>
                    <a:gd name="connsiteX0" fmla="*/ 680471 w 680471"/>
                    <a:gd name="connsiteY0" fmla="*/ 585066 h 585066"/>
                    <a:gd name="connsiteX1" fmla="*/ 568639 w 680471"/>
                    <a:gd name="connsiteY1" fmla="*/ 500402 h 585066"/>
                    <a:gd name="connsiteX2" fmla="*/ 456806 w 680471"/>
                    <a:gd name="connsiteY2" fmla="*/ 410052 h 585066"/>
                    <a:gd name="connsiteX3" fmla="*/ 330442 w 680471"/>
                    <a:gd name="connsiteY3" fmla="*/ 303906 h 585066"/>
                    <a:gd name="connsiteX4" fmla="*/ 206605 w 680471"/>
                    <a:gd name="connsiteY4" fmla="*/ 195233 h 585066"/>
                    <a:gd name="connsiteX5" fmla="*/ 100459 w 680471"/>
                    <a:gd name="connsiteY5" fmla="*/ 97932 h 585066"/>
                    <a:gd name="connsiteX6" fmla="*/ 0 w 680471"/>
                    <a:gd name="connsiteY6" fmla="*/ 0 h 585066"/>
                    <a:gd name="connsiteX7" fmla="*/ 111832 w 680471"/>
                    <a:gd name="connsiteY7" fmla="*/ 84664 h 585066"/>
                    <a:gd name="connsiteX8" fmla="*/ 223664 w 680471"/>
                    <a:gd name="connsiteY8" fmla="*/ 175015 h 585066"/>
                    <a:gd name="connsiteX9" fmla="*/ 350029 w 680471"/>
                    <a:gd name="connsiteY9" fmla="*/ 281160 h 585066"/>
                    <a:gd name="connsiteX10" fmla="*/ 473234 w 680471"/>
                    <a:gd name="connsiteY10" fmla="*/ 389834 h 585066"/>
                    <a:gd name="connsiteX11" fmla="*/ 579380 w 680471"/>
                    <a:gd name="connsiteY11" fmla="*/ 487134 h 585066"/>
                    <a:gd name="connsiteX12" fmla="*/ 679839 w 680471"/>
                    <a:gd name="connsiteY12" fmla="*/ 585066 h 5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471" h="585066">
                      <a:moveTo>
                        <a:pt x="680471" y="585066"/>
                      </a:moveTo>
                      <a:cubicBezTo>
                        <a:pt x="680471" y="585066"/>
                        <a:pt x="634980" y="552212"/>
                        <a:pt x="568639" y="500402"/>
                      </a:cubicBezTo>
                      <a:cubicBezTo>
                        <a:pt x="535784" y="473866"/>
                        <a:pt x="496611" y="444170"/>
                        <a:pt x="456806" y="410052"/>
                      </a:cubicBezTo>
                      <a:cubicBezTo>
                        <a:pt x="416370" y="376566"/>
                        <a:pt x="373406" y="339920"/>
                        <a:pt x="330442" y="303906"/>
                      </a:cubicBezTo>
                      <a:cubicBezTo>
                        <a:pt x="288110" y="266629"/>
                        <a:pt x="246410" y="229983"/>
                        <a:pt x="206605" y="195233"/>
                      </a:cubicBezTo>
                      <a:cubicBezTo>
                        <a:pt x="166801" y="160483"/>
                        <a:pt x="132050" y="126364"/>
                        <a:pt x="100459" y="97932"/>
                      </a:cubicBezTo>
                      <a:cubicBezTo>
                        <a:pt x="39173" y="40437"/>
                        <a:pt x="0" y="0"/>
                        <a:pt x="0" y="0"/>
                      </a:cubicBezTo>
                      <a:cubicBezTo>
                        <a:pt x="0" y="0"/>
                        <a:pt x="45491" y="32855"/>
                        <a:pt x="111832" y="84664"/>
                      </a:cubicBezTo>
                      <a:cubicBezTo>
                        <a:pt x="144687" y="111201"/>
                        <a:pt x="183860" y="140896"/>
                        <a:pt x="223664" y="175015"/>
                      </a:cubicBezTo>
                      <a:cubicBezTo>
                        <a:pt x="264101" y="208501"/>
                        <a:pt x="307065" y="245147"/>
                        <a:pt x="350029" y="281160"/>
                      </a:cubicBezTo>
                      <a:cubicBezTo>
                        <a:pt x="392361" y="318438"/>
                        <a:pt x="434061" y="355084"/>
                        <a:pt x="473234" y="389834"/>
                      </a:cubicBezTo>
                      <a:cubicBezTo>
                        <a:pt x="512407" y="424584"/>
                        <a:pt x="547789" y="458702"/>
                        <a:pt x="579380" y="487134"/>
                      </a:cubicBezTo>
                      <a:cubicBezTo>
                        <a:pt x="640667" y="544630"/>
                        <a:pt x="679839" y="585066"/>
                        <a:pt x="679839" y="585066"/>
                      </a:cubicBezTo>
                      <a:close/>
                    </a:path>
                  </a:pathLst>
                </a:custGeom>
                <a:grpFill/>
                <a:ln w="63120" cap="flat">
                  <a:noFill/>
                  <a:prstDash val="solid"/>
                  <a:miter/>
                </a:ln>
              </p:spPr>
              <p:txBody>
                <a:bodyPr rtlCol="0" anchor="ctr"/>
                <a:lstStyle/>
                <a:p>
                  <a:endParaRPr lang="en-GB"/>
                </a:p>
              </p:txBody>
            </p:sp>
            <p:sp>
              <p:nvSpPr>
                <p:cNvPr id="2947" name="Freeform: Shape 2946">
                  <a:extLst>
                    <a:ext uri="{FF2B5EF4-FFF2-40B4-BE49-F238E27FC236}">
                      <a16:creationId xmlns:a16="http://schemas.microsoft.com/office/drawing/2014/main" id="{C627B27C-4CB7-45D8-9309-4D2457A0CF99}"/>
                    </a:ext>
                  </a:extLst>
                </p:cNvPr>
                <p:cNvSpPr/>
                <p:nvPr/>
              </p:nvSpPr>
              <p:spPr>
                <a:xfrm>
                  <a:off x="9973896" y="571040"/>
                  <a:ext cx="1041873" cy="896554"/>
                </a:xfrm>
                <a:custGeom>
                  <a:avLst/>
                  <a:gdLst>
                    <a:gd name="connsiteX0" fmla="*/ 1041873 w 1041873"/>
                    <a:gd name="connsiteY0" fmla="*/ 896554 h 896554"/>
                    <a:gd name="connsiteX1" fmla="*/ 873809 w 1041873"/>
                    <a:gd name="connsiteY1" fmla="*/ 763240 h 896554"/>
                    <a:gd name="connsiteX2" fmla="*/ 703849 w 1041873"/>
                    <a:gd name="connsiteY2" fmla="*/ 622976 h 896554"/>
                    <a:gd name="connsiteX3" fmla="*/ 511144 w 1041873"/>
                    <a:gd name="connsiteY3" fmla="*/ 459966 h 896554"/>
                    <a:gd name="connsiteX4" fmla="*/ 320965 w 1041873"/>
                    <a:gd name="connsiteY4" fmla="*/ 293797 h 896554"/>
                    <a:gd name="connsiteX5" fmla="*/ 157323 w 1041873"/>
                    <a:gd name="connsiteY5" fmla="*/ 146583 h 896554"/>
                    <a:gd name="connsiteX6" fmla="*/ 0 w 1041873"/>
                    <a:gd name="connsiteY6" fmla="*/ 0 h 896554"/>
                    <a:gd name="connsiteX7" fmla="*/ 168065 w 1041873"/>
                    <a:gd name="connsiteY7" fmla="*/ 133314 h 896554"/>
                    <a:gd name="connsiteX8" fmla="*/ 338024 w 1041873"/>
                    <a:gd name="connsiteY8" fmla="*/ 273579 h 896554"/>
                    <a:gd name="connsiteX9" fmla="*/ 530730 w 1041873"/>
                    <a:gd name="connsiteY9" fmla="*/ 436588 h 896554"/>
                    <a:gd name="connsiteX10" fmla="*/ 720276 w 1041873"/>
                    <a:gd name="connsiteY10" fmla="*/ 602757 h 896554"/>
                    <a:gd name="connsiteX11" fmla="*/ 883918 w 1041873"/>
                    <a:gd name="connsiteY11" fmla="*/ 749972 h 896554"/>
                    <a:gd name="connsiteX12" fmla="*/ 1041242 w 1041873"/>
                    <a:gd name="connsiteY12" fmla="*/ 896554 h 8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873" h="896554">
                      <a:moveTo>
                        <a:pt x="1041873" y="896554"/>
                      </a:moveTo>
                      <a:cubicBezTo>
                        <a:pt x="1041873" y="896554"/>
                        <a:pt x="973637" y="844113"/>
                        <a:pt x="873809" y="763240"/>
                      </a:cubicBezTo>
                      <a:cubicBezTo>
                        <a:pt x="823895" y="722172"/>
                        <a:pt x="766399" y="674153"/>
                        <a:pt x="703849" y="622976"/>
                      </a:cubicBezTo>
                      <a:cubicBezTo>
                        <a:pt x="642562" y="571166"/>
                        <a:pt x="576853" y="515566"/>
                        <a:pt x="511144" y="459966"/>
                      </a:cubicBezTo>
                      <a:cubicBezTo>
                        <a:pt x="446698" y="403734"/>
                        <a:pt x="381620" y="346870"/>
                        <a:pt x="320965" y="293797"/>
                      </a:cubicBezTo>
                      <a:cubicBezTo>
                        <a:pt x="260311" y="240724"/>
                        <a:pt x="205342" y="189546"/>
                        <a:pt x="157323" y="146583"/>
                      </a:cubicBezTo>
                      <a:cubicBezTo>
                        <a:pt x="61919" y="60023"/>
                        <a:pt x="0" y="0"/>
                        <a:pt x="0" y="0"/>
                      </a:cubicBezTo>
                      <a:cubicBezTo>
                        <a:pt x="0" y="0"/>
                        <a:pt x="68237" y="52441"/>
                        <a:pt x="168065" y="133314"/>
                      </a:cubicBezTo>
                      <a:cubicBezTo>
                        <a:pt x="217978" y="174383"/>
                        <a:pt x="276738" y="221137"/>
                        <a:pt x="338024" y="273579"/>
                      </a:cubicBezTo>
                      <a:cubicBezTo>
                        <a:pt x="399311" y="325388"/>
                        <a:pt x="465020" y="380988"/>
                        <a:pt x="530730" y="436588"/>
                      </a:cubicBezTo>
                      <a:cubicBezTo>
                        <a:pt x="595175" y="492821"/>
                        <a:pt x="660253" y="549684"/>
                        <a:pt x="720276" y="602757"/>
                      </a:cubicBezTo>
                      <a:cubicBezTo>
                        <a:pt x="780299" y="656462"/>
                        <a:pt x="835900" y="707008"/>
                        <a:pt x="883918" y="749972"/>
                      </a:cubicBezTo>
                      <a:cubicBezTo>
                        <a:pt x="979323" y="836531"/>
                        <a:pt x="1041242" y="896554"/>
                        <a:pt x="1041242" y="896554"/>
                      </a:cubicBezTo>
                      <a:close/>
                    </a:path>
                  </a:pathLst>
                </a:custGeom>
                <a:grpFill/>
                <a:ln w="63120" cap="flat">
                  <a:noFill/>
                  <a:prstDash val="solid"/>
                  <a:miter/>
                </a:ln>
              </p:spPr>
              <p:txBody>
                <a:bodyPr rtlCol="0" anchor="ctr"/>
                <a:lstStyle/>
                <a:p>
                  <a:endParaRPr lang="en-GB"/>
                </a:p>
              </p:txBody>
            </p:sp>
            <p:sp>
              <p:nvSpPr>
                <p:cNvPr id="2948" name="Freeform: Shape 2947">
                  <a:extLst>
                    <a:ext uri="{FF2B5EF4-FFF2-40B4-BE49-F238E27FC236}">
                      <a16:creationId xmlns:a16="http://schemas.microsoft.com/office/drawing/2014/main" id="{BF16CDB1-EC25-4FD4-BABA-533CC35E1FBF}"/>
                    </a:ext>
                  </a:extLst>
                </p:cNvPr>
                <p:cNvSpPr/>
                <p:nvPr/>
              </p:nvSpPr>
              <p:spPr>
                <a:xfrm>
                  <a:off x="9671886" y="923596"/>
                  <a:ext cx="1006491" cy="866226"/>
                </a:xfrm>
                <a:custGeom>
                  <a:avLst/>
                  <a:gdLst>
                    <a:gd name="connsiteX0" fmla="*/ 1006491 w 1006491"/>
                    <a:gd name="connsiteY0" fmla="*/ 866227 h 866226"/>
                    <a:gd name="connsiteX1" fmla="*/ 843481 w 1006491"/>
                    <a:gd name="connsiteY1" fmla="*/ 737335 h 866226"/>
                    <a:gd name="connsiteX2" fmla="*/ 679208 w 1006491"/>
                    <a:gd name="connsiteY2" fmla="*/ 602126 h 866226"/>
                    <a:gd name="connsiteX3" fmla="*/ 492820 w 1006491"/>
                    <a:gd name="connsiteY3" fmla="*/ 444802 h 866226"/>
                    <a:gd name="connsiteX4" fmla="*/ 309592 w 1006491"/>
                    <a:gd name="connsiteY4" fmla="*/ 284320 h 866226"/>
                    <a:gd name="connsiteX5" fmla="*/ 151637 w 1006491"/>
                    <a:gd name="connsiteY5" fmla="*/ 142160 h 866226"/>
                    <a:gd name="connsiteX6" fmla="*/ 0 w 1006491"/>
                    <a:gd name="connsiteY6" fmla="*/ 0 h 866226"/>
                    <a:gd name="connsiteX7" fmla="*/ 163010 w 1006491"/>
                    <a:gd name="connsiteY7" fmla="*/ 128892 h 866226"/>
                    <a:gd name="connsiteX8" fmla="*/ 327283 w 1006491"/>
                    <a:gd name="connsiteY8" fmla="*/ 264101 h 866226"/>
                    <a:gd name="connsiteX9" fmla="*/ 513670 w 1006491"/>
                    <a:gd name="connsiteY9" fmla="*/ 421425 h 866226"/>
                    <a:gd name="connsiteX10" fmla="*/ 696899 w 1006491"/>
                    <a:gd name="connsiteY10" fmla="*/ 581907 h 866226"/>
                    <a:gd name="connsiteX11" fmla="*/ 854854 w 1006491"/>
                    <a:gd name="connsiteY11" fmla="*/ 724067 h 866226"/>
                    <a:gd name="connsiteX12" fmla="*/ 1006491 w 1006491"/>
                    <a:gd name="connsiteY12" fmla="*/ 866227 h 8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491" h="866226">
                      <a:moveTo>
                        <a:pt x="1006491" y="866227"/>
                      </a:moveTo>
                      <a:cubicBezTo>
                        <a:pt x="1006491" y="866227"/>
                        <a:pt x="940150" y="815681"/>
                        <a:pt x="843481" y="737335"/>
                      </a:cubicBezTo>
                      <a:cubicBezTo>
                        <a:pt x="795463" y="697531"/>
                        <a:pt x="739231" y="651408"/>
                        <a:pt x="679208" y="602126"/>
                      </a:cubicBezTo>
                      <a:cubicBezTo>
                        <a:pt x="619816" y="551580"/>
                        <a:pt x="556634" y="498507"/>
                        <a:pt x="492820" y="444802"/>
                      </a:cubicBezTo>
                      <a:cubicBezTo>
                        <a:pt x="430270" y="389834"/>
                        <a:pt x="367720" y="335497"/>
                        <a:pt x="309592" y="284320"/>
                      </a:cubicBezTo>
                      <a:cubicBezTo>
                        <a:pt x="250833" y="233142"/>
                        <a:pt x="197760" y="183860"/>
                        <a:pt x="151637" y="142160"/>
                      </a:cubicBezTo>
                      <a:cubicBezTo>
                        <a:pt x="59391" y="58127"/>
                        <a:pt x="0" y="0"/>
                        <a:pt x="0" y="0"/>
                      </a:cubicBezTo>
                      <a:cubicBezTo>
                        <a:pt x="0" y="0"/>
                        <a:pt x="66341" y="50546"/>
                        <a:pt x="163010" y="128892"/>
                      </a:cubicBezTo>
                      <a:cubicBezTo>
                        <a:pt x="211028" y="168696"/>
                        <a:pt x="267892" y="213556"/>
                        <a:pt x="327283" y="264101"/>
                      </a:cubicBezTo>
                      <a:cubicBezTo>
                        <a:pt x="386675" y="314647"/>
                        <a:pt x="449857" y="367720"/>
                        <a:pt x="513670" y="421425"/>
                      </a:cubicBezTo>
                      <a:cubicBezTo>
                        <a:pt x="576221" y="476393"/>
                        <a:pt x="638771" y="530730"/>
                        <a:pt x="696899" y="581907"/>
                      </a:cubicBezTo>
                      <a:cubicBezTo>
                        <a:pt x="755026" y="633717"/>
                        <a:pt x="808731" y="682367"/>
                        <a:pt x="854854" y="724067"/>
                      </a:cubicBezTo>
                      <a:cubicBezTo>
                        <a:pt x="947100" y="808099"/>
                        <a:pt x="1006491" y="866227"/>
                        <a:pt x="1006491" y="866227"/>
                      </a:cubicBezTo>
                      <a:close/>
                    </a:path>
                  </a:pathLst>
                </a:custGeom>
                <a:grpFill/>
                <a:ln w="63120" cap="flat">
                  <a:noFill/>
                  <a:prstDash val="solid"/>
                  <a:miter/>
                </a:ln>
              </p:spPr>
              <p:txBody>
                <a:bodyPr rtlCol="0" anchor="ctr"/>
                <a:lstStyle/>
                <a:p>
                  <a:endParaRPr lang="en-GB"/>
                </a:p>
              </p:txBody>
            </p:sp>
            <p:sp>
              <p:nvSpPr>
                <p:cNvPr id="2949" name="Freeform: Shape 2948">
                  <a:extLst>
                    <a:ext uri="{FF2B5EF4-FFF2-40B4-BE49-F238E27FC236}">
                      <a16:creationId xmlns:a16="http://schemas.microsoft.com/office/drawing/2014/main" id="{CA264DAC-FF3B-4CEB-A035-7A30B1F47EAC}"/>
                    </a:ext>
                  </a:extLst>
                </p:cNvPr>
                <p:cNvSpPr/>
                <p:nvPr/>
              </p:nvSpPr>
              <p:spPr>
                <a:xfrm>
                  <a:off x="9609336" y="1484022"/>
                  <a:ext cx="540206" cy="464388"/>
                </a:xfrm>
                <a:custGeom>
                  <a:avLst/>
                  <a:gdLst>
                    <a:gd name="connsiteX0" fmla="*/ 540207 w 540206"/>
                    <a:gd name="connsiteY0" fmla="*/ 463757 h 464388"/>
                    <a:gd name="connsiteX1" fmla="*/ 450488 w 540206"/>
                    <a:gd name="connsiteY1" fmla="*/ 397416 h 464388"/>
                    <a:gd name="connsiteX2" fmla="*/ 360770 w 540206"/>
                    <a:gd name="connsiteY2" fmla="*/ 326652 h 464388"/>
                    <a:gd name="connsiteX3" fmla="*/ 260310 w 540206"/>
                    <a:gd name="connsiteY3" fmla="*/ 243251 h 464388"/>
                    <a:gd name="connsiteX4" fmla="*/ 162378 w 540206"/>
                    <a:gd name="connsiteY4" fmla="*/ 156692 h 464388"/>
                    <a:gd name="connsiteX5" fmla="*/ 78978 w 540206"/>
                    <a:gd name="connsiteY5" fmla="*/ 78978 h 464388"/>
                    <a:gd name="connsiteX6" fmla="*/ 0 w 540206"/>
                    <a:gd name="connsiteY6" fmla="*/ 0 h 464388"/>
                    <a:gd name="connsiteX7" fmla="*/ 89718 w 540206"/>
                    <a:gd name="connsiteY7" fmla="*/ 66341 h 464388"/>
                    <a:gd name="connsiteX8" fmla="*/ 179437 w 540206"/>
                    <a:gd name="connsiteY8" fmla="*/ 137105 h 464388"/>
                    <a:gd name="connsiteX9" fmla="*/ 279897 w 540206"/>
                    <a:gd name="connsiteY9" fmla="*/ 221137 h 464388"/>
                    <a:gd name="connsiteX10" fmla="*/ 377829 w 540206"/>
                    <a:gd name="connsiteY10" fmla="*/ 307697 h 464388"/>
                    <a:gd name="connsiteX11" fmla="*/ 461229 w 540206"/>
                    <a:gd name="connsiteY11" fmla="*/ 385411 h 464388"/>
                    <a:gd name="connsiteX12" fmla="*/ 540207 w 540206"/>
                    <a:gd name="connsiteY12" fmla="*/ 464389 h 46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206" h="464388">
                      <a:moveTo>
                        <a:pt x="540207" y="463757"/>
                      </a:moveTo>
                      <a:cubicBezTo>
                        <a:pt x="540207" y="463757"/>
                        <a:pt x="503561" y="438484"/>
                        <a:pt x="450488" y="397416"/>
                      </a:cubicBezTo>
                      <a:cubicBezTo>
                        <a:pt x="424583" y="376565"/>
                        <a:pt x="392992" y="353188"/>
                        <a:pt x="360770" y="326652"/>
                      </a:cubicBezTo>
                      <a:cubicBezTo>
                        <a:pt x="328547" y="300115"/>
                        <a:pt x="294428" y="271683"/>
                        <a:pt x="260310" y="243251"/>
                      </a:cubicBezTo>
                      <a:cubicBezTo>
                        <a:pt x="226824" y="213556"/>
                        <a:pt x="193969" y="184492"/>
                        <a:pt x="162378" y="156692"/>
                      </a:cubicBezTo>
                      <a:cubicBezTo>
                        <a:pt x="131418" y="128892"/>
                        <a:pt x="103619" y="101723"/>
                        <a:pt x="78978" y="78978"/>
                      </a:cubicBezTo>
                      <a:cubicBezTo>
                        <a:pt x="30959" y="32855"/>
                        <a:pt x="0" y="0"/>
                        <a:pt x="0" y="0"/>
                      </a:cubicBezTo>
                      <a:cubicBezTo>
                        <a:pt x="0" y="0"/>
                        <a:pt x="36645" y="25273"/>
                        <a:pt x="89718" y="66341"/>
                      </a:cubicBezTo>
                      <a:cubicBezTo>
                        <a:pt x="115623" y="87191"/>
                        <a:pt x="147214" y="110569"/>
                        <a:pt x="179437" y="137105"/>
                      </a:cubicBezTo>
                      <a:cubicBezTo>
                        <a:pt x="211660" y="163642"/>
                        <a:pt x="245778" y="192074"/>
                        <a:pt x="279897" y="221137"/>
                      </a:cubicBezTo>
                      <a:cubicBezTo>
                        <a:pt x="313383" y="250833"/>
                        <a:pt x="346238" y="280529"/>
                        <a:pt x="377829" y="307697"/>
                      </a:cubicBezTo>
                      <a:cubicBezTo>
                        <a:pt x="408788" y="335497"/>
                        <a:pt x="436588" y="362665"/>
                        <a:pt x="461229" y="385411"/>
                      </a:cubicBezTo>
                      <a:cubicBezTo>
                        <a:pt x="509248" y="431534"/>
                        <a:pt x="540207" y="464389"/>
                        <a:pt x="540207" y="464389"/>
                      </a:cubicBezTo>
                      <a:close/>
                    </a:path>
                  </a:pathLst>
                </a:custGeom>
                <a:grpFill/>
                <a:ln w="63120" cap="flat">
                  <a:noFill/>
                  <a:prstDash val="solid"/>
                  <a:miter/>
                </a:ln>
              </p:spPr>
              <p:txBody>
                <a:bodyPr rtlCol="0" anchor="ctr"/>
                <a:lstStyle/>
                <a:p>
                  <a:endParaRPr lang="en-GB"/>
                </a:p>
              </p:txBody>
            </p:sp>
            <p:sp>
              <p:nvSpPr>
                <p:cNvPr id="2950" name="Freeform: Shape 2949">
                  <a:extLst>
                    <a:ext uri="{FF2B5EF4-FFF2-40B4-BE49-F238E27FC236}">
                      <a16:creationId xmlns:a16="http://schemas.microsoft.com/office/drawing/2014/main" id="{7A96D7F3-2BA0-4BD3-9C4E-7DF9C76DD6EF}"/>
                    </a:ext>
                  </a:extLst>
                </p:cNvPr>
                <p:cNvSpPr/>
                <p:nvPr/>
              </p:nvSpPr>
              <p:spPr>
                <a:xfrm>
                  <a:off x="9093137" y="2023597"/>
                  <a:ext cx="585698" cy="504824"/>
                </a:xfrm>
                <a:custGeom>
                  <a:avLst/>
                  <a:gdLst>
                    <a:gd name="connsiteX0" fmla="*/ 585699 w 585698"/>
                    <a:gd name="connsiteY0" fmla="*/ 504825 h 504824"/>
                    <a:gd name="connsiteX1" fmla="*/ 488398 w 585698"/>
                    <a:gd name="connsiteY1" fmla="*/ 432166 h 504824"/>
                    <a:gd name="connsiteX2" fmla="*/ 391729 w 585698"/>
                    <a:gd name="connsiteY2" fmla="*/ 355083 h 504824"/>
                    <a:gd name="connsiteX3" fmla="*/ 283056 w 585698"/>
                    <a:gd name="connsiteY3" fmla="*/ 264101 h 504824"/>
                    <a:gd name="connsiteX4" fmla="*/ 176910 w 585698"/>
                    <a:gd name="connsiteY4" fmla="*/ 169960 h 504824"/>
                    <a:gd name="connsiteX5" fmla="*/ 85928 w 585698"/>
                    <a:gd name="connsiteY5" fmla="*/ 85296 h 504824"/>
                    <a:gd name="connsiteX6" fmla="*/ 0 w 585698"/>
                    <a:gd name="connsiteY6" fmla="*/ 0 h 504824"/>
                    <a:gd name="connsiteX7" fmla="*/ 97301 w 585698"/>
                    <a:gd name="connsiteY7" fmla="*/ 72028 h 504824"/>
                    <a:gd name="connsiteX8" fmla="*/ 193969 w 585698"/>
                    <a:gd name="connsiteY8" fmla="*/ 149110 h 504824"/>
                    <a:gd name="connsiteX9" fmla="*/ 302642 w 585698"/>
                    <a:gd name="connsiteY9" fmla="*/ 240092 h 504824"/>
                    <a:gd name="connsiteX10" fmla="*/ 408788 w 585698"/>
                    <a:gd name="connsiteY10" fmla="*/ 334233 h 504824"/>
                    <a:gd name="connsiteX11" fmla="*/ 499771 w 585698"/>
                    <a:gd name="connsiteY11" fmla="*/ 418898 h 504824"/>
                    <a:gd name="connsiteX12" fmla="*/ 585699 w 585698"/>
                    <a:gd name="connsiteY12" fmla="*/ 504193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698" h="504824">
                      <a:moveTo>
                        <a:pt x="585699" y="504825"/>
                      </a:moveTo>
                      <a:cubicBezTo>
                        <a:pt x="585699" y="504825"/>
                        <a:pt x="545894" y="477025"/>
                        <a:pt x="488398" y="432166"/>
                      </a:cubicBezTo>
                      <a:cubicBezTo>
                        <a:pt x="459966" y="409420"/>
                        <a:pt x="426479" y="384147"/>
                        <a:pt x="391729" y="355083"/>
                      </a:cubicBezTo>
                      <a:cubicBezTo>
                        <a:pt x="356979" y="326020"/>
                        <a:pt x="319702" y="295060"/>
                        <a:pt x="283056" y="264101"/>
                      </a:cubicBezTo>
                      <a:cubicBezTo>
                        <a:pt x="247042" y="231878"/>
                        <a:pt x="210397" y="200287"/>
                        <a:pt x="176910" y="169960"/>
                      </a:cubicBezTo>
                      <a:cubicBezTo>
                        <a:pt x="142792" y="140264"/>
                        <a:pt x="112465" y="109937"/>
                        <a:pt x="85928" y="85296"/>
                      </a:cubicBezTo>
                      <a:cubicBezTo>
                        <a:pt x="33487" y="35382"/>
                        <a:pt x="0" y="0"/>
                        <a:pt x="0" y="0"/>
                      </a:cubicBezTo>
                      <a:cubicBezTo>
                        <a:pt x="0" y="0"/>
                        <a:pt x="39805" y="27800"/>
                        <a:pt x="97301" y="72028"/>
                      </a:cubicBezTo>
                      <a:cubicBezTo>
                        <a:pt x="125733" y="94773"/>
                        <a:pt x="159851" y="120046"/>
                        <a:pt x="193969" y="149110"/>
                      </a:cubicBezTo>
                      <a:lnTo>
                        <a:pt x="302642" y="240092"/>
                      </a:lnTo>
                      <a:cubicBezTo>
                        <a:pt x="338656" y="272315"/>
                        <a:pt x="375302" y="304538"/>
                        <a:pt x="408788" y="334233"/>
                      </a:cubicBezTo>
                      <a:cubicBezTo>
                        <a:pt x="442907" y="364561"/>
                        <a:pt x="473234" y="394256"/>
                        <a:pt x="499771" y="418898"/>
                      </a:cubicBezTo>
                      <a:cubicBezTo>
                        <a:pt x="552212" y="468811"/>
                        <a:pt x="585699" y="504193"/>
                        <a:pt x="585699" y="504193"/>
                      </a:cubicBezTo>
                      <a:close/>
                    </a:path>
                  </a:pathLst>
                </a:custGeom>
                <a:grpFill/>
                <a:ln w="63120" cap="flat">
                  <a:noFill/>
                  <a:prstDash val="solid"/>
                  <a:miter/>
                </a:ln>
              </p:spPr>
              <p:txBody>
                <a:bodyPr rtlCol="0" anchor="ctr"/>
                <a:lstStyle/>
                <a:p>
                  <a:endParaRPr lang="en-GB"/>
                </a:p>
              </p:txBody>
            </p:sp>
            <p:sp>
              <p:nvSpPr>
                <p:cNvPr id="2951" name="Freeform: Shape 2950">
                  <a:extLst>
                    <a:ext uri="{FF2B5EF4-FFF2-40B4-BE49-F238E27FC236}">
                      <a16:creationId xmlns:a16="http://schemas.microsoft.com/office/drawing/2014/main" id="{ABEBF449-A17F-4A9A-A916-31CA33447C25}"/>
                    </a:ext>
                  </a:extLst>
                </p:cNvPr>
                <p:cNvSpPr/>
                <p:nvPr/>
              </p:nvSpPr>
              <p:spPr>
                <a:xfrm>
                  <a:off x="8683718" y="2140484"/>
                  <a:ext cx="941413" cy="838426"/>
                </a:xfrm>
                <a:custGeom>
                  <a:avLst/>
                  <a:gdLst>
                    <a:gd name="connsiteX0" fmla="*/ 941414 w 941413"/>
                    <a:gd name="connsiteY0" fmla="*/ 838427 h 838426"/>
                    <a:gd name="connsiteX1" fmla="*/ 788513 w 941413"/>
                    <a:gd name="connsiteY1" fmla="*/ 713958 h 838426"/>
                    <a:gd name="connsiteX2" fmla="*/ 634980 w 941413"/>
                    <a:gd name="connsiteY2" fmla="*/ 583171 h 838426"/>
                    <a:gd name="connsiteX3" fmla="*/ 460598 w 941413"/>
                    <a:gd name="connsiteY3" fmla="*/ 430902 h 838426"/>
                    <a:gd name="connsiteX4" fmla="*/ 289374 w 941413"/>
                    <a:gd name="connsiteY4" fmla="*/ 275474 h 838426"/>
                    <a:gd name="connsiteX5" fmla="*/ 141528 w 941413"/>
                    <a:gd name="connsiteY5" fmla="*/ 137737 h 838426"/>
                    <a:gd name="connsiteX6" fmla="*/ 0 w 941413"/>
                    <a:gd name="connsiteY6" fmla="*/ 0 h 838426"/>
                    <a:gd name="connsiteX7" fmla="*/ 152901 w 941413"/>
                    <a:gd name="connsiteY7" fmla="*/ 124469 h 838426"/>
                    <a:gd name="connsiteX8" fmla="*/ 306433 w 941413"/>
                    <a:gd name="connsiteY8" fmla="*/ 255256 h 838426"/>
                    <a:gd name="connsiteX9" fmla="*/ 480816 w 941413"/>
                    <a:gd name="connsiteY9" fmla="*/ 407525 h 838426"/>
                    <a:gd name="connsiteX10" fmla="*/ 652039 w 941413"/>
                    <a:gd name="connsiteY10" fmla="*/ 562953 h 838426"/>
                    <a:gd name="connsiteX11" fmla="*/ 799885 w 941413"/>
                    <a:gd name="connsiteY11" fmla="*/ 700690 h 838426"/>
                    <a:gd name="connsiteX12" fmla="*/ 941414 w 941413"/>
                    <a:gd name="connsiteY12" fmla="*/ 838427 h 8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1413" h="838426">
                      <a:moveTo>
                        <a:pt x="941414" y="838427"/>
                      </a:moveTo>
                      <a:cubicBezTo>
                        <a:pt x="941414" y="838427"/>
                        <a:pt x="879495" y="789777"/>
                        <a:pt x="788513" y="713958"/>
                      </a:cubicBezTo>
                      <a:cubicBezTo>
                        <a:pt x="743653" y="675417"/>
                        <a:pt x="689949" y="631821"/>
                        <a:pt x="634980" y="583171"/>
                      </a:cubicBezTo>
                      <a:cubicBezTo>
                        <a:pt x="579380" y="534521"/>
                        <a:pt x="519989" y="482711"/>
                        <a:pt x="460598" y="430902"/>
                      </a:cubicBezTo>
                      <a:cubicBezTo>
                        <a:pt x="402470" y="377829"/>
                        <a:pt x="343710" y="324756"/>
                        <a:pt x="289374" y="275474"/>
                      </a:cubicBezTo>
                      <a:cubicBezTo>
                        <a:pt x="234406" y="226192"/>
                        <a:pt x="185124" y="178174"/>
                        <a:pt x="141528" y="137737"/>
                      </a:cubicBezTo>
                      <a:cubicBezTo>
                        <a:pt x="55600" y="56232"/>
                        <a:pt x="0" y="0"/>
                        <a:pt x="0" y="0"/>
                      </a:cubicBezTo>
                      <a:cubicBezTo>
                        <a:pt x="0" y="0"/>
                        <a:pt x="61918" y="48650"/>
                        <a:pt x="152901" y="124469"/>
                      </a:cubicBezTo>
                      <a:cubicBezTo>
                        <a:pt x="197760" y="163010"/>
                        <a:pt x="251465" y="206606"/>
                        <a:pt x="306433" y="255256"/>
                      </a:cubicBezTo>
                      <a:cubicBezTo>
                        <a:pt x="362033" y="303906"/>
                        <a:pt x="421425" y="355715"/>
                        <a:pt x="480816" y="407525"/>
                      </a:cubicBezTo>
                      <a:cubicBezTo>
                        <a:pt x="538943" y="460598"/>
                        <a:pt x="597703" y="513671"/>
                        <a:pt x="652039" y="562953"/>
                      </a:cubicBezTo>
                      <a:cubicBezTo>
                        <a:pt x="707008" y="612867"/>
                        <a:pt x="756290" y="660253"/>
                        <a:pt x="799885" y="700690"/>
                      </a:cubicBezTo>
                      <a:cubicBezTo>
                        <a:pt x="885813" y="782195"/>
                        <a:pt x="941414" y="838427"/>
                        <a:pt x="941414" y="838427"/>
                      </a:cubicBezTo>
                      <a:close/>
                    </a:path>
                  </a:pathLst>
                </a:custGeom>
                <a:grpFill/>
                <a:ln w="63120" cap="flat">
                  <a:noFill/>
                  <a:prstDash val="solid"/>
                  <a:miter/>
                </a:ln>
              </p:spPr>
              <p:txBody>
                <a:bodyPr rtlCol="0" anchor="ctr"/>
                <a:lstStyle/>
                <a:p>
                  <a:endParaRPr lang="en-GB"/>
                </a:p>
              </p:txBody>
            </p:sp>
            <p:sp>
              <p:nvSpPr>
                <p:cNvPr id="2952" name="Freeform: Shape 2951">
                  <a:extLst>
                    <a:ext uri="{FF2B5EF4-FFF2-40B4-BE49-F238E27FC236}">
                      <a16:creationId xmlns:a16="http://schemas.microsoft.com/office/drawing/2014/main" id="{DA993F5D-0507-4175-A9D6-636B5EB82723}"/>
                    </a:ext>
                  </a:extLst>
                </p:cNvPr>
                <p:cNvSpPr/>
                <p:nvPr/>
              </p:nvSpPr>
              <p:spPr>
                <a:xfrm>
                  <a:off x="8347589" y="2462713"/>
                  <a:ext cx="1006491" cy="866226"/>
                </a:xfrm>
                <a:custGeom>
                  <a:avLst/>
                  <a:gdLst>
                    <a:gd name="connsiteX0" fmla="*/ 1006491 w 1006491"/>
                    <a:gd name="connsiteY0" fmla="*/ 866227 h 866226"/>
                    <a:gd name="connsiteX1" fmla="*/ 843481 w 1006491"/>
                    <a:gd name="connsiteY1" fmla="*/ 737335 h 866226"/>
                    <a:gd name="connsiteX2" fmla="*/ 679208 w 1006491"/>
                    <a:gd name="connsiteY2" fmla="*/ 602126 h 866226"/>
                    <a:gd name="connsiteX3" fmla="*/ 492820 w 1006491"/>
                    <a:gd name="connsiteY3" fmla="*/ 444802 h 866226"/>
                    <a:gd name="connsiteX4" fmla="*/ 309592 w 1006491"/>
                    <a:gd name="connsiteY4" fmla="*/ 284320 h 866226"/>
                    <a:gd name="connsiteX5" fmla="*/ 151637 w 1006491"/>
                    <a:gd name="connsiteY5" fmla="*/ 142160 h 866226"/>
                    <a:gd name="connsiteX6" fmla="*/ 0 w 1006491"/>
                    <a:gd name="connsiteY6" fmla="*/ 0 h 866226"/>
                    <a:gd name="connsiteX7" fmla="*/ 163010 w 1006491"/>
                    <a:gd name="connsiteY7" fmla="*/ 128891 h 866226"/>
                    <a:gd name="connsiteX8" fmla="*/ 327283 w 1006491"/>
                    <a:gd name="connsiteY8" fmla="*/ 264101 h 866226"/>
                    <a:gd name="connsiteX9" fmla="*/ 513670 w 1006491"/>
                    <a:gd name="connsiteY9" fmla="*/ 421425 h 866226"/>
                    <a:gd name="connsiteX10" fmla="*/ 696899 w 1006491"/>
                    <a:gd name="connsiteY10" fmla="*/ 581907 h 866226"/>
                    <a:gd name="connsiteX11" fmla="*/ 854854 w 1006491"/>
                    <a:gd name="connsiteY11" fmla="*/ 724067 h 866226"/>
                    <a:gd name="connsiteX12" fmla="*/ 1006491 w 1006491"/>
                    <a:gd name="connsiteY12" fmla="*/ 866227 h 8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491" h="866226">
                      <a:moveTo>
                        <a:pt x="1006491" y="866227"/>
                      </a:moveTo>
                      <a:cubicBezTo>
                        <a:pt x="1006491" y="866227"/>
                        <a:pt x="940150" y="815681"/>
                        <a:pt x="843481" y="737335"/>
                      </a:cubicBezTo>
                      <a:cubicBezTo>
                        <a:pt x="795463" y="697530"/>
                        <a:pt x="739231" y="651408"/>
                        <a:pt x="679208" y="602126"/>
                      </a:cubicBezTo>
                      <a:cubicBezTo>
                        <a:pt x="619816" y="551580"/>
                        <a:pt x="556634" y="498507"/>
                        <a:pt x="492820" y="444802"/>
                      </a:cubicBezTo>
                      <a:cubicBezTo>
                        <a:pt x="430270" y="389834"/>
                        <a:pt x="367720" y="335497"/>
                        <a:pt x="309592" y="284320"/>
                      </a:cubicBezTo>
                      <a:cubicBezTo>
                        <a:pt x="250833" y="233142"/>
                        <a:pt x="197760" y="183860"/>
                        <a:pt x="151637" y="142160"/>
                      </a:cubicBezTo>
                      <a:cubicBezTo>
                        <a:pt x="59391" y="58127"/>
                        <a:pt x="0" y="0"/>
                        <a:pt x="0" y="0"/>
                      </a:cubicBezTo>
                      <a:cubicBezTo>
                        <a:pt x="0" y="0"/>
                        <a:pt x="66341" y="50546"/>
                        <a:pt x="163010" y="128891"/>
                      </a:cubicBezTo>
                      <a:cubicBezTo>
                        <a:pt x="211028" y="168696"/>
                        <a:pt x="267892" y="213555"/>
                        <a:pt x="327283" y="264101"/>
                      </a:cubicBezTo>
                      <a:cubicBezTo>
                        <a:pt x="386674" y="314647"/>
                        <a:pt x="449856" y="367720"/>
                        <a:pt x="513670" y="421425"/>
                      </a:cubicBezTo>
                      <a:cubicBezTo>
                        <a:pt x="576221" y="476393"/>
                        <a:pt x="638771" y="530730"/>
                        <a:pt x="696899" y="581907"/>
                      </a:cubicBezTo>
                      <a:cubicBezTo>
                        <a:pt x="755026" y="633717"/>
                        <a:pt x="808731" y="682367"/>
                        <a:pt x="854854" y="724067"/>
                      </a:cubicBezTo>
                      <a:cubicBezTo>
                        <a:pt x="947100" y="808099"/>
                        <a:pt x="1006491" y="866227"/>
                        <a:pt x="1006491" y="866227"/>
                      </a:cubicBezTo>
                      <a:close/>
                    </a:path>
                  </a:pathLst>
                </a:custGeom>
                <a:grpFill/>
                <a:ln w="63120" cap="flat">
                  <a:noFill/>
                  <a:prstDash val="solid"/>
                  <a:miter/>
                </a:ln>
              </p:spPr>
              <p:txBody>
                <a:bodyPr rtlCol="0" anchor="ctr"/>
                <a:lstStyle/>
                <a:p>
                  <a:endParaRPr lang="en-GB"/>
                </a:p>
              </p:txBody>
            </p:sp>
            <p:sp>
              <p:nvSpPr>
                <p:cNvPr id="2953" name="Freeform: Shape 2952">
                  <a:extLst>
                    <a:ext uri="{FF2B5EF4-FFF2-40B4-BE49-F238E27FC236}">
                      <a16:creationId xmlns:a16="http://schemas.microsoft.com/office/drawing/2014/main" id="{FD0C74B0-88D4-4912-AC91-CB24304A6FAC}"/>
                    </a:ext>
                  </a:extLst>
                </p:cNvPr>
                <p:cNvSpPr/>
                <p:nvPr/>
              </p:nvSpPr>
              <p:spPr>
                <a:xfrm>
                  <a:off x="8262925" y="3003552"/>
                  <a:ext cx="577484" cy="496611"/>
                </a:xfrm>
                <a:custGeom>
                  <a:avLst/>
                  <a:gdLst>
                    <a:gd name="connsiteX0" fmla="*/ 577484 w 577484"/>
                    <a:gd name="connsiteY0" fmla="*/ 496612 h 496611"/>
                    <a:gd name="connsiteX1" fmla="*/ 481448 w 577484"/>
                    <a:gd name="connsiteY1" fmla="*/ 425215 h 496611"/>
                    <a:gd name="connsiteX2" fmla="*/ 386043 w 577484"/>
                    <a:gd name="connsiteY2" fmla="*/ 349397 h 496611"/>
                    <a:gd name="connsiteX3" fmla="*/ 278633 w 577484"/>
                    <a:gd name="connsiteY3" fmla="*/ 259679 h 496611"/>
                    <a:gd name="connsiteX4" fmla="*/ 173751 w 577484"/>
                    <a:gd name="connsiteY4" fmla="*/ 166801 h 496611"/>
                    <a:gd name="connsiteX5" fmla="*/ 84664 w 577484"/>
                    <a:gd name="connsiteY5" fmla="*/ 84032 h 496611"/>
                    <a:gd name="connsiteX6" fmla="*/ 0 w 577484"/>
                    <a:gd name="connsiteY6" fmla="*/ 0 h 496611"/>
                    <a:gd name="connsiteX7" fmla="*/ 96037 w 577484"/>
                    <a:gd name="connsiteY7" fmla="*/ 71396 h 496611"/>
                    <a:gd name="connsiteX8" fmla="*/ 191442 w 577484"/>
                    <a:gd name="connsiteY8" fmla="*/ 147214 h 496611"/>
                    <a:gd name="connsiteX9" fmla="*/ 298851 w 577484"/>
                    <a:gd name="connsiteY9" fmla="*/ 236933 h 496611"/>
                    <a:gd name="connsiteX10" fmla="*/ 403734 w 577484"/>
                    <a:gd name="connsiteY10" fmla="*/ 329811 h 496611"/>
                    <a:gd name="connsiteX11" fmla="*/ 492821 w 577484"/>
                    <a:gd name="connsiteY11" fmla="*/ 412579 h 496611"/>
                    <a:gd name="connsiteX12" fmla="*/ 577484 w 577484"/>
                    <a:gd name="connsiteY12" fmla="*/ 496612 h 49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84" h="496611">
                      <a:moveTo>
                        <a:pt x="577484" y="496612"/>
                      </a:moveTo>
                      <a:cubicBezTo>
                        <a:pt x="577484" y="496612"/>
                        <a:pt x="538312" y="469443"/>
                        <a:pt x="481448" y="425215"/>
                      </a:cubicBezTo>
                      <a:cubicBezTo>
                        <a:pt x="453647" y="403102"/>
                        <a:pt x="420161" y="377829"/>
                        <a:pt x="386043" y="349397"/>
                      </a:cubicBezTo>
                      <a:cubicBezTo>
                        <a:pt x="351924" y="320965"/>
                        <a:pt x="315279" y="290006"/>
                        <a:pt x="278633" y="259679"/>
                      </a:cubicBezTo>
                      <a:cubicBezTo>
                        <a:pt x="243251" y="228087"/>
                        <a:pt x="207237" y="196496"/>
                        <a:pt x="173751" y="166801"/>
                      </a:cubicBezTo>
                      <a:cubicBezTo>
                        <a:pt x="140264" y="137105"/>
                        <a:pt x="110569" y="108041"/>
                        <a:pt x="84664" y="84032"/>
                      </a:cubicBezTo>
                      <a:cubicBezTo>
                        <a:pt x="32854" y="34750"/>
                        <a:pt x="0" y="0"/>
                        <a:pt x="0" y="0"/>
                      </a:cubicBezTo>
                      <a:cubicBezTo>
                        <a:pt x="0" y="0"/>
                        <a:pt x="39173" y="27168"/>
                        <a:pt x="96037" y="71396"/>
                      </a:cubicBezTo>
                      <a:cubicBezTo>
                        <a:pt x="123837" y="93509"/>
                        <a:pt x="157323" y="118782"/>
                        <a:pt x="191442" y="147214"/>
                      </a:cubicBezTo>
                      <a:cubicBezTo>
                        <a:pt x="225560" y="175646"/>
                        <a:pt x="262206" y="206605"/>
                        <a:pt x="298851" y="236933"/>
                      </a:cubicBezTo>
                      <a:cubicBezTo>
                        <a:pt x="334233" y="268524"/>
                        <a:pt x="370247" y="300115"/>
                        <a:pt x="403734" y="329811"/>
                      </a:cubicBezTo>
                      <a:cubicBezTo>
                        <a:pt x="437220" y="359506"/>
                        <a:pt x="466916" y="388570"/>
                        <a:pt x="492821" y="412579"/>
                      </a:cubicBezTo>
                      <a:cubicBezTo>
                        <a:pt x="544630" y="461861"/>
                        <a:pt x="577484" y="496612"/>
                        <a:pt x="577484" y="496612"/>
                      </a:cubicBezTo>
                      <a:close/>
                    </a:path>
                  </a:pathLst>
                </a:custGeom>
                <a:grpFill/>
                <a:ln w="63120" cap="flat">
                  <a:noFill/>
                  <a:prstDash val="solid"/>
                  <a:miter/>
                </a:ln>
              </p:spPr>
              <p:txBody>
                <a:bodyPr rtlCol="0" anchor="ctr"/>
                <a:lstStyle/>
                <a:p>
                  <a:endParaRPr lang="en-GB"/>
                </a:p>
              </p:txBody>
            </p:sp>
            <p:grpSp>
              <p:nvGrpSpPr>
                <p:cNvPr id="2954" name="Graphic 2">
                  <a:extLst>
                    <a:ext uri="{FF2B5EF4-FFF2-40B4-BE49-F238E27FC236}">
                      <a16:creationId xmlns:a16="http://schemas.microsoft.com/office/drawing/2014/main" id="{A2FC0F0F-B1D3-4EB9-9992-3381D4748867}"/>
                    </a:ext>
                  </a:extLst>
                </p:cNvPr>
                <p:cNvGrpSpPr/>
                <p:nvPr/>
              </p:nvGrpSpPr>
              <p:grpSpPr>
                <a:xfrm>
                  <a:off x="7312666" y="3589882"/>
                  <a:ext cx="1040609" cy="952786"/>
                  <a:chOff x="7312666" y="3589882"/>
                  <a:chExt cx="1040609" cy="952786"/>
                </a:xfrm>
                <a:grpFill/>
              </p:grpSpPr>
              <p:sp>
                <p:nvSpPr>
                  <p:cNvPr id="2958" name="Freeform: Shape 2957">
                    <a:extLst>
                      <a:ext uri="{FF2B5EF4-FFF2-40B4-BE49-F238E27FC236}">
                        <a16:creationId xmlns:a16="http://schemas.microsoft.com/office/drawing/2014/main" id="{C77A120B-B498-4C0E-AA0D-CF31C2602C93}"/>
                      </a:ext>
                    </a:extLst>
                  </p:cNvPr>
                  <p:cNvSpPr/>
                  <p:nvPr/>
                </p:nvSpPr>
                <p:spPr>
                  <a:xfrm>
                    <a:off x="7744831" y="3589882"/>
                    <a:ext cx="608443" cy="523147"/>
                  </a:xfrm>
                  <a:custGeom>
                    <a:avLst/>
                    <a:gdLst>
                      <a:gd name="connsiteX0" fmla="*/ 607812 w 608443"/>
                      <a:gd name="connsiteY0" fmla="*/ 523148 h 523147"/>
                      <a:gd name="connsiteX1" fmla="*/ 507352 w 608443"/>
                      <a:gd name="connsiteY1" fmla="*/ 447961 h 523147"/>
                      <a:gd name="connsiteX2" fmla="*/ 406893 w 608443"/>
                      <a:gd name="connsiteY2" fmla="*/ 367720 h 523147"/>
                      <a:gd name="connsiteX3" fmla="*/ 293797 w 608443"/>
                      <a:gd name="connsiteY3" fmla="*/ 272947 h 523147"/>
                      <a:gd name="connsiteX4" fmla="*/ 183228 w 608443"/>
                      <a:gd name="connsiteY4" fmla="*/ 175646 h 523147"/>
                      <a:gd name="connsiteX5" fmla="*/ 89087 w 608443"/>
                      <a:gd name="connsiteY5" fmla="*/ 88455 h 523147"/>
                      <a:gd name="connsiteX6" fmla="*/ 0 w 608443"/>
                      <a:gd name="connsiteY6" fmla="*/ 0 h 523147"/>
                      <a:gd name="connsiteX7" fmla="*/ 100460 w 608443"/>
                      <a:gd name="connsiteY7" fmla="*/ 75187 h 523147"/>
                      <a:gd name="connsiteX8" fmla="*/ 200919 w 608443"/>
                      <a:gd name="connsiteY8" fmla="*/ 155428 h 523147"/>
                      <a:gd name="connsiteX9" fmla="*/ 314015 w 608443"/>
                      <a:gd name="connsiteY9" fmla="*/ 250201 h 523147"/>
                      <a:gd name="connsiteX10" fmla="*/ 424584 w 608443"/>
                      <a:gd name="connsiteY10" fmla="*/ 347502 h 523147"/>
                      <a:gd name="connsiteX11" fmla="*/ 518725 w 608443"/>
                      <a:gd name="connsiteY11" fmla="*/ 434693 h 523147"/>
                      <a:gd name="connsiteX12" fmla="*/ 608444 w 608443"/>
                      <a:gd name="connsiteY12" fmla="*/ 523148 h 52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43" h="523147">
                        <a:moveTo>
                          <a:pt x="607812" y="523148"/>
                        </a:moveTo>
                        <a:cubicBezTo>
                          <a:pt x="607812" y="523148"/>
                          <a:pt x="566743" y="494084"/>
                          <a:pt x="507352" y="447961"/>
                        </a:cubicBezTo>
                        <a:cubicBezTo>
                          <a:pt x="478289" y="424584"/>
                          <a:pt x="442907" y="398047"/>
                          <a:pt x="406893" y="367720"/>
                        </a:cubicBezTo>
                        <a:cubicBezTo>
                          <a:pt x="370879" y="337392"/>
                          <a:pt x="332338" y="305170"/>
                          <a:pt x="293797" y="272947"/>
                        </a:cubicBezTo>
                        <a:cubicBezTo>
                          <a:pt x="256519" y="239460"/>
                          <a:pt x="218610" y="206605"/>
                          <a:pt x="183228" y="175646"/>
                        </a:cubicBezTo>
                        <a:cubicBezTo>
                          <a:pt x="147846" y="144687"/>
                          <a:pt x="116887" y="113728"/>
                          <a:pt x="89087" y="88455"/>
                        </a:cubicBezTo>
                        <a:cubicBezTo>
                          <a:pt x="34750" y="36646"/>
                          <a:pt x="0" y="0"/>
                          <a:pt x="0" y="0"/>
                        </a:cubicBezTo>
                        <a:cubicBezTo>
                          <a:pt x="0" y="0"/>
                          <a:pt x="41068" y="29064"/>
                          <a:pt x="100460" y="75187"/>
                        </a:cubicBezTo>
                        <a:cubicBezTo>
                          <a:pt x="129523" y="98564"/>
                          <a:pt x="164905" y="125100"/>
                          <a:pt x="200919" y="155428"/>
                        </a:cubicBezTo>
                        <a:cubicBezTo>
                          <a:pt x="236933" y="185756"/>
                          <a:pt x="275474" y="217978"/>
                          <a:pt x="314015" y="250201"/>
                        </a:cubicBezTo>
                        <a:cubicBezTo>
                          <a:pt x="351292" y="283688"/>
                          <a:pt x="389202" y="316543"/>
                          <a:pt x="424584" y="347502"/>
                        </a:cubicBezTo>
                        <a:cubicBezTo>
                          <a:pt x="459966" y="378461"/>
                          <a:pt x="490925" y="409420"/>
                          <a:pt x="518725" y="434693"/>
                        </a:cubicBezTo>
                        <a:cubicBezTo>
                          <a:pt x="573062" y="486502"/>
                          <a:pt x="608444" y="523148"/>
                          <a:pt x="608444" y="523148"/>
                        </a:cubicBezTo>
                        <a:close/>
                      </a:path>
                    </a:pathLst>
                  </a:custGeom>
                  <a:grpFill/>
                  <a:ln w="63120" cap="flat">
                    <a:noFill/>
                    <a:prstDash val="solid"/>
                    <a:miter/>
                  </a:ln>
                </p:spPr>
                <p:txBody>
                  <a:bodyPr rtlCol="0" anchor="ctr"/>
                  <a:lstStyle/>
                  <a:p>
                    <a:endParaRPr lang="en-GB"/>
                  </a:p>
                </p:txBody>
              </p:sp>
              <p:sp>
                <p:nvSpPr>
                  <p:cNvPr id="2959" name="Freeform: Shape 2958">
                    <a:extLst>
                      <a:ext uri="{FF2B5EF4-FFF2-40B4-BE49-F238E27FC236}">
                        <a16:creationId xmlns:a16="http://schemas.microsoft.com/office/drawing/2014/main" id="{04D4019A-A576-43BB-90F3-363AD257F972}"/>
                      </a:ext>
                    </a:extLst>
                  </p:cNvPr>
                  <p:cNvSpPr/>
                  <p:nvPr/>
                </p:nvSpPr>
                <p:spPr>
                  <a:xfrm>
                    <a:off x="7312666" y="3684655"/>
                    <a:ext cx="996382" cy="858013"/>
                  </a:xfrm>
                  <a:custGeom>
                    <a:avLst/>
                    <a:gdLst>
                      <a:gd name="connsiteX0" fmla="*/ 996382 w 996382"/>
                      <a:gd name="connsiteY0" fmla="*/ 858013 h 858013"/>
                      <a:gd name="connsiteX1" fmla="*/ 835267 w 996382"/>
                      <a:gd name="connsiteY1" fmla="*/ 730385 h 858013"/>
                      <a:gd name="connsiteX2" fmla="*/ 672889 w 996382"/>
                      <a:gd name="connsiteY2" fmla="*/ 596439 h 858013"/>
                      <a:gd name="connsiteX3" fmla="*/ 488398 w 996382"/>
                      <a:gd name="connsiteY3" fmla="*/ 440379 h 858013"/>
                      <a:gd name="connsiteX4" fmla="*/ 307065 w 996382"/>
                      <a:gd name="connsiteY4" fmla="*/ 281160 h 858013"/>
                      <a:gd name="connsiteX5" fmla="*/ 150374 w 996382"/>
                      <a:gd name="connsiteY5" fmla="*/ 140264 h 858013"/>
                      <a:gd name="connsiteX6" fmla="*/ 0 w 996382"/>
                      <a:gd name="connsiteY6" fmla="*/ 0 h 858013"/>
                      <a:gd name="connsiteX7" fmla="*/ 161114 w 996382"/>
                      <a:gd name="connsiteY7" fmla="*/ 127628 h 858013"/>
                      <a:gd name="connsiteX8" fmla="*/ 323492 w 996382"/>
                      <a:gd name="connsiteY8" fmla="*/ 261574 h 858013"/>
                      <a:gd name="connsiteX9" fmla="*/ 507984 w 996382"/>
                      <a:gd name="connsiteY9" fmla="*/ 417634 h 858013"/>
                      <a:gd name="connsiteX10" fmla="*/ 689317 w 996382"/>
                      <a:gd name="connsiteY10" fmla="*/ 576853 h 858013"/>
                      <a:gd name="connsiteX11" fmla="*/ 846009 w 996382"/>
                      <a:gd name="connsiteY11" fmla="*/ 717749 h 858013"/>
                      <a:gd name="connsiteX12" fmla="*/ 996382 w 996382"/>
                      <a:gd name="connsiteY12" fmla="*/ 858013 h 85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2" h="858013">
                        <a:moveTo>
                          <a:pt x="996382" y="858013"/>
                        </a:moveTo>
                        <a:cubicBezTo>
                          <a:pt x="996382" y="858013"/>
                          <a:pt x="930673" y="808099"/>
                          <a:pt x="835267" y="730385"/>
                        </a:cubicBezTo>
                        <a:cubicBezTo>
                          <a:pt x="787881" y="691213"/>
                          <a:pt x="732281" y="645721"/>
                          <a:pt x="672889" y="596439"/>
                        </a:cubicBezTo>
                        <a:cubicBezTo>
                          <a:pt x="614130" y="546525"/>
                          <a:pt x="551580" y="493452"/>
                          <a:pt x="488398" y="440379"/>
                        </a:cubicBezTo>
                        <a:cubicBezTo>
                          <a:pt x="426479" y="386043"/>
                          <a:pt x="364561" y="332338"/>
                          <a:pt x="307065" y="281160"/>
                        </a:cubicBezTo>
                        <a:cubicBezTo>
                          <a:pt x="248937" y="230615"/>
                          <a:pt x="196496" y="181332"/>
                          <a:pt x="150374" y="140264"/>
                        </a:cubicBezTo>
                        <a:cubicBezTo>
                          <a:pt x="59391" y="56864"/>
                          <a:pt x="0" y="0"/>
                          <a:pt x="0" y="0"/>
                        </a:cubicBezTo>
                        <a:cubicBezTo>
                          <a:pt x="0" y="0"/>
                          <a:pt x="65709" y="49914"/>
                          <a:pt x="161114" y="127628"/>
                        </a:cubicBezTo>
                        <a:cubicBezTo>
                          <a:pt x="208501" y="166801"/>
                          <a:pt x="264733" y="211660"/>
                          <a:pt x="323492" y="261574"/>
                        </a:cubicBezTo>
                        <a:cubicBezTo>
                          <a:pt x="382252" y="311488"/>
                          <a:pt x="444802" y="364561"/>
                          <a:pt x="507984" y="417634"/>
                        </a:cubicBezTo>
                        <a:cubicBezTo>
                          <a:pt x="569903" y="471971"/>
                          <a:pt x="631821" y="525675"/>
                          <a:pt x="689317" y="576853"/>
                        </a:cubicBezTo>
                        <a:cubicBezTo>
                          <a:pt x="746813" y="628662"/>
                          <a:pt x="799886" y="676680"/>
                          <a:pt x="846009" y="717749"/>
                        </a:cubicBezTo>
                        <a:cubicBezTo>
                          <a:pt x="936991" y="801149"/>
                          <a:pt x="996382" y="858013"/>
                          <a:pt x="996382" y="858013"/>
                        </a:cubicBezTo>
                        <a:close/>
                      </a:path>
                    </a:pathLst>
                  </a:custGeom>
                  <a:grpFill/>
                  <a:ln w="63120" cap="flat">
                    <a:noFill/>
                    <a:prstDash val="solid"/>
                    <a:miter/>
                  </a:ln>
                </p:spPr>
                <p:txBody>
                  <a:bodyPr rtlCol="0" anchor="ctr"/>
                  <a:lstStyle/>
                  <a:p>
                    <a:endParaRPr lang="en-GB"/>
                  </a:p>
                </p:txBody>
              </p:sp>
            </p:grpSp>
            <p:grpSp>
              <p:nvGrpSpPr>
                <p:cNvPr id="2955" name="Graphic 2">
                  <a:extLst>
                    <a:ext uri="{FF2B5EF4-FFF2-40B4-BE49-F238E27FC236}">
                      <a16:creationId xmlns:a16="http://schemas.microsoft.com/office/drawing/2014/main" id="{20108C0D-C61D-483E-A94B-0EE3AF4197D4}"/>
                    </a:ext>
                  </a:extLst>
                </p:cNvPr>
                <p:cNvGrpSpPr/>
                <p:nvPr/>
              </p:nvGrpSpPr>
              <p:grpSpPr>
                <a:xfrm>
                  <a:off x="10874242" y="-504318"/>
                  <a:ext cx="1002700" cy="945204"/>
                  <a:chOff x="10874242" y="-504318"/>
                  <a:chExt cx="1002700" cy="945204"/>
                </a:xfrm>
                <a:grpFill/>
              </p:grpSpPr>
              <p:sp>
                <p:nvSpPr>
                  <p:cNvPr id="2956" name="Freeform: Shape 2955">
                    <a:extLst>
                      <a:ext uri="{FF2B5EF4-FFF2-40B4-BE49-F238E27FC236}">
                        <a16:creationId xmlns:a16="http://schemas.microsoft.com/office/drawing/2014/main" id="{05C024B6-4BBD-4FA5-9A6D-E48B8BB2584D}"/>
                      </a:ext>
                    </a:extLst>
                  </p:cNvPr>
                  <p:cNvSpPr/>
                  <p:nvPr/>
                </p:nvSpPr>
                <p:spPr>
                  <a:xfrm>
                    <a:off x="10874242" y="-74048"/>
                    <a:ext cx="592648" cy="514934"/>
                  </a:xfrm>
                  <a:custGeom>
                    <a:avLst/>
                    <a:gdLst>
                      <a:gd name="connsiteX0" fmla="*/ 0 w 592648"/>
                      <a:gd name="connsiteY0" fmla="*/ 0 h 514934"/>
                      <a:gd name="connsiteX1" fmla="*/ 98564 w 592648"/>
                      <a:gd name="connsiteY1" fmla="*/ 73923 h 514934"/>
                      <a:gd name="connsiteX2" fmla="*/ 196496 w 592648"/>
                      <a:gd name="connsiteY2" fmla="*/ 152901 h 514934"/>
                      <a:gd name="connsiteX3" fmla="*/ 306433 w 592648"/>
                      <a:gd name="connsiteY3" fmla="*/ 245779 h 514934"/>
                      <a:gd name="connsiteX4" fmla="*/ 413843 w 592648"/>
                      <a:gd name="connsiteY4" fmla="*/ 341815 h 514934"/>
                      <a:gd name="connsiteX5" fmla="*/ 505457 w 592648"/>
                      <a:gd name="connsiteY5" fmla="*/ 427743 h 514934"/>
                      <a:gd name="connsiteX6" fmla="*/ 592648 w 592648"/>
                      <a:gd name="connsiteY6" fmla="*/ 514934 h 514934"/>
                      <a:gd name="connsiteX7" fmla="*/ 494084 w 592648"/>
                      <a:gd name="connsiteY7" fmla="*/ 441011 h 514934"/>
                      <a:gd name="connsiteX8" fmla="*/ 396152 w 592648"/>
                      <a:gd name="connsiteY8" fmla="*/ 362034 h 514934"/>
                      <a:gd name="connsiteX9" fmla="*/ 286215 w 592648"/>
                      <a:gd name="connsiteY9" fmla="*/ 269156 h 514934"/>
                      <a:gd name="connsiteX10" fmla="*/ 178806 w 592648"/>
                      <a:gd name="connsiteY10" fmla="*/ 173119 h 514934"/>
                      <a:gd name="connsiteX11" fmla="*/ 87191 w 592648"/>
                      <a:gd name="connsiteY11" fmla="*/ 87191 h 514934"/>
                      <a:gd name="connsiteX12" fmla="*/ 0 w 592648"/>
                      <a:gd name="connsiteY12" fmla="*/ 0 h 5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648" h="514934">
                        <a:moveTo>
                          <a:pt x="0" y="0"/>
                        </a:moveTo>
                        <a:cubicBezTo>
                          <a:pt x="0" y="0"/>
                          <a:pt x="40437" y="28432"/>
                          <a:pt x="98564" y="73923"/>
                        </a:cubicBezTo>
                        <a:cubicBezTo>
                          <a:pt x="126996" y="97301"/>
                          <a:pt x="161746" y="123205"/>
                          <a:pt x="196496" y="152901"/>
                        </a:cubicBezTo>
                        <a:cubicBezTo>
                          <a:pt x="231878" y="182596"/>
                          <a:pt x="269156" y="214187"/>
                          <a:pt x="306433" y="245779"/>
                        </a:cubicBezTo>
                        <a:cubicBezTo>
                          <a:pt x="343079" y="278633"/>
                          <a:pt x="379725" y="311488"/>
                          <a:pt x="413843" y="341815"/>
                        </a:cubicBezTo>
                        <a:cubicBezTo>
                          <a:pt x="447961" y="372143"/>
                          <a:pt x="478921" y="402470"/>
                          <a:pt x="505457" y="427743"/>
                        </a:cubicBezTo>
                        <a:cubicBezTo>
                          <a:pt x="558530" y="478920"/>
                          <a:pt x="592648" y="514934"/>
                          <a:pt x="592648" y="514934"/>
                        </a:cubicBezTo>
                        <a:cubicBezTo>
                          <a:pt x="592648" y="514934"/>
                          <a:pt x="552212" y="486502"/>
                          <a:pt x="494084" y="441011"/>
                        </a:cubicBezTo>
                        <a:cubicBezTo>
                          <a:pt x="465652" y="417634"/>
                          <a:pt x="430902" y="391729"/>
                          <a:pt x="396152" y="362034"/>
                        </a:cubicBezTo>
                        <a:cubicBezTo>
                          <a:pt x="360770" y="332338"/>
                          <a:pt x="323493" y="300747"/>
                          <a:pt x="286215" y="269156"/>
                        </a:cubicBezTo>
                        <a:cubicBezTo>
                          <a:pt x="249569" y="236301"/>
                          <a:pt x="212924" y="203447"/>
                          <a:pt x="178806" y="173119"/>
                        </a:cubicBezTo>
                        <a:cubicBezTo>
                          <a:pt x="144687" y="142792"/>
                          <a:pt x="113728" y="112464"/>
                          <a:pt x="87191" y="87191"/>
                        </a:cubicBezTo>
                        <a:cubicBezTo>
                          <a:pt x="34118" y="36014"/>
                          <a:pt x="0" y="0"/>
                          <a:pt x="0" y="0"/>
                        </a:cubicBezTo>
                        <a:close/>
                      </a:path>
                    </a:pathLst>
                  </a:custGeom>
                  <a:grpFill/>
                  <a:ln w="63120" cap="flat">
                    <a:noFill/>
                    <a:prstDash val="solid"/>
                    <a:miter/>
                  </a:ln>
                </p:spPr>
                <p:txBody>
                  <a:bodyPr rtlCol="0" anchor="ctr"/>
                  <a:lstStyle/>
                  <a:p>
                    <a:endParaRPr lang="en-GB"/>
                  </a:p>
                </p:txBody>
              </p:sp>
              <p:sp>
                <p:nvSpPr>
                  <p:cNvPr id="2957" name="Freeform: Shape 2956">
                    <a:extLst>
                      <a:ext uri="{FF2B5EF4-FFF2-40B4-BE49-F238E27FC236}">
                        <a16:creationId xmlns:a16="http://schemas.microsoft.com/office/drawing/2014/main" id="{294CD27C-3858-4CDC-A4B1-1D1D77660E2A}"/>
                      </a:ext>
                    </a:extLst>
                  </p:cNvPr>
                  <p:cNvSpPr/>
                  <p:nvPr/>
                </p:nvSpPr>
                <p:spPr>
                  <a:xfrm>
                    <a:off x="10917837" y="-504318"/>
                    <a:ext cx="959104" cy="830844"/>
                  </a:xfrm>
                  <a:custGeom>
                    <a:avLst/>
                    <a:gdLst>
                      <a:gd name="connsiteX0" fmla="*/ 0 w 959104"/>
                      <a:gd name="connsiteY0" fmla="*/ 0 h 830844"/>
                      <a:gd name="connsiteX1" fmla="*/ 155428 w 959104"/>
                      <a:gd name="connsiteY1" fmla="*/ 123205 h 830844"/>
                      <a:gd name="connsiteX2" fmla="*/ 312119 w 959104"/>
                      <a:gd name="connsiteY2" fmla="*/ 252728 h 830844"/>
                      <a:gd name="connsiteX3" fmla="*/ 489661 w 959104"/>
                      <a:gd name="connsiteY3" fmla="*/ 403734 h 830844"/>
                      <a:gd name="connsiteX4" fmla="*/ 664676 w 959104"/>
                      <a:gd name="connsiteY4" fmla="*/ 557898 h 830844"/>
                      <a:gd name="connsiteX5" fmla="*/ 815049 w 959104"/>
                      <a:gd name="connsiteY5" fmla="*/ 694372 h 830844"/>
                      <a:gd name="connsiteX6" fmla="*/ 959105 w 959104"/>
                      <a:gd name="connsiteY6" fmla="*/ 830845 h 830844"/>
                      <a:gd name="connsiteX7" fmla="*/ 803677 w 959104"/>
                      <a:gd name="connsiteY7" fmla="*/ 707640 h 830844"/>
                      <a:gd name="connsiteX8" fmla="*/ 646985 w 959104"/>
                      <a:gd name="connsiteY8" fmla="*/ 578116 h 830844"/>
                      <a:gd name="connsiteX9" fmla="*/ 469443 w 959104"/>
                      <a:gd name="connsiteY9" fmla="*/ 427111 h 830844"/>
                      <a:gd name="connsiteX10" fmla="*/ 295060 w 959104"/>
                      <a:gd name="connsiteY10" fmla="*/ 272947 h 830844"/>
                      <a:gd name="connsiteX11" fmla="*/ 144687 w 959104"/>
                      <a:gd name="connsiteY11" fmla="*/ 136473 h 830844"/>
                      <a:gd name="connsiteX12" fmla="*/ 631 w 959104"/>
                      <a:gd name="connsiteY12" fmla="*/ 0 h 8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9104" h="830844">
                        <a:moveTo>
                          <a:pt x="0" y="0"/>
                        </a:moveTo>
                        <a:cubicBezTo>
                          <a:pt x="0" y="0"/>
                          <a:pt x="63182" y="48018"/>
                          <a:pt x="155428" y="123205"/>
                        </a:cubicBezTo>
                        <a:cubicBezTo>
                          <a:pt x="200919" y="161114"/>
                          <a:pt x="255256" y="204710"/>
                          <a:pt x="312119" y="252728"/>
                        </a:cubicBezTo>
                        <a:cubicBezTo>
                          <a:pt x="368983" y="300747"/>
                          <a:pt x="429007" y="352556"/>
                          <a:pt x="489661" y="403734"/>
                        </a:cubicBezTo>
                        <a:cubicBezTo>
                          <a:pt x="549052" y="456175"/>
                          <a:pt x="608444" y="508616"/>
                          <a:pt x="664676" y="557898"/>
                        </a:cubicBezTo>
                        <a:cubicBezTo>
                          <a:pt x="720276" y="607180"/>
                          <a:pt x="770822" y="654567"/>
                          <a:pt x="815049" y="694372"/>
                        </a:cubicBezTo>
                        <a:cubicBezTo>
                          <a:pt x="902241" y="775245"/>
                          <a:pt x="959105" y="830845"/>
                          <a:pt x="959105" y="830845"/>
                        </a:cubicBezTo>
                        <a:cubicBezTo>
                          <a:pt x="959105" y="830845"/>
                          <a:pt x="895923" y="782826"/>
                          <a:pt x="803677" y="707640"/>
                        </a:cubicBezTo>
                        <a:cubicBezTo>
                          <a:pt x="758185" y="669731"/>
                          <a:pt x="703849" y="626135"/>
                          <a:pt x="646985" y="578116"/>
                        </a:cubicBezTo>
                        <a:cubicBezTo>
                          <a:pt x="590121" y="530098"/>
                          <a:pt x="530098" y="478289"/>
                          <a:pt x="469443" y="427111"/>
                        </a:cubicBezTo>
                        <a:cubicBezTo>
                          <a:pt x="410052" y="374670"/>
                          <a:pt x="350660" y="322229"/>
                          <a:pt x="295060" y="272947"/>
                        </a:cubicBezTo>
                        <a:cubicBezTo>
                          <a:pt x="239460" y="223665"/>
                          <a:pt x="188914" y="176278"/>
                          <a:pt x="144687" y="136473"/>
                        </a:cubicBezTo>
                        <a:cubicBezTo>
                          <a:pt x="57495" y="55600"/>
                          <a:pt x="631" y="0"/>
                          <a:pt x="631" y="0"/>
                        </a:cubicBezTo>
                        <a:close/>
                      </a:path>
                    </a:pathLst>
                  </a:custGeom>
                  <a:grpFill/>
                  <a:ln w="63120" cap="flat">
                    <a:noFill/>
                    <a:prstDash val="solid"/>
                    <a:miter/>
                  </a:ln>
                </p:spPr>
                <p:txBody>
                  <a:bodyPr rtlCol="0" anchor="ctr"/>
                  <a:lstStyle/>
                  <a:p>
                    <a:endParaRPr lang="en-GB"/>
                  </a:p>
                </p:txBody>
              </p:sp>
            </p:grpSp>
          </p:grpSp>
          <p:sp>
            <p:nvSpPr>
              <p:cNvPr id="2921" name="Freeform: Shape 2920">
                <a:extLst>
                  <a:ext uri="{FF2B5EF4-FFF2-40B4-BE49-F238E27FC236}">
                    <a16:creationId xmlns:a16="http://schemas.microsoft.com/office/drawing/2014/main" id="{69B8BC4F-DE1A-4561-ACF6-C41516DDDBCA}"/>
                  </a:ext>
                </a:extLst>
              </p:cNvPr>
              <p:cNvSpPr/>
              <p:nvPr/>
            </p:nvSpPr>
            <p:spPr>
              <a:xfrm>
                <a:off x="10873535" y="1300087"/>
                <a:ext cx="286996" cy="286996"/>
              </a:xfrm>
              <a:custGeom>
                <a:avLst/>
                <a:gdLst>
                  <a:gd name="connsiteX0" fmla="*/ 286922 w 286996"/>
                  <a:gd name="connsiteY0" fmla="*/ 148553 h 286996"/>
                  <a:gd name="connsiteX1" fmla="*/ 148553 w 286996"/>
                  <a:gd name="connsiteY1" fmla="*/ 75 h 286996"/>
                  <a:gd name="connsiteX2" fmla="*/ 75 w 286996"/>
                  <a:gd name="connsiteY2" fmla="*/ 138443 h 286996"/>
                  <a:gd name="connsiteX3" fmla="*/ 138444 w 286996"/>
                  <a:gd name="connsiteY3" fmla="*/ 286922 h 286996"/>
                  <a:gd name="connsiteX4" fmla="*/ 286922 w 286996"/>
                  <a:gd name="connsiteY4" fmla="*/ 148553 h 28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96" h="286996">
                    <a:moveTo>
                      <a:pt x="286922" y="148553"/>
                    </a:moveTo>
                    <a:cubicBezTo>
                      <a:pt x="289449" y="69575"/>
                      <a:pt x="227531" y="3234"/>
                      <a:pt x="148553" y="75"/>
                    </a:cubicBezTo>
                    <a:cubicBezTo>
                      <a:pt x="69575" y="-2453"/>
                      <a:pt x="3234" y="59466"/>
                      <a:pt x="75" y="138443"/>
                    </a:cubicBezTo>
                    <a:cubicBezTo>
                      <a:pt x="-2453" y="217421"/>
                      <a:pt x="59466" y="283763"/>
                      <a:pt x="138444" y="286922"/>
                    </a:cubicBezTo>
                    <a:cubicBezTo>
                      <a:pt x="217421" y="289449"/>
                      <a:pt x="283763" y="227530"/>
                      <a:pt x="286922" y="148553"/>
                    </a:cubicBezTo>
                    <a:close/>
                  </a:path>
                </a:pathLst>
              </a:custGeom>
              <a:grpFill/>
              <a:ln w="63120" cap="flat">
                <a:noFill/>
                <a:prstDash val="solid"/>
                <a:miter/>
              </a:ln>
            </p:spPr>
            <p:txBody>
              <a:bodyPr rtlCol="0" anchor="ctr"/>
              <a:lstStyle/>
              <a:p>
                <a:endParaRPr lang="en-GB"/>
              </a:p>
            </p:txBody>
          </p:sp>
          <p:sp>
            <p:nvSpPr>
              <p:cNvPr id="2922" name="Freeform: Shape 2921">
                <a:extLst>
                  <a:ext uri="{FF2B5EF4-FFF2-40B4-BE49-F238E27FC236}">
                    <a16:creationId xmlns:a16="http://schemas.microsoft.com/office/drawing/2014/main" id="{9E52DC63-90C3-480C-AEBC-1EC666FAF47F}"/>
                  </a:ext>
                </a:extLst>
              </p:cNvPr>
              <p:cNvSpPr/>
              <p:nvPr/>
            </p:nvSpPr>
            <p:spPr>
              <a:xfrm>
                <a:off x="8208513" y="2316687"/>
                <a:ext cx="286996" cy="286996"/>
              </a:xfrm>
              <a:custGeom>
                <a:avLst/>
                <a:gdLst>
                  <a:gd name="connsiteX0" fmla="*/ 286921 w 286996"/>
                  <a:gd name="connsiteY0" fmla="*/ 148553 h 286996"/>
                  <a:gd name="connsiteX1" fmla="*/ 148553 w 286996"/>
                  <a:gd name="connsiteY1" fmla="*/ 75 h 286996"/>
                  <a:gd name="connsiteX2" fmla="*/ 75 w 286996"/>
                  <a:gd name="connsiteY2" fmla="*/ 138443 h 286996"/>
                  <a:gd name="connsiteX3" fmla="*/ 138443 w 286996"/>
                  <a:gd name="connsiteY3" fmla="*/ 286922 h 286996"/>
                  <a:gd name="connsiteX4" fmla="*/ 286921 w 286996"/>
                  <a:gd name="connsiteY4" fmla="*/ 148553 h 28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96" h="286996">
                    <a:moveTo>
                      <a:pt x="286921" y="148553"/>
                    </a:moveTo>
                    <a:cubicBezTo>
                      <a:pt x="289449" y="69575"/>
                      <a:pt x="227530" y="3234"/>
                      <a:pt x="148553" y="75"/>
                    </a:cubicBezTo>
                    <a:cubicBezTo>
                      <a:pt x="69575" y="-2453"/>
                      <a:pt x="3234" y="59466"/>
                      <a:pt x="75" y="138443"/>
                    </a:cubicBezTo>
                    <a:cubicBezTo>
                      <a:pt x="-2453" y="217421"/>
                      <a:pt x="59466" y="283763"/>
                      <a:pt x="138443" y="286922"/>
                    </a:cubicBezTo>
                    <a:cubicBezTo>
                      <a:pt x="217421" y="289449"/>
                      <a:pt x="283762" y="227530"/>
                      <a:pt x="286921" y="148553"/>
                    </a:cubicBezTo>
                    <a:close/>
                  </a:path>
                </a:pathLst>
              </a:custGeom>
              <a:grpFill/>
              <a:ln w="63120" cap="flat">
                <a:noFill/>
                <a:prstDash val="solid"/>
                <a:miter/>
              </a:ln>
            </p:spPr>
            <p:txBody>
              <a:bodyPr rtlCol="0" anchor="ctr"/>
              <a:lstStyle/>
              <a:p>
                <a:endParaRPr lang="en-GB"/>
              </a:p>
            </p:txBody>
          </p:sp>
          <p:sp>
            <p:nvSpPr>
              <p:cNvPr id="2923" name="Freeform: Shape 2922">
                <a:extLst>
                  <a:ext uri="{FF2B5EF4-FFF2-40B4-BE49-F238E27FC236}">
                    <a16:creationId xmlns:a16="http://schemas.microsoft.com/office/drawing/2014/main" id="{1D939DEB-CFA1-4418-8155-4FB426C56C9B}"/>
                  </a:ext>
                </a:extLst>
              </p:cNvPr>
              <p:cNvSpPr/>
              <p:nvPr/>
            </p:nvSpPr>
            <p:spPr>
              <a:xfrm>
                <a:off x="9534741" y="1455550"/>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5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2" y="-1224"/>
                      <a:pt x="1303" y="27840"/>
                      <a:pt x="40" y="64485"/>
                    </a:cubicBezTo>
                    <a:cubicBezTo>
                      <a:pt x="-1224" y="101763"/>
                      <a:pt x="27840" y="132722"/>
                      <a:pt x="64485" y="133986"/>
                    </a:cubicBezTo>
                    <a:cubicBezTo>
                      <a:pt x="101763" y="135250"/>
                      <a:pt x="132722" y="106186"/>
                      <a:pt x="133986" y="69540"/>
                    </a:cubicBezTo>
                    <a:close/>
                  </a:path>
                </a:pathLst>
              </a:custGeom>
              <a:grpFill/>
              <a:ln w="63120" cap="flat">
                <a:noFill/>
                <a:prstDash val="solid"/>
                <a:miter/>
              </a:ln>
            </p:spPr>
            <p:txBody>
              <a:bodyPr rtlCol="0" anchor="ctr"/>
              <a:lstStyle/>
              <a:p>
                <a:endParaRPr lang="en-GB"/>
              </a:p>
            </p:txBody>
          </p:sp>
          <p:sp>
            <p:nvSpPr>
              <p:cNvPr id="2924" name="Freeform: Shape 2923">
                <a:extLst>
                  <a:ext uri="{FF2B5EF4-FFF2-40B4-BE49-F238E27FC236}">
                    <a16:creationId xmlns:a16="http://schemas.microsoft.com/office/drawing/2014/main" id="{4727B843-F402-4EBB-A6F7-16FAB06A460E}"/>
                  </a:ext>
                </a:extLst>
              </p:cNvPr>
              <p:cNvSpPr/>
              <p:nvPr/>
            </p:nvSpPr>
            <p:spPr>
              <a:xfrm>
                <a:off x="11391032" y="370081"/>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5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3" y="-1224"/>
                      <a:pt x="1303" y="27840"/>
                      <a:pt x="40" y="64485"/>
                    </a:cubicBezTo>
                    <a:cubicBezTo>
                      <a:pt x="-1224" y="101763"/>
                      <a:pt x="27840" y="132722"/>
                      <a:pt x="64485" y="133986"/>
                    </a:cubicBezTo>
                    <a:cubicBezTo>
                      <a:pt x="101763" y="135249"/>
                      <a:pt x="132722" y="106186"/>
                      <a:pt x="133986" y="69540"/>
                    </a:cubicBezTo>
                    <a:close/>
                  </a:path>
                </a:pathLst>
              </a:custGeom>
              <a:grpFill/>
              <a:ln w="63120" cap="flat">
                <a:noFill/>
                <a:prstDash val="solid"/>
                <a:miter/>
              </a:ln>
            </p:spPr>
            <p:txBody>
              <a:bodyPr rtlCol="0" anchor="ctr"/>
              <a:lstStyle/>
              <a:p>
                <a:endParaRPr lang="en-GB"/>
              </a:p>
            </p:txBody>
          </p:sp>
          <p:sp>
            <p:nvSpPr>
              <p:cNvPr id="2925" name="Freeform: Shape 2924">
                <a:extLst>
                  <a:ext uri="{FF2B5EF4-FFF2-40B4-BE49-F238E27FC236}">
                    <a16:creationId xmlns:a16="http://schemas.microsoft.com/office/drawing/2014/main" id="{EB71F005-309D-4809-A610-8BB95BB562BA}"/>
                  </a:ext>
                </a:extLst>
              </p:cNvPr>
              <p:cNvSpPr/>
              <p:nvPr/>
            </p:nvSpPr>
            <p:spPr>
              <a:xfrm>
                <a:off x="10866620" y="-573859"/>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6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3" y="-1224"/>
                      <a:pt x="1304" y="27840"/>
                      <a:pt x="40" y="64485"/>
                    </a:cubicBezTo>
                    <a:cubicBezTo>
                      <a:pt x="-1224" y="101763"/>
                      <a:pt x="27840" y="132722"/>
                      <a:pt x="64486" y="133986"/>
                    </a:cubicBezTo>
                    <a:cubicBezTo>
                      <a:pt x="101763" y="135249"/>
                      <a:pt x="132723" y="106186"/>
                      <a:pt x="133986" y="69540"/>
                    </a:cubicBezTo>
                    <a:close/>
                  </a:path>
                </a:pathLst>
              </a:custGeom>
              <a:grpFill/>
              <a:ln w="63120" cap="flat">
                <a:noFill/>
                <a:prstDash val="solid"/>
                <a:miter/>
              </a:ln>
            </p:spPr>
            <p:txBody>
              <a:bodyPr rtlCol="0" anchor="ctr"/>
              <a:lstStyle/>
              <a:p>
                <a:endParaRPr lang="en-GB"/>
              </a:p>
            </p:txBody>
          </p:sp>
          <p:sp>
            <p:nvSpPr>
              <p:cNvPr id="2926" name="Freeform: Shape 2925">
                <a:extLst>
                  <a:ext uri="{FF2B5EF4-FFF2-40B4-BE49-F238E27FC236}">
                    <a16:creationId xmlns:a16="http://schemas.microsoft.com/office/drawing/2014/main" id="{4EEB8392-5662-49AA-8E36-D140EE68BC1C}"/>
                  </a:ext>
                </a:extLst>
              </p:cNvPr>
              <p:cNvSpPr/>
              <p:nvPr/>
            </p:nvSpPr>
            <p:spPr>
              <a:xfrm>
                <a:off x="9268727" y="3238532"/>
                <a:ext cx="211774" cy="211774"/>
              </a:xfrm>
              <a:custGeom>
                <a:avLst/>
                <a:gdLst>
                  <a:gd name="connsiteX0" fmla="*/ 211717 w 211774"/>
                  <a:gd name="connsiteY0" fmla="*/ 109362 h 211774"/>
                  <a:gd name="connsiteX1" fmla="*/ 109362 w 211774"/>
                  <a:gd name="connsiteY1" fmla="*/ 57 h 211774"/>
                  <a:gd name="connsiteX2" fmla="*/ 57 w 211774"/>
                  <a:gd name="connsiteY2" fmla="*/ 102412 h 211774"/>
                  <a:gd name="connsiteX3" fmla="*/ 102412 w 211774"/>
                  <a:gd name="connsiteY3" fmla="*/ 211717 h 211774"/>
                  <a:gd name="connsiteX4" fmla="*/ 211717 w 211774"/>
                  <a:gd name="connsiteY4" fmla="*/ 109362 h 21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74" h="211774">
                    <a:moveTo>
                      <a:pt x="211717" y="109362"/>
                    </a:moveTo>
                    <a:cubicBezTo>
                      <a:pt x="213613" y="50603"/>
                      <a:pt x="168121" y="1953"/>
                      <a:pt x="109362" y="57"/>
                    </a:cubicBezTo>
                    <a:cubicBezTo>
                      <a:pt x="50603" y="-1839"/>
                      <a:pt x="1953" y="43653"/>
                      <a:pt x="57" y="102412"/>
                    </a:cubicBezTo>
                    <a:cubicBezTo>
                      <a:pt x="-1839" y="161171"/>
                      <a:pt x="43653" y="209822"/>
                      <a:pt x="102412" y="211717"/>
                    </a:cubicBezTo>
                    <a:cubicBezTo>
                      <a:pt x="161171" y="213613"/>
                      <a:pt x="209822" y="168121"/>
                      <a:pt x="211717" y="109362"/>
                    </a:cubicBezTo>
                    <a:close/>
                  </a:path>
                </a:pathLst>
              </a:custGeom>
              <a:grpFill/>
              <a:ln w="63120" cap="flat">
                <a:noFill/>
                <a:prstDash val="solid"/>
                <a:miter/>
              </a:ln>
            </p:spPr>
            <p:txBody>
              <a:bodyPr rtlCol="0" anchor="ctr"/>
              <a:lstStyle/>
              <a:p>
                <a:endParaRPr lang="en-GB"/>
              </a:p>
            </p:txBody>
          </p:sp>
          <p:sp>
            <p:nvSpPr>
              <p:cNvPr id="2927" name="Freeform: Shape 2926">
                <a:extLst>
                  <a:ext uri="{FF2B5EF4-FFF2-40B4-BE49-F238E27FC236}">
                    <a16:creationId xmlns:a16="http://schemas.microsoft.com/office/drawing/2014/main" id="{6F00EC2F-2EEF-476F-8706-BADCD4D33AB1}"/>
                  </a:ext>
                </a:extLst>
              </p:cNvPr>
              <p:cNvSpPr/>
              <p:nvPr/>
            </p:nvSpPr>
            <p:spPr>
              <a:xfrm>
                <a:off x="7649369" y="3482415"/>
                <a:ext cx="211774" cy="211774"/>
              </a:xfrm>
              <a:custGeom>
                <a:avLst/>
                <a:gdLst>
                  <a:gd name="connsiteX0" fmla="*/ 211717 w 211774"/>
                  <a:gd name="connsiteY0" fmla="*/ 109362 h 211774"/>
                  <a:gd name="connsiteX1" fmla="*/ 109362 w 211774"/>
                  <a:gd name="connsiteY1" fmla="*/ 57 h 211774"/>
                  <a:gd name="connsiteX2" fmla="*/ 57 w 211774"/>
                  <a:gd name="connsiteY2" fmla="*/ 102412 h 211774"/>
                  <a:gd name="connsiteX3" fmla="*/ 102412 w 211774"/>
                  <a:gd name="connsiteY3" fmla="*/ 211718 h 211774"/>
                  <a:gd name="connsiteX4" fmla="*/ 211717 w 211774"/>
                  <a:gd name="connsiteY4" fmla="*/ 109362 h 21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74" h="211774">
                    <a:moveTo>
                      <a:pt x="211717" y="109362"/>
                    </a:moveTo>
                    <a:cubicBezTo>
                      <a:pt x="213613" y="50603"/>
                      <a:pt x="168122" y="1953"/>
                      <a:pt x="109362" y="57"/>
                    </a:cubicBezTo>
                    <a:cubicBezTo>
                      <a:pt x="50603" y="-1838"/>
                      <a:pt x="1953" y="43653"/>
                      <a:pt x="57" y="102412"/>
                    </a:cubicBezTo>
                    <a:cubicBezTo>
                      <a:pt x="-1838" y="161172"/>
                      <a:pt x="43653" y="209822"/>
                      <a:pt x="102412" y="211718"/>
                    </a:cubicBezTo>
                    <a:cubicBezTo>
                      <a:pt x="161172" y="213613"/>
                      <a:pt x="209822" y="168122"/>
                      <a:pt x="211717" y="109362"/>
                    </a:cubicBezTo>
                    <a:close/>
                  </a:path>
                </a:pathLst>
              </a:custGeom>
              <a:grpFill/>
              <a:ln w="63120" cap="flat">
                <a:noFill/>
                <a:prstDash val="solid"/>
                <a:miter/>
              </a:ln>
            </p:spPr>
            <p:txBody>
              <a:bodyPr rtlCol="0" anchor="ctr"/>
              <a:lstStyle/>
              <a:p>
                <a:endParaRPr lang="en-GB"/>
              </a:p>
            </p:txBody>
          </p:sp>
          <p:sp>
            <p:nvSpPr>
              <p:cNvPr id="2928" name="Freeform: Shape 2927">
                <a:extLst>
                  <a:ext uri="{FF2B5EF4-FFF2-40B4-BE49-F238E27FC236}">
                    <a16:creationId xmlns:a16="http://schemas.microsoft.com/office/drawing/2014/main" id="{9BD1DD68-3FB1-4151-AC69-B7BD93A1BE78}"/>
                  </a:ext>
                </a:extLst>
              </p:cNvPr>
              <p:cNvSpPr/>
              <p:nvPr/>
            </p:nvSpPr>
            <p:spPr>
              <a:xfrm>
                <a:off x="9566301" y="2897967"/>
                <a:ext cx="168836" cy="168837"/>
              </a:xfrm>
              <a:custGeom>
                <a:avLst/>
                <a:gdLst>
                  <a:gd name="connsiteX0" fmla="*/ 168767 w 168836"/>
                  <a:gd name="connsiteY0" fmla="*/ 87262 h 168837"/>
                  <a:gd name="connsiteX1" fmla="*/ 87262 w 168836"/>
                  <a:gd name="connsiteY1" fmla="*/ 70 h 168837"/>
                  <a:gd name="connsiteX2" fmla="*/ 70 w 168836"/>
                  <a:gd name="connsiteY2" fmla="*/ 81575 h 168837"/>
                  <a:gd name="connsiteX3" fmla="*/ 81575 w 168836"/>
                  <a:gd name="connsiteY3" fmla="*/ 168767 h 168837"/>
                  <a:gd name="connsiteX4" fmla="*/ 168767 w 168836"/>
                  <a:gd name="connsiteY4" fmla="*/ 87262 h 16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6" h="168837">
                    <a:moveTo>
                      <a:pt x="168767" y="87262"/>
                    </a:moveTo>
                    <a:cubicBezTo>
                      <a:pt x="170662" y="40507"/>
                      <a:pt x="134016" y="1966"/>
                      <a:pt x="87262" y="70"/>
                    </a:cubicBezTo>
                    <a:cubicBezTo>
                      <a:pt x="40507" y="-1825"/>
                      <a:pt x="1966" y="34820"/>
                      <a:pt x="70" y="81575"/>
                    </a:cubicBezTo>
                    <a:cubicBezTo>
                      <a:pt x="-1825" y="128330"/>
                      <a:pt x="34820" y="166871"/>
                      <a:pt x="81575" y="168767"/>
                    </a:cubicBezTo>
                    <a:cubicBezTo>
                      <a:pt x="128330" y="170662"/>
                      <a:pt x="166871" y="134016"/>
                      <a:pt x="168767" y="87262"/>
                    </a:cubicBezTo>
                    <a:close/>
                  </a:path>
                </a:pathLst>
              </a:custGeom>
              <a:grpFill/>
              <a:ln w="63120" cap="flat">
                <a:noFill/>
                <a:prstDash val="solid"/>
                <a:miter/>
              </a:ln>
            </p:spPr>
            <p:txBody>
              <a:bodyPr rtlCol="0" anchor="ctr"/>
              <a:lstStyle/>
              <a:p>
                <a:endParaRPr lang="en-GB"/>
              </a:p>
            </p:txBody>
          </p:sp>
          <p:sp>
            <p:nvSpPr>
              <p:cNvPr id="2929" name="Freeform: Shape 2928">
                <a:extLst>
                  <a:ext uri="{FF2B5EF4-FFF2-40B4-BE49-F238E27FC236}">
                    <a16:creationId xmlns:a16="http://schemas.microsoft.com/office/drawing/2014/main" id="{8096EF09-75F6-4547-B291-4E2586305131}"/>
                  </a:ext>
                </a:extLst>
              </p:cNvPr>
              <p:cNvSpPr/>
              <p:nvPr/>
            </p:nvSpPr>
            <p:spPr>
              <a:xfrm>
                <a:off x="9899903" y="471774"/>
                <a:ext cx="168836" cy="168836"/>
              </a:xfrm>
              <a:custGeom>
                <a:avLst/>
                <a:gdLst>
                  <a:gd name="connsiteX0" fmla="*/ 168766 w 168836"/>
                  <a:gd name="connsiteY0" fmla="*/ 87262 h 168836"/>
                  <a:gd name="connsiteX1" fmla="*/ 87261 w 168836"/>
                  <a:gd name="connsiteY1" fmla="*/ 70 h 168836"/>
                  <a:gd name="connsiteX2" fmla="*/ 70 w 168836"/>
                  <a:gd name="connsiteY2" fmla="*/ 81575 h 168836"/>
                  <a:gd name="connsiteX3" fmla="*/ 81575 w 168836"/>
                  <a:gd name="connsiteY3" fmla="*/ 168767 h 168836"/>
                  <a:gd name="connsiteX4" fmla="*/ 168766 w 168836"/>
                  <a:gd name="connsiteY4" fmla="*/ 87262 h 16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6" h="168836">
                    <a:moveTo>
                      <a:pt x="168766" y="87262"/>
                    </a:moveTo>
                    <a:cubicBezTo>
                      <a:pt x="170662" y="40507"/>
                      <a:pt x="134016" y="1966"/>
                      <a:pt x="87261" y="70"/>
                    </a:cubicBezTo>
                    <a:cubicBezTo>
                      <a:pt x="40507" y="-1825"/>
                      <a:pt x="1966" y="34820"/>
                      <a:pt x="70" y="81575"/>
                    </a:cubicBezTo>
                    <a:cubicBezTo>
                      <a:pt x="-1825" y="128330"/>
                      <a:pt x="34820" y="166871"/>
                      <a:pt x="81575" y="168767"/>
                    </a:cubicBezTo>
                    <a:cubicBezTo>
                      <a:pt x="128330" y="170662"/>
                      <a:pt x="166871" y="134016"/>
                      <a:pt x="168766" y="87262"/>
                    </a:cubicBezTo>
                    <a:close/>
                  </a:path>
                </a:pathLst>
              </a:custGeom>
              <a:grpFill/>
              <a:ln w="63120" cap="flat">
                <a:noFill/>
                <a:prstDash val="solid"/>
                <a:miter/>
              </a:ln>
            </p:spPr>
            <p:txBody>
              <a:bodyPr rtlCol="0" anchor="ctr"/>
              <a:lstStyle/>
              <a:p>
                <a:endParaRPr lang="en-GB"/>
              </a:p>
            </p:txBody>
          </p:sp>
          <p:sp>
            <p:nvSpPr>
              <p:cNvPr id="2930" name="Freeform: Shape 2929">
                <a:extLst>
                  <a:ext uri="{FF2B5EF4-FFF2-40B4-BE49-F238E27FC236}">
                    <a16:creationId xmlns:a16="http://schemas.microsoft.com/office/drawing/2014/main" id="{DA5AED77-7189-4918-B7A1-0460D61F654B}"/>
                  </a:ext>
                </a:extLst>
              </p:cNvPr>
              <p:cNvSpPr/>
              <p:nvPr/>
            </p:nvSpPr>
            <p:spPr>
              <a:xfrm>
                <a:off x="10951900" y="869204"/>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7" y="52497"/>
                      <a:pt x="172543" y="1951"/>
                      <a:pt x="112520" y="56"/>
                    </a:cubicBezTo>
                    <a:cubicBezTo>
                      <a:pt x="52496"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2931" name="Freeform: Shape 2930">
                <a:extLst>
                  <a:ext uri="{FF2B5EF4-FFF2-40B4-BE49-F238E27FC236}">
                    <a16:creationId xmlns:a16="http://schemas.microsoft.com/office/drawing/2014/main" id="{EF123763-795F-4FB6-81F2-2E202021841A}"/>
                  </a:ext>
                </a:extLst>
              </p:cNvPr>
              <p:cNvSpPr/>
              <p:nvPr/>
            </p:nvSpPr>
            <p:spPr>
              <a:xfrm>
                <a:off x="10053450" y="1848527"/>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8" y="52497"/>
                      <a:pt x="172543" y="1951"/>
                      <a:pt x="112520" y="56"/>
                    </a:cubicBezTo>
                    <a:cubicBezTo>
                      <a:pt x="52497"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2932" name="Freeform: Shape 2931">
                <a:extLst>
                  <a:ext uri="{FF2B5EF4-FFF2-40B4-BE49-F238E27FC236}">
                    <a16:creationId xmlns:a16="http://schemas.microsoft.com/office/drawing/2014/main" id="{BCD802C0-56E9-4AC9-898D-F1960A9D32A0}"/>
                  </a:ext>
                </a:extLst>
              </p:cNvPr>
              <p:cNvSpPr/>
              <p:nvPr/>
            </p:nvSpPr>
            <p:spPr>
              <a:xfrm>
                <a:off x="8768966" y="3443252"/>
                <a:ext cx="108768" cy="108768"/>
              </a:xfrm>
              <a:custGeom>
                <a:avLst/>
                <a:gdLst>
                  <a:gd name="connsiteX0" fmla="*/ 108721 w 108768"/>
                  <a:gd name="connsiteY0" fmla="*/ 56280 h 108768"/>
                  <a:gd name="connsiteX1" fmla="*/ 56280 w 108768"/>
                  <a:gd name="connsiteY1" fmla="*/ 48 h 108768"/>
                  <a:gd name="connsiteX2" fmla="*/ 48 w 108768"/>
                  <a:gd name="connsiteY2" fmla="*/ 52489 h 108768"/>
                  <a:gd name="connsiteX3" fmla="*/ 52489 w 108768"/>
                  <a:gd name="connsiteY3" fmla="*/ 108721 h 108768"/>
                  <a:gd name="connsiteX4" fmla="*/ 108721 w 108768"/>
                  <a:gd name="connsiteY4" fmla="*/ 56280 h 1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8" h="108768">
                    <a:moveTo>
                      <a:pt x="108721" y="56280"/>
                    </a:moveTo>
                    <a:cubicBezTo>
                      <a:pt x="109984" y="26584"/>
                      <a:pt x="85975" y="1311"/>
                      <a:pt x="56280" y="48"/>
                    </a:cubicBezTo>
                    <a:cubicBezTo>
                      <a:pt x="26584" y="-1216"/>
                      <a:pt x="1311" y="22793"/>
                      <a:pt x="48" y="52489"/>
                    </a:cubicBezTo>
                    <a:cubicBezTo>
                      <a:pt x="-1216" y="82184"/>
                      <a:pt x="22793" y="107457"/>
                      <a:pt x="52489" y="108721"/>
                    </a:cubicBezTo>
                    <a:cubicBezTo>
                      <a:pt x="82185" y="109984"/>
                      <a:pt x="107457" y="85975"/>
                      <a:pt x="108721" y="56280"/>
                    </a:cubicBezTo>
                    <a:close/>
                  </a:path>
                </a:pathLst>
              </a:custGeom>
              <a:grpFill/>
              <a:ln w="63120" cap="flat">
                <a:noFill/>
                <a:prstDash val="solid"/>
                <a:miter/>
              </a:ln>
            </p:spPr>
            <p:txBody>
              <a:bodyPr rtlCol="0" anchor="ctr"/>
              <a:lstStyle/>
              <a:p>
                <a:endParaRPr lang="en-GB"/>
              </a:p>
            </p:txBody>
          </p:sp>
          <p:sp>
            <p:nvSpPr>
              <p:cNvPr id="2933" name="Freeform: Shape 2932">
                <a:extLst>
                  <a:ext uri="{FF2B5EF4-FFF2-40B4-BE49-F238E27FC236}">
                    <a16:creationId xmlns:a16="http://schemas.microsoft.com/office/drawing/2014/main" id="{A5E49F83-E974-4E97-83F3-368E188C0B4B}"/>
                  </a:ext>
                </a:extLst>
              </p:cNvPr>
              <p:cNvSpPr/>
              <p:nvPr/>
            </p:nvSpPr>
            <p:spPr>
              <a:xfrm>
                <a:off x="8210428" y="4421303"/>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8" y="52497"/>
                      <a:pt x="172543" y="1952"/>
                      <a:pt x="112520" y="56"/>
                    </a:cubicBezTo>
                    <a:cubicBezTo>
                      <a:pt x="52497" y="-1840"/>
                      <a:pt x="1951" y="44915"/>
                      <a:pt x="56" y="104938"/>
                    </a:cubicBezTo>
                    <a:cubicBezTo>
                      <a:pt x="-1840" y="164961"/>
                      <a:pt x="44915" y="215507"/>
                      <a:pt x="104938" y="217402"/>
                    </a:cubicBezTo>
                    <a:cubicBezTo>
                      <a:pt x="164961" y="219298"/>
                      <a:pt x="215507" y="172543"/>
                      <a:pt x="217402" y="112520"/>
                    </a:cubicBezTo>
                    <a:close/>
                  </a:path>
                </a:pathLst>
              </a:custGeom>
              <a:grpFill/>
              <a:ln w="63120" cap="flat">
                <a:noFill/>
                <a:prstDash val="solid"/>
                <a:miter/>
              </a:ln>
            </p:spPr>
            <p:txBody>
              <a:bodyPr rtlCol="0" anchor="ctr"/>
              <a:lstStyle/>
              <a:p>
                <a:endParaRPr lang="en-GB"/>
              </a:p>
            </p:txBody>
          </p:sp>
          <p:sp>
            <p:nvSpPr>
              <p:cNvPr id="2934" name="Freeform: Shape 2933">
                <a:extLst>
                  <a:ext uri="{FF2B5EF4-FFF2-40B4-BE49-F238E27FC236}">
                    <a16:creationId xmlns:a16="http://schemas.microsoft.com/office/drawing/2014/main" id="{E60EC1BD-EE6A-4909-8032-771155B49337}"/>
                  </a:ext>
                </a:extLst>
              </p:cNvPr>
              <p:cNvSpPr/>
              <p:nvPr/>
            </p:nvSpPr>
            <p:spPr>
              <a:xfrm>
                <a:off x="7166613" y="3532284"/>
                <a:ext cx="327486" cy="327486"/>
              </a:xfrm>
              <a:custGeom>
                <a:avLst/>
                <a:gdLst>
                  <a:gd name="connsiteX0" fmla="*/ 327385 w 327486"/>
                  <a:gd name="connsiteY0" fmla="*/ 169430 h 327486"/>
                  <a:gd name="connsiteX1" fmla="*/ 169430 w 327486"/>
                  <a:gd name="connsiteY1" fmla="*/ 102 h 327486"/>
                  <a:gd name="connsiteX2" fmla="*/ 102 w 327486"/>
                  <a:gd name="connsiteY2" fmla="*/ 158057 h 327486"/>
                  <a:gd name="connsiteX3" fmla="*/ 158057 w 327486"/>
                  <a:gd name="connsiteY3" fmla="*/ 327385 h 327486"/>
                  <a:gd name="connsiteX4" fmla="*/ 327385 w 327486"/>
                  <a:gd name="connsiteY4" fmla="*/ 169430 h 32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86" h="327486">
                    <a:moveTo>
                      <a:pt x="327385" y="169430"/>
                    </a:moveTo>
                    <a:cubicBezTo>
                      <a:pt x="330544" y="79079"/>
                      <a:pt x="259780" y="3261"/>
                      <a:pt x="169430" y="102"/>
                    </a:cubicBezTo>
                    <a:cubicBezTo>
                      <a:pt x="79079" y="-3057"/>
                      <a:pt x="3261" y="67707"/>
                      <a:pt x="102" y="158057"/>
                    </a:cubicBezTo>
                    <a:cubicBezTo>
                      <a:pt x="-3057" y="248408"/>
                      <a:pt x="67707" y="324226"/>
                      <a:pt x="158057" y="327385"/>
                    </a:cubicBezTo>
                    <a:cubicBezTo>
                      <a:pt x="248408" y="330544"/>
                      <a:pt x="324226" y="259780"/>
                      <a:pt x="327385" y="169430"/>
                    </a:cubicBezTo>
                    <a:close/>
                  </a:path>
                </a:pathLst>
              </a:custGeom>
              <a:grpFill/>
              <a:ln w="63120" cap="flat">
                <a:noFill/>
                <a:prstDash val="solid"/>
                <a:miter/>
              </a:ln>
            </p:spPr>
            <p:txBody>
              <a:bodyPr rtlCol="0" anchor="ctr"/>
              <a:lstStyle/>
              <a:p>
                <a:endParaRPr lang="en-GB"/>
              </a:p>
            </p:txBody>
          </p:sp>
          <p:sp>
            <p:nvSpPr>
              <p:cNvPr id="2935" name="Freeform: Shape 2934">
                <a:extLst>
                  <a:ext uri="{FF2B5EF4-FFF2-40B4-BE49-F238E27FC236}">
                    <a16:creationId xmlns:a16="http://schemas.microsoft.com/office/drawing/2014/main" id="{1BD798A6-A9F6-421B-ACAA-980CB30E470D}"/>
                  </a:ext>
                </a:extLst>
              </p:cNvPr>
              <p:cNvSpPr/>
              <p:nvPr/>
            </p:nvSpPr>
            <p:spPr>
              <a:xfrm>
                <a:off x="10782572" y="-151818"/>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7" y="52497"/>
                      <a:pt x="172543" y="1951"/>
                      <a:pt x="112520" y="56"/>
                    </a:cubicBezTo>
                    <a:cubicBezTo>
                      <a:pt x="52496"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2936" name="Freeform: Shape 2935">
                <a:extLst>
                  <a:ext uri="{FF2B5EF4-FFF2-40B4-BE49-F238E27FC236}">
                    <a16:creationId xmlns:a16="http://schemas.microsoft.com/office/drawing/2014/main" id="{0828F4D5-EE1B-440B-B47A-6B19E392F9D8}"/>
                  </a:ext>
                </a:extLst>
              </p:cNvPr>
              <p:cNvSpPr/>
              <p:nvPr/>
            </p:nvSpPr>
            <p:spPr>
              <a:xfrm>
                <a:off x="9038763" y="1954060"/>
                <a:ext cx="142866" cy="142866"/>
              </a:xfrm>
              <a:custGeom>
                <a:avLst/>
                <a:gdLst>
                  <a:gd name="connsiteX0" fmla="*/ 142829 w 142866"/>
                  <a:gd name="connsiteY0" fmla="*/ 73960 h 142866"/>
                  <a:gd name="connsiteX1" fmla="*/ 73961 w 142866"/>
                  <a:gd name="connsiteY1" fmla="*/ 37 h 142866"/>
                  <a:gd name="connsiteX2" fmla="*/ 37 w 142866"/>
                  <a:gd name="connsiteY2" fmla="*/ 68906 h 142866"/>
                  <a:gd name="connsiteX3" fmla="*/ 68906 w 142866"/>
                  <a:gd name="connsiteY3" fmla="*/ 142829 h 142866"/>
                  <a:gd name="connsiteX4" fmla="*/ 142829 w 142866"/>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0"/>
                    </a:moveTo>
                    <a:cubicBezTo>
                      <a:pt x="144093" y="34156"/>
                      <a:pt x="113133" y="1301"/>
                      <a:pt x="73961" y="37"/>
                    </a:cubicBezTo>
                    <a:cubicBezTo>
                      <a:pt x="34788" y="-1226"/>
                      <a:pt x="1301" y="29733"/>
                      <a:pt x="37" y="68906"/>
                    </a:cubicBezTo>
                    <a:cubicBezTo>
                      <a:pt x="-1226" y="108710"/>
                      <a:pt x="29733" y="141565"/>
                      <a:pt x="68906" y="142829"/>
                    </a:cubicBezTo>
                    <a:cubicBezTo>
                      <a:pt x="108711" y="144093"/>
                      <a:pt x="141566" y="113133"/>
                      <a:pt x="142829" y="73960"/>
                    </a:cubicBezTo>
                    <a:close/>
                  </a:path>
                </a:pathLst>
              </a:custGeom>
              <a:grpFill/>
              <a:ln w="63120" cap="flat">
                <a:noFill/>
                <a:prstDash val="solid"/>
                <a:miter/>
              </a:ln>
            </p:spPr>
            <p:txBody>
              <a:bodyPr rtlCol="0" anchor="ctr"/>
              <a:lstStyle/>
              <a:p>
                <a:endParaRPr lang="en-GB"/>
              </a:p>
            </p:txBody>
          </p:sp>
          <p:sp>
            <p:nvSpPr>
              <p:cNvPr id="2937" name="Freeform: Shape 2936">
                <a:extLst>
                  <a:ext uri="{FF2B5EF4-FFF2-40B4-BE49-F238E27FC236}">
                    <a16:creationId xmlns:a16="http://schemas.microsoft.com/office/drawing/2014/main" id="{7057C102-CF16-4636-B5F7-E3042C462945}"/>
                  </a:ext>
                </a:extLst>
              </p:cNvPr>
              <p:cNvSpPr/>
              <p:nvPr/>
            </p:nvSpPr>
            <p:spPr>
              <a:xfrm>
                <a:off x="9626352" y="2463934"/>
                <a:ext cx="124553" cy="124553"/>
              </a:xfrm>
              <a:custGeom>
                <a:avLst/>
                <a:gdLst>
                  <a:gd name="connsiteX0" fmla="*/ 124511 w 124553"/>
                  <a:gd name="connsiteY0" fmla="*/ 64488 h 124553"/>
                  <a:gd name="connsiteX1" fmla="*/ 64488 w 124553"/>
                  <a:gd name="connsiteY1" fmla="*/ 42 h 124553"/>
                  <a:gd name="connsiteX2" fmla="*/ 42 w 124553"/>
                  <a:gd name="connsiteY2" fmla="*/ 60065 h 124553"/>
                  <a:gd name="connsiteX3" fmla="*/ 60065 w 124553"/>
                  <a:gd name="connsiteY3" fmla="*/ 124511 h 124553"/>
                  <a:gd name="connsiteX4" fmla="*/ 124511 w 124553"/>
                  <a:gd name="connsiteY4" fmla="*/ 64488 h 124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53" h="124553">
                    <a:moveTo>
                      <a:pt x="124511" y="64488"/>
                    </a:moveTo>
                    <a:cubicBezTo>
                      <a:pt x="125775" y="29738"/>
                      <a:pt x="98606" y="1306"/>
                      <a:pt x="64488" y="42"/>
                    </a:cubicBezTo>
                    <a:cubicBezTo>
                      <a:pt x="29738" y="-1221"/>
                      <a:pt x="1306" y="25947"/>
                      <a:pt x="42" y="60065"/>
                    </a:cubicBezTo>
                    <a:cubicBezTo>
                      <a:pt x="-1221" y="94816"/>
                      <a:pt x="25947" y="123247"/>
                      <a:pt x="60065" y="124511"/>
                    </a:cubicBezTo>
                    <a:cubicBezTo>
                      <a:pt x="94816" y="125775"/>
                      <a:pt x="123247" y="98606"/>
                      <a:pt x="124511" y="64488"/>
                    </a:cubicBezTo>
                    <a:close/>
                  </a:path>
                </a:pathLst>
              </a:custGeom>
              <a:grpFill/>
              <a:ln w="63120" cap="flat">
                <a:noFill/>
                <a:prstDash val="solid"/>
                <a:miter/>
              </a:ln>
            </p:spPr>
            <p:txBody>
              <a:bodyPr rtlCol="0" anchor="ctr"/>
              <a:lstStyle/>
              <a:p>
                <a:endParaRPr lang="en-GB"/>
              </a:p>
            </p:txBody>
          </p:sp>
          <p:sp>
            <p:nvSpPr>
              <p:cNvPr id="2938" name="Freeform: Shape 2937">
                <a:extLst>
                  <a:ext uri="{FF2B5EF4-FFF2-40B4-BE49-F238E27FC236}">
                    <a16:creationId xmlns:a16="http://schemas.microsoft.com/office/drawing/2014/main" id="{4ACA961E-276B-47D6-B038-F0C372DB07B6}"/>
                  </a:ext>
                </a:extLst>
              </p:cNvPr>
              <p:cNvSpPr/>
              <p:nvPr/>
            </p:nvSpPr>
            <p:spPr>
              <a:xfrm>
                <a:off x="8208551" y="2954232"/>
                <a:ext cx="142866" cy="142866"/>
              </a:xfrm>
              <a:custGeom>
                <a:avLst/>
                <a:gdLst>
                  <a:gd name="connsiteX0" fmla="*/ 142829 w 142866"/>
                  <a:gd name="connsiteY0" fmla="*/ 73961 h 142866"/>
                  <a:gd name="connsiteX1" fmla="*/ 73960 w 142866"/>
                  <a:gd name="connsiteY1" fmla="*/ 37 h 142866"/>
                  <a:gd name="connsiteX2" fmla="*/ 37 w 142866"/>
                  <a:gd name="connsiteY2" fmla="*/ 68906 h 142866"/>
                  <a:gd name="connsiteX3" fmla="*/ 68906 w 142866"/>
                  <a:gd name="connsiteY3" fmla="*/ 142829 h 142866"/>
                  <a:gd name="connsiteX4" fmla="*/ 142829 w 142866"/>
                  <a:gd name="connsiteY4" fmla="*/ 73961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1"/>
                    </a:moveTo>
                    <a:cubicBezTo>
                      <a:pt x="144093" y="34156"/>
                      <a:pt x="113133" y="1301"/>
                      <a:pt x="73960" y="37"/>
                    </a:cubicBezTo>
                    <a:cubicBezTo>
                      <a:pt x="34787" y="-1226"/>
                      <a:pt x="1301" y="29733"/>
                      <a:pt x="37" y="68906"/>
                    </a:cubicBezTo>
                    <a:cubicBezTo>
                      <a:pt x="-1226" y="108710"/>
                      <a:pt x="29733" y="141565"/>
                      <a:pt x="68906" y="142829"/>
                    </a:cubicBezTo>
                    <a:cubicBezTo>
                      <a:pt x="108710" y="144093"/>
                      <a:pt x="141565" y="113133"/>
                      <a:pt x="142829" y="73961"/>
                    </a:cubicBezTo>
                    <a:close/>
                  </a:path>
                </a:pathLst>
              </a:custGeom>
              <a:grpFill/>
              <a:ln w="63120" cap="flat">
                <a:noFill/>
                <a:prstDash val="solid"/>
                <a:miter/>
              </a:ln>
            </p:spPr>
            <p:txBody>
              <a:bodyPr rtlCol="0" anchor="ctr"/>
              <a:lstStyle/>
              <a:p>
                <a:endParaRPr lang="en-GB"/>
              </a:p>
            </p:txBody>
          </p:sp>
          <p:sp>
            <p:nvSpPr>
              <p:cNvPr id="2939" name="Freeform: Shape 2938">
                <a:extLst>
                  <a:ext uri="{FF2B5EF4-FFF2-40B4-BE49-F238E27FC236}">
                    <a16:creationId xmlns:a16="http://schemas.microsoft.com/office/drawing/2014/main" id="{04E2B54F-8CB8-4F97-BA10-C006642B4F86}"/>
                  </a:ext>
                </a:extLst>
              </p:cNvPr>
              <p:cNvSpPr/>
              <p:nvPr/>
            </p:nvSpPr>
            <p:spPr>
              <a:xfrm>
                <a:off x="10294806" y="352374"/>
                <a:ext cx="216194" cy="216194"/>
              </a:xfrm>
              <a:custGeom>
                <a:avLst/>
                <a:gdLst>
                  <a:gd name="connsiteX0" fmla="*/ 216138 w 216194"/>
                  <a:gd name="connsiteY0" fmla="*/ 111888 h 216194"/>
                  <a:gd name="connsiteX1" fmla="*/ 111888 w 216194"/>
                  <a:gd name="connsiteY1" fmla="*/ 56 h 216194"/>
                  <a:gd name="connsiteX2" fmla="*/ 56 w 216194"/>
                  <a:gd name="connsiteY2" fmla="*/ 104306 h 216194"/>
                  <a:gd name="connsiteX3" fmla="*/ 104306 w 216194"/>
                  <a:gd name="connsiteY3" fmla="*/ 216139 h 216194"/>
                  <a:gd name="connsiteX4" fmla="*/ 216138 w 216194"/>
                  <a:gd name="connsiteY4" fmla="*/ 111888 h 21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94" h="216194">
                    <a:moveTo>
                      <a:pt x="216138" y="111888"/>
                    </a:moveTo>
                    <a:cubicBezTo>
                      <a:pt x="218034" y="52497"/>
                      <a:pt x="171279" y="1951"/>
                      <a:pt x="111888" y="56"/>
                    </a:cubicBezTo>
                    <a:cubicBezTo>
                      <a:pt x="52497" y="-1840"/>
                      <a:pt x="1951" y="44915"/>
                      <a:pt x="56" y="104306"/>
                    </a:cubicBezTo>
                    <a:cubicBezTo>
                      <a:pt x="-1840" y="163697"/>
                      <a:pt x="44915" y="214243"/>
                      <a:pt x="104306" y="216139"/>
                    </a:cubicBezTo>
                    <a:cubicBezTo>
                      <a:pt x="164329" y="218034"/>
                      <a:pt x="214243" y="171279"/>
                      <a:pt x="216138" y="111888"/>
                    </a:cubicBezTo>
                    <a:close/>
                  </a:path>
                </a:pathLst>
              </a:custGeom>
              <a:grpFill/>
              <a:ln w="63120" cap="flat">
                <a:noFill/>
                <a:prstDash val="solid"/>
                <a:miter/>
              </a:ln>
            </p:spPr>
            <p:txBody>
              <a:bodyPr rtlCol="0" anchor="ctr"/>
              <a:lstStyle/>
              <a:p>
                <a:endParaRPr lang="en-GB"/>
              </a:p>
            </p:txBody>
          </p:sp>
          <p:sp>
            <p:nvSpPr>
              <p:cNvPr id="2940" name="Freeform: Shape 2939">
                <a:extLst>
                  <a:ext uri="{FF2B5EF4-FFF2-40B4-BE49-F238E27FC236}">
                    <a16:creationId xmlns:a16="http://schemas.microsoft.com/office/drawing/2014/main" id="{7F1A6D3C-192C-4476-8819-3B106F6A20C3}"/>
                  </a:ext>
                </a:extLst>
              </p:cNvPr>
              <p:cNvSpPr/>
              <p:nvPr/>
            </p:nvSpPr>
            <p:spPr>
              <a:xfrm>
                <a:off x="9600453" y="852163"/>
                <a:ext cx="142865" cy="142866"/>
              </a:xfrm>
              <a:custGeom>
                <a:avLst/>
                <a:gdLst>
                  <a:gd name="connsiteX0" fmla="*/ 142829 w 142865"/>
                  <a:gd name="connsiteY0" fmla="*/ 73960 h 142866"/>
                  <a:gd name="connsiteX1" fmla="*/ 73960 w 142865"/>
                  <a:gd name="connsiteY1" fmla="*/ 37 h 142866"/>
                  <a:gd name="connsiteX2" fmla="*/ 37 w 142865"/>
                  <a:gd name="connsiteY2" fmla="*/ 68906 h 142866"/>
                  <a:gd name="connsiteX3" fmla="*/ 68906 w 142865"/>
                  <a:gd name="connsiteY3" fmla="*/ 142829 h 142866"/>
                  <a:gd name="connsiteX4" fmla="*/ 142829 w 142865"/>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5" h="142866">
                    <a:moveTo>
                      <a:pt x="142829" y="73960"/>
                    </a:moveTo>
                    <a:cubicBezTo>
                      <a:pt x="144093" y="34156"/>
                      <a:pt x="113133" y="1301"/>
                      <a:pt x="73960" y="37"/>
                    </a:cubicBezTo>
                    <a:cubicBezTo>
                      <a:pt x="34155" y="-1226"/>
                      <a:pt x="1301" y="29733"/>
                      <a:pt x="37" y="68906"/>
                    </a:cubicBezTo>
                    <a:cubicBezTo>
                      <a:pt x="-1227" y="108079"/>
                      <a:pt x="29733" y="141565"/>
                      <a:pt x="68906" y="142829"/>
                    </a:cubicBezTo>
                    <a:cubicBezTo>
                      <a:pt x="108710" y="144093"/>
                      <a:pt x="141565" y="113133"/>
                      <a:pt x="142829" y="73960"/>
                    </a:cubicBezTo>
                    <a:close/>
                  </a:path>
                </a:pathLst>
              </a:custGeom>
              <a:grpFill/>
              <a:ln w="63120" cap="flat">
                <a:noFill/>
                <a:prstDash val="solid"/>
                <a:miter/>
              </a:ln>
            </p:spPr>
            <p:txBody>
              <a:bodyPr rtlCol="0" anchor="ctr"/>
              <a:lstStyle/>
              <a:p>
                <a:endParaRPr lang="en-GB"/>
              </a:p>
            </p:txBody>
          </p:sp>
          <p:sp>
            <p:nvSpPr>
              <p:cNvPr id="2941" name="Freeform: Shape 2940">
                <a:extLst>
                  <a:ext uri="{FF2B5EF4-FFF2-40B4-BE49-F238E27FC236}">
                    <a16:creationId xmlns:a16="http://schemas.microsoft.com/office/drawing/2014/main" id="{8005EA87-62B1-49F9-A4B5-7E4BCD16EF7B}"/>
                  </a:ext>
                </a:extLst>
              </p:cNvPr>
              <p:cNvSpPr/>
              <p:nvPr/>
            </p:nvSpPr>
            <p:spPr>
              <a:xfrm>
                <a:off x="11805509" y="253829"/>
                <a:ext cx="142866" cy="142866"/>
              </a:xfrm>
              <a:custGeom>
                <a:avLst/>
                <a:gdLst>
                  <a:gd name="connsiteX0" fmla="*/ 142829 w 142866"/>
                  <a:gd name="connsiteY0" fmla="*/ 73960 h 142866"/>
                  <a:gd name="connsiteX1" fmla="*/ 73961 w 142866"/>
                  <a:gd name="connsiteY1" fmla="*/ 37 h 142866"/>
                  <a:gd name="connsiteX2" fmla="*/ 37 w 142866"/>
                  <a:gd name="connsiteY2" fmla="*/ 68906 h 142866"/>
                  <a:gd name="connsiteX3" fmla="*/ 68906 w 142866"/>
                  <a:gd name="connsiteY3" fmla="*/ 142829 h 142866"/>
                  <a:gd name="connsiteX4" fmla="*/ 142829 w 142866"/>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0"/>
                    </a:moveTo>
                    <a:cubicBezTo>
                      <a:pt x="144093" y="34156"/>
                      <a:pt x="113133" y="1301"/>
                      <a:pt x="73961" y="37"/>
                    </a:cubicBezTo>
                    <a:cubicBezTo>
                      <a:pt x="34156" y="-1226"/>
                      <a:pt x="1301" y="29733"/>
                      <a:pt x="37" y="68906"/>
                    </a:cubicBezTo>
                    <a:cubicBezTo>
                      <a:pt x="-1226" y="108711"/>
                      <a:pt x="29733" y="141565"/>
                      <a:pt x="68906" y="142829"/>
                    </a:cubicBezTo>
                    <a:cubicBezTo>
                      <a:pt x="108711" y="144093"/>
                      <a:pt x="141566" y="113133"/>
                      <a:pt x="142829" y="73960"/>
                    </a:cubicBezTo>
                    <a:close/>
                  </a:path>
                </a:pathLst>
              </a:custGeom>
              <a:grpFill/>
              <a:ln w="63120" cap="flat">
                <a:noFill/>
                <a:prstDash val="solid"/>
                <a:miter/>
              </a:ln>
            </p:spPr>
            <p:txBody>
              <a:bodyPr rtlCol="0" anchor="ctr"/>
              <a:lstStyle/>
              <a:p>
                <a:endParaRPr lang="en-GB"/>
              </a:p>
            </p:txBody>
          </p:sp>
          <p:sp>
            <p:nvSpPr>
              <p:cNvPr id="2942" name="Freeform: Shape 2941">
                <a:extLst>
                  <a:ext uri="{FF2B5EF4-FFF2-40B4-BE49-F238E27FC236}">
                    <a16:creationId xmlns:a16="http://schemas.microsoft.com/office/drawing/2014/main" id="{96A8CD22-87F7-4BDD-8325-EAEA58BFB1B4}"/>
                  </a:ext>
                </a:extLst>
              </p:cNvPr>
              <p:cNvSpPr/>
              <p:nvPr/>
            </p:nvSpPr>
            <p:spPr>
              <a:xfrm>
                <a:off x="10564567" y="1686123"/>
                <a:ext cx="260474" cy="260474"/>
              </a:xfrm>
              <a:custGeom>
                <a:avLst/>
                <a:gdLst>
                  <a:gd name="connsiteX0" fmla="*/ 260392 w 260474"/>
                  <a:gd name="connsiteY0" fmla="*/ 134660 h 260474"/>
                  <a:gd name="connsiteX1" fmla="*/ 134660 w 260474"/>
                  <a:gd name="connsiteY1" fmla="*/ 82 h 260474"/>
                  <a:gd name="connsiteX2" fmla="*/ 82 w 260474"/>
                  <a:gd name="connsiteY2" fmla="*/ 125814 h 260474"/>
                  <a:gd name="connsiteX3" fmla="*/ 125815 w 260474"/>
                  <a:gd name="connsiteY3" fmla="*/ 260392 h 260474"/>
                  <a:gd name="connsiteX4" fmla="*/ 260392 w 260474"/>
                  <a:gd name="connsiteY4" fmla="*/ 134660 h 26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74" h="260474">
                    <a:moveTo>
                      <a:pt x="260392" y="134660"/>
                    </a:moveTo>
                    <a:cubicBezTo>
                      <a:pt x="262920" y="62632"/>
                      <a:pt x="206688" y="2609"/>
                      <a:pt x="134660" y="82"/>
                    </a:cubicBezTo>
                    <a:cubicBezTo>
                      <a:pt x="62633" y="-2445"/>
                      <a:pt x="2609" y="53787"/>
                      <a:pt x="82" y="125814"/>
                    </a:cubicBezTo>
                    <a:cubicBezTo>
                      <a:pt x="-2445" y="197842"/>
                      <a:pt x="53787" y="257865"/>
                      <a:pt x="125815" y="260392"/>
                    </a:cubicBezTo>
                    <a:cubicBezTo>
                      <a:pt x="197842" y="262920"/>
                      <a:pt x="257865" y="206688"/>
                      <a:pt x="260392" y="134660"/>
                    </a:cubicBezTo>
                    <a:close/>
                  </a:path>
                </a:pathLst>
              </a:custGeom>
              <a:grpFill/>
              <a:ln w="63120" cap="flat">
                <a:noFill/>
                <a:prstDash val="solid"/>
                <a:miter/>
              </a:ln>
            </p:spPr>
            <p:txBody>
              <a:bodyPr rtlCol="0" anchor="ctr"/>
              <a:lstStyle/>
              <a:p>
                <a:endParaRPr lang="en-GB"/>
              </a:p>
            </p:txBody>
          </p:sp>
          <p:sp>
            <p:nvSpPr>
              <p:cNvPr id="2943" name="Freeform: Shape 2942">
                <a:extLst>
                  <a:ext uri="{FF2B5EF4-FFF2-40B4-BE49-F238E27FC236}">
                    <a16:creationId xmlns:a16="http://schemas.microsoft.com/office/drawing/2014/main" id="{BB86FDAA-FB88-4AFB-948B-4C8EBFA39D28}"/>
                  </a:ext>
                </a:extLst>
              </p:cNvPr>
              <p:cNvSpPr/>
              <p:nvPr/>
            </p:nvSpPr>
            <p:spPr>
              <a:xfrm>
                <a:off x="8593308" y="2029857"/>
                <a:ext cx="204195" cy="204195"/>
              </a:xfrm>
              <a:custGeom>
                <a:avLst/>
                <a:gdLst>
                  <a:gd name="connsiteX0" fmla="*/ 204137 w 204195"/>
                  <a:gd name="connsiteY0" fmla="*/ 105573 h 204195"/>
                  <a:gd name="connsiteX1" fmla="*/ 105573 w 204195"/>
                  <a:gd name="connsiteY1" fmla="*/ 59 h 204195"/>
                  <a:gd name="connsiteX2" fmla="*/ 59 w 204195"/>
                  <a:gd name="connsiteY2" fmla="*/ 98623 h 204195"/>
                  <a:gd name="connsiteX3" fmla="*/ 98623 w 204195"/>
                  <a:gd name="connsiteY3" fmla="*/ 204137 h 204195"/>
                  <a:gd name="connsiteX4" fmla="*/ 204137 w 204195"/>
                  <a:gd name="connsiteY4" fmla="*/ 105573 h 20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95" h="204195">
                    <a:moveTo>
                      <a:pt x="204137" y="105573"/>
                    </a:moveTo>
                    <a:cubicBezTo>
                      <a:pt x="206033" y="49341"/>
                      <a:pt x="161805" y="1954"/>
                      <a:pt x="105573" y="59"/>
                    </a:cubicBezTo>
                    <a:cubicBezTo>
                      <a:pt x="49341" y="-1837"/>
                      <a:pt x="1954" y="42391"/>
                      <a:pt x="59" y="98623"/>
                    </a:cubicBezTo>
                    <a:cubicBezTo>
                      <a:pt x="-1837" y="154855"/>
                      <a:pt x="42391" y="202242"/>
                      <a:pt x="98623" y="204137"/>
                    </a:cubicBezTo>
                    <a:cubicBezTo>
                      <a:pt x="154855" y="206033"/>
                      <a:pt x="202241" y="161805"/>
                      <a:pt x="204137" y="105573"/>
                    </a:cubicBezTo>
                    <a:close/>
                  </a:path>
                </a:pathLst>
              </a:custGeom>
              <a:grpFill/>
              <a:ln w="63120" cap="flat">
                <a:noFill/>
                <a:prstDash val="solid"/>
                <a:miter/>
              </a:ln>
            </p:spPr>
            <p:txBody>
              <a:bodyPr rtlCol="0" anchor="ctr"/>
              <a:lstStyle/>
              <a:p>
                <a:endParaRPr lang="en-GB"/>
              </a:p>
            </p:txBody>
          </p:sp>
          <p:sp>
            <p:nvSpPr>
              <p:cNvPr id="2944" name="Freeform: Shape 2943">
                <a:extLst>
                  <a:ext uri="{FF2B5EF4-FFF2-40B4-BE49-F238E27FC236}">
                    <a16:creationId xmlns:a16="http://schemas.microsoft.com/office/drawing/2014/main" id="{A65F03A9-D56D-450B-995F-5EB6EE80DA08}"/>
                  </a:ext>
                </a:extLst>
              </p:cNvPr>
              <p:cNvSpPr/>
              <p:nvPr/>
            </p:nvSpPr>
            <p:spPr>
              <a:xfrm>
                <a:off x="8249598" y="3994189"/>
                <a:ext cx="204195" cy="204195"/>
              </a:xfrm>
              <a:custGeom>
                <a:avLst/>
                <a:gdLst>
                  <a:gd name="connsiteX0" fmla="*/ 204137 w 204195"/>
                  <a:gd name="connsiteY0" fmla="*/ 105573 h 204195"/>
                  <a:gd name="connsiteX1" fmla="*/ 105573 w 204195"/>
                  <a:gd name="connsiteY1" fmla="*/ 59 h 204195"/>
                  <a:gd name="connsiteX2" fmla="*/ 59 w 204195"/>
                  <a:gd name="connsiteY2" fmla="*/ 98623 h 204195"/>
                  <a:gd name="connsiteX3" fmla="*/ 98623 w 204195"/>
                  <a:gd name="connsiteY3" fmla="*/ 204137 h 204195"/>
                  <a:gd name="connsiteX4" fmla="*/ 204137 w 204195"/>
                  <a:gd name="connsiteY4" fmla="*/ 105573 h 20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95" h="204195">
                    <a:moveTo>
                      <a:pt x="204137" y="105573"/>
                    </a:moveTo>
                    <a:cubicBezTo>
                      <a:pt x="206033" y="49341"/>
                      <a:pt x="161805" y="1954"/>
                      <a:pt x="105573" y="59"/>
                    </a:cubicBezTo>
                    <a:cubicBezTo>
                      <a:pt x="49341" y="-1837"/>
                      <a:pt x="1954" y="42391"/>
                      <a:pt x="59" y="98623"/>
                    </a:cubicBezTo>
                    <a:cubicBezTo>
                      <a:pt x="-1837" y="154855"/>
                      <a:pt x="42391" y="202241"/>
                      <a:pt x="98623" y="204137"/>
                    </a:cubicBezTo>
                    <a:cubicBezTo>
                      <a:pt x="154855" y="206032"/>
                      <a:pt x="202242" y="161805"/>
                      <a:pt x="204137" y="105573"/>
                    </a:cubicBezTo>
                    <a:close/>
                  </a:path>
                </a:pathLst>
              </a:custGeom>
              <a:grpFill/>
              <a:ln w="63120" cap="flat">
                <a:noFill/>
                <a:prstDash val="solid"/>
                <a:miter/>
              </a:ln>
            </p:spPr>
            <p:txBody>
              <a:bodyPr rtlCol="0" anchor="ctr"/>
              <a:lstStyle/>
              <a:p>
                <a:endParaRPr lang="en-GB"/>
              </a:p>
            </p:txBody>
          </p:sp>
        </p:grpSp>
      </p:grpSp>
      <p:grpSp>
        <p:nvGrpSpPr>
          <p:cNvPr id="3046" name="Graphic 2">
            <a:extLst>
              <a:ext uri="{FF2B5EF4-FFF2-40B4-BE49-F238E27FC236}">
                <a16:creationId xmlns:a16="http://schemas.microsoft.com/office/drawing/2014/main" id="{26C64E32-CAD6-403E-8B8F-5D8B7AFC12C5}"/>
              </a:ext>
            </a:extLst>
          </p:cNvPr>
          <p:cNvGrpSpPr/>
          <p:nvPr userDrawn="1"/>
        </p:nvGrpSpPr>
        <p:grpSpPr>
          <a:xfrm>
            <a:off x="6219615" y="-810120"/>
            <a:ext cx="7389780" cy="4945896"/>
            <a:chOff x="6219615" y="-810120"/>
            <a:chExt cx="7389780" cy="4945896"/>
          </a:xfrm>
          <a:solidFill>
            <a:schemeClr val="accent2"/>
          </a:solidFill>
        </p:grpSpPr>
        <p:grpSp>
          <p:nvGrpSpPr>
            <p:cNvPr id="3047" name="Graphic 2">
              <a:extLst>
                <a:ext uri="{FF2B5EF4-FFF2-40B4-BE49-F238E27FC236}">
                  <a16:creationId xmlns:a16="http://schemas.microsoft.com/office/drawing/2014/main" id="{AA414926-1833-4708-83CA-7E927644DD46}"/>
                </a:ext>
              </a:extLst>
            </p:cNvPr>
            <p:cNvGrpSpPr/>
            <p:nvPr/>
          </p:nvGrpSpPr>
          <p:grpSpPr>
            <a:xfrm>
              <a:off x="9473494" y="1254039"/>
              <a:ext cx="4135901" cy="2881736"/>
              <a:chOff x="9473494" y="1254039"/>
              <a:chExt cx="4135901" cy="2881736"/>
            </a:xfrm>
            <a:grpFill/>
          </p:grpSpPr>
          <p:grpSp>
            <p:nvGrpSpPr>
              <p:cNvPr id="3177" name="Graphic 2">
                <a:extLst>
                  <a:ext uri="{FF2B5EF4-FFF2-40B4-BE49-F238E27FC236}">
                    <a16:creationId xmlns:a16="http://schemas.microsoft.com/office/drawing/2014/main" id="{964A204C-81EC-4A8C-BA12-EB332C200C50}"/>
                  </a:ext>
                </a:extLst>
              </p:cNvPr>
              <p:cNvGrpSpPr/>
              <p:nvPr/>
            </p:nvGrpSpPr>
            <p:grpSpPr>
              <a:xfrm>
                <a:off x="9473494" y="1254039"/>
                <a:ext cx="4135901" cy="2881736"/>
                <a:chOff x="9473494" y="1254039"/>
                <a:chExt cx="4135901" cy="2881736"/>
              </a:xfrm>
              <a:grpFill/>
            </p:grpSpPr>
            <p:grpSp>
              <p:nvGrpSpPr>
                <p:cNvPr id="3192" name="Graphic 2">
                  <a:extLst>
                    <a:ext uri="{FF2B5EF4-FFF2-40B4-BE49-F238E27FC236}">
                      <a16:creationId xmlns:a16="http://schemas.microsoft.com/office/drawing/2014/main" id="{DBA36AAA-CB77-4BEF-9E8B-9D1A2AAAA956}"/>
                    </a:ext>
                  </a:extLst>
                </p:cNvPr>
                <p:cNvGrpSpPr/>
                <p:nvPr/>
              </p:nvGrpSpPr>
              <p:grpSpPr>
                <a:xfrm>
                  <a:off x="9473494" y="1254039"/>
                  <a:ext cx="4135901" cy="2881736"/>
                  <a:chOff x="9473494" y="1254039"/>
                  <a:chExt cx="4135901" cy="2881736"/>
                </a:xfrm>
                <a:grpFill/>
              </p:grpSpPr>
              <p:sp>
                <p:nvSpPr>
                  <p:cNvPr id="3201" name="Freeform: Shape 3200">
                    <a:extLst>
                      <a:ext uri="{FF2B5EF4-FFF2-40B4-BE49-F238E27FC236}">
                        <a16:creationId xmlns:a16="http://schemas.microsoft.com/office/drawing/2014/main" id="{8A55E936-E656-4097-B39A-D0EDB1DC59D4}"/>
                      </a:ext>
                    </a:extLst>
                  </p:cNvPr>
                  <p:cNvSpPr/>
                  <p:nvPr/>
                </p:nvSpPr>
                <p:spPr>
                  <a:xfrm>
                    <a:off x="9473494" y="1254039"/>
                    <a:ext cx="3559048" cy="2178591"/>
                  </a:xfrm>
                  <a:custGeom>
                    <a:avLst/>
                    <a:gdLst>
                      <a:gd name="connsiteX0" fmla="*/ 632 w 3559048"/>
                      <a:gd name="connsiteY0" fmla="*/ 1667376 h 2178591"/>
                      <a:gd name="connsiteX1" fmla="*/ 51809 w 3559048"/>
                      <a:gd name="connsiteY1" fmla="*/ 1645263 h 2178591"/>
                      <a:gd name="connsiteX2" fmla="*/ 207869 w 3559048"/>
                      <a:gd name="connsiteY2" fmla="*/ 1610512 h 2178591"/>
                      <a:gd name="connsiteX3" fmla="*/ 455543 w 3559048"/>
                      <a:gd name="connsiteY3" fmla="*/ 1622517 h 2178591"/>
                      <a:gd name="connsiteX4" fmla="*/ 765136 w 3559048"/>
                      <a:gd name="connsiteY4" fmla="*/ 1704654 h 2178591"/>
                      <a:gd name="connsiteX5" fmla="*/ 1115796 w 3559048"/>
                      <a:gd name="connsiteY5" fmla="*/ 1843654 h 2178591"/>
                      <a:gd name="connsiteX6" fmla="*/ 1499311 w 3559048"/>
                      <a:gd name="connsiteY6" fmla="*/ 2012350 h 2178591"/>
                      <a:gd name="connsiteX7" fmla="*/ 1924527 w 3559048"/>
                      <a:gd name="connsiteY7" fmla="*/ 2144401 h 2178591"/>
                      <a:gd name="connsiteX8" fmla="*/ 2151983 w 3559048"/>
                      <a:gd name="connsiteY8" fmla="*/ 2155142 h 2178591"/>
                      <a:gd name="connsiteX9" fmla="*/ 2368066 w 3559048"/>
                      <a:gd name="connsiteY9" fmla="*/ 2089433 h 2178591"/>
                      <a:gd name="connsiteX10" fmla="*/ 2665653 w 3559048"/>
                      <a:gd name="connsiteY10" fmla="*/ 1763413 h 2178591"/>
                      <a:gd name="connsiteX11" fmla="*/ 2802127 w 3559048"/>
                      <a:gd name="connsiteY11" fmla="*/ 1343252 h 2178591"/>
                      <a:gd name="connsiteX12" fmla="*/ 2908273 w 3559048"/>
                      <a:gd name="connsiteY12" fmla="*/ 936359 h 2178591"/>
                      <a:gd name="connsiteX13" fmla="*/ 3045378 w 3559048"/>
                      <a:gd name="connsiteY13" fmla="*/ 582539 h 2178591"/>
                      <a:gd name="connsiteX14" fmla="*/ 3215970 w 3559048"/>
                      <a:gd name="connsiteY14" fmla="*/ 310224 h 2178591"/>
                      <a:gd name="connsiteX15" fmla="*/ 3385298 w 3559048"/>
                      <a:gd name="connsiteY15" fmla="*/ 130155 h 2178591"/>
                      <a:gd name="connsiteX16" fmla="*/ 3510399 w 3559048"/>
                      <a:gd name="connsiteY16" fmla="*/ 32223 h 2178591"/>
                      <a:gd name="connsiteX17" fmla="*/ 3555889 w 3559048"/>
                      <a:gd name="connsiteY17" fmla="*/ 0 h 2178591"/>
                      <a:gd name="connsiteX18" fmla="*/ 3559049 w 3559048"/>
                      <a:gd name="connsiteY18" fmla="*/ 4423 h 2178591"/>
                      <a:gd name="connsiteX19" fmla="*/ 3516085 w 3559048"/>
                      <a:gd name="connsiteY19" fmla="*/ 39805 h 2178591"/>
                      <a:gd name="connsiteX20" fmla="*/ 3400462 w 3559048"/>
                      <a:gd name="connsiteY20" fmla="*/ 145951 h 2178591"/>
                      <a:gd name="connsiteX21" fmla="*/ 3245033 w 3559048"/>
                      <a:gd name="connsiteY21" fmla="*/ 331706 h 2178591"/>
                      <a:gd name="connsiteX22" fmla="*/ 3090237 w 3559048"/>
                      <a:gd name="connsiteY22" fmla="*/ 603389 h 2178591"/>
                      <a:gd name="connsiteX23" fmla="*/ 2964505 w 3559048"/>
                      <a:gd name="connsiteY23" fmla="*/ 952787 h 2178591"/>
                      <a:gd name="connsiteX24" fmla="*/ 2859623 w 3559048"/>
                      <a:gd name="connsiteY24" fmla="*/ 1357784 h 2178591"/>
                      <a:gd name="connsiteX25" fmla="*/ 2710513 w 3559048"/>
                      <a:gd name="connsiteY25" fmla="*/ 1786158 h 2178591"/>
                      <a:gd name="connsiteX26" fmla="*/ 2575935 w 3559048"/>
                      <a:gd name="connsiteY26" fmla="*/ 1980759 h 2178591"/>
                      <a:gd name="connsiteX27" fmla="*/ 2381334 w 3559048"/>
                      <a:gd name="connsiteY27" fmla="*/ 2117865 h 2178591"/>
                      <a:gd name="connsiteX28" fmla="*/ 1920737 w 3559048"/>
                      <a:gd name="connsiteY28" fmla="*/ 2162092 h 2178591"/>
                      <a:gd name="connsiteX29" fmla="*/ 1487307 w 3559048"/>
                      <a:gd name="connsiteY29" fmla="*/ 2041414 h 2178591"/>
                      <a:gd name="connsiteX30" fmla="*/ 1096210 w 3559048"/>
                      <a:gd name="connsiteY30" fmla="*/ 1888514 h 2178591"/>
                      <a:gd name="connsiteX31" fmla="*/ 748708 w 3559048"/>
                      <a:gd name="connsiteY31" fmla="*/ 1748881 h 2178591"/>
                      <a:gd name="connsiteX32" fmla="*/ 447961 w 3559048"/>
                      <a:gd name="connsiteY32" fmla="*/ 1659162 h 2178591"/>
                      <a:gd name="connsiteX33" fmla="*/ 208501 w 3559048"/>
                      <a:gd name="connsiteY33" fmla="*/ 1634521 h 2178591"/>
                      <a:gd name="connsiteX34" fmla="*/ 54968 w 3559048"/>
                      <a:gd name="connsiteY34" fmla="*/ 1656003 h 2178591"/>
                      <a:gd name="connsiteX35" fmla="*/ 1895 w 3559048"/>
                      <a:gd name="connsiteY35" fmla="*/ 1672431 h 2178591"/>
                      <a:gd name="connsiteX36" fmla="*/ 0 w 3559048"/>
                      <a:gd name="connsiteY36" fmla="*/ 1666744 h 21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59048" h="2178591">
                        <a:moveTo>
                          <a:pt x="632" y="1667376"/>
                        </a:moveTo>
                        <a:cubicBezTo>
                          <a:pt x="632" y="1667376"/>
                          <a:pt x="18323" y="1659794"/>
                          <a:pt x="51809" y="1645263"/>
                        </a:cubicBezTo>
                        <a:cubicBezTo>
                          <a:pt x="85928" y="1632626"/>
                          <a:pt x="139000" y="1617462"/>
                          <a:pt x="207869" y="1610512"/>
                        </a:cubicBezTo>
                        <a:cubicBezTo>
                          <a:pt x="276738" y="1602299"/>
                          <a:pt x="360770" y="1607353"/>
                          <a:pt x="455543" y="1622517"/>
                        </a:cubicBezTo>
                        <a:cubicBezTo>
                          <a:pt x="550316" y="1637049"/>
                          <a:pt x="654567" y="1666744"/>
                          <a:pt x="765136" y="1704654"/>
                        </a:cubicBezTo>
                        <a:cubicBezTo>
                          <a:pt x="876336" y="1742563"/>
                          <a:pt x="993855" y="1789318"/>
                          <a:pt x="1115796" y="1843654"/>
                        </a:cubicBezTo>
                        <a:cubicBezTo>
                          <a:pt x="1239001" y="1895464"/>
                          <a:pt x="1364734" y="1957382"/>
                          <a:pt x="1499311" y="2012350"/>
                        </a:cubicBezTo>
                        <a:cubicBezTo>
                          <a:pt x="1633258" y="2067951"/>
                          <a:pt x="1774786" y="2118497"/>
                          <a:pt x="1924527" y="2144401"/>
                        </a:cubicBezTo>
                        <a:cubicBezTo>
                          <a:pt x="1999082" y="2155774"/>
                          <a:pt x="2076165" y="2161460"/>
                          <a:pt x="2151983" y="2155142"/>
                        </a:cubicBezTo>
                        <a:cubicBezTo>
                          <a:pt x="2227802" y="2146929"/>
                          <a:pt x="2301725" y="2125447"/>
                          <a:pt x="2368066" y="2089433"/>
                        </a:cubicBezTo>
                        <a:cubicBezTo>
                          <a:pt x="2503907" y="2019932"/>
                          <a:pt x="2603735" y="1898623"/>
                          <a:pt x="2665653" y="1763413"/>
                        </a:cubicBezTo>
                        <a:cubicBezTo>
                          <a:pt x="2730099" y="1628835"/>
                          <a:pt x="2767377" y="1483516"/>
                          <a:pt x="2802127" y="1343252"/>
                        </a:cubicBezTo>
                        <a:cubicBezTo>
                          <a:pt x="2836245" y="1202356"/>
                          <a:pt x="2869732" y="1065251"/>
                          <a:pt x="2908273" y="936359"/>
                        </a:cubicBezTo>
                        <a:cubicBezTo>
                          <a:pt x="2946182" y="807467"/>
                          <a:pt x="2992305" y="688053"/>
                          <a:pt x="3045378" y="582539"/>
                        </a:cubicBezTo>
                        <a:cubicBezTo>
                          <a:pt x="3097819" y="477025"/>
                          <a:pt x="3156579" y="384779"/>
                          <a:pt x="3215970" y="310224"/>
                        </a:cubicBezTo>
                        <a:cubicBezTo>
                          <a:pt x="3274729" y="234406"/>
                          <a:pt x="3334752" y="176278"/>
                          <a:pt x="3385298" y="130155"/>
                        </a:cubicBezTo>
                        <a:cubicBezTo>
                          <a:pt x="3437739" y="85928"/>
                          <a:pt x="3479439" y="52441"/>
                          <a:pt x="3510399" y="32223"/>
                        </a:cubicBezTo>
                        <a:lnTo>
                          <a:pt x="3555889" y="0"/>
                        </a:lnTo>
                        <a:lnTo>
                          <a:pt x="3559049" y="4423"/>
                        </a:lnTo>
                        <a:cubicBezTo>
                          <a:pt x="3559049" y="4423"/>
                          <a:pt x="3543885" y="17059"/>
                          <a:pt x="3516085" y="39805"/>
                        </a:cubicBezTo>
                        <a:cubicBezTo>
                          <a:pt x="3487653" y="61918"/>
                          <a:pt x="3448480" y="98564"/>
                          <a:pt x="3400462" y="145951"/>
                        </a:cubicBezTo>
                        <a:cubicBezTo>
                          <a:pt x="3354971" y="195233"/>
                          <a:pt x="3298107" y="254624"/>
                          <a:pt x="3245033" y="331706"/>
                        </a:cubicBezTo>
                        <a:cubicBezTo>
                          <a:pt x="3191961" y="408156"/>
                          <a:pt x="3137624" y="498507"/>
                          <a:pt x="3090237" y="603389"/>
                        </a:cubicBezTo>
                        <a:cubicBezTo>
                          <a:pt x="3042851" y="707640"/>
                          <a:pt x="3001783" y="825790"/>
                          <a:pt x="2964505" y="952787"/>
                        </a:cubicBezTo>
                        <a:cubicBezTo>
                          <a:pt x="2926596" y="1079782"/>
                          <a:pt x="2896900" y="1216888"/>
                          <a:pt x="2859623" y="1357784"/>
                        </a:cubicBezTo>
                        <a:cubicBezTo>
                          <a:pt x="2821713" y="1498680"/>
                          <a:pt x="2781909" y="1646526"/>
                          <a:pt x="2710513" y="1786158"/>
                        </a:cubicBezTo>
                        <a:cubicBezTo>
                          <a:pt x="2674499" y="1855659"/>
                          <a:pt x="2630904" y="1922632"/>
                          <a:pt x="2575935" y="1980759"/>
                        </a:cubicBezTo>
                        <a:cubicBezTo>
                          <a:pt x="2520967" y="2037623"/>
                          <a:pt x="2452098" y="2085010"/>
                          <a:pt x="2381334" y="2117865"/>
                        </a:cubicBezTo>
                        <a:cubicBezTo>
                          <a:pt x="2236647" y="2189261"/>
                          <a:pt x="2070478" y="2188629"/>
                          <a:pt x="1920737" y="2162092"/>
                        </a:cubicBezTo>
                        <a:cubicBezTo>
                          <a:pt x="1768467" y="2137451"/>
                          <a:pt x="1625044" y="2088801"/>
                          <a:pt x="1487307" y="2041414"/>
                        </a:cubicBezTo>
                        <a:cubicBezTo>
                          <a:pt x="1350202" y="1991500"/>
                          <a:pt x="1218783" y="1940955"/>
                          <a:pt x="1096210" y="1888514"/>
                        </a:cubicBezTo>
                        <a:cubicBezTo>
                          <a:pt x="973005" y="1837968"/>
                          <a:pt x="857381" y="1788686"/>
                          <a:pt x="748708" y="1748881"/>
                        </a:cubicBezTo>
                        <a:cubicBezTo>
                          <a:pt x="640035" y="1709077"/>
                          <a:pt x="538943" y="1679381"/>
                          <a:pt x="447961" y="1659162"/>
                        </a:cubicBezTo>
                        <a:cubicBezTo>
                          <a:pt x="356979" y="1639576"/>
                          <a:pt x="275474" y="1631994"/>
                          <a:pt x="208501" y="1634521"/>
                        </a:cubicBezTo>
                        <a:cubicBezTo>
                          <a:pt x="141528" y="1635785"/>
                          <a:pt x="90350" y="1646526"/>
                          <a:pt x="54968" y="1656003"/>
                        </a:cubicBezTo>
                        <a:cubicBezTo>
                          <a:pt x="20218" y="1666744"/>
                          <a:pt x="1895" y="1672431"/>
                          <a:pt x="1895" y="1672431"/>
                        </a:cubicBezTo>
                        <a:lnTo>
                          <a:pt x="0" y="1666744"/>
                        </a:lnTo>
                        <a:close/>
                      </a:path>
                    </a:pathLst>
                  </a:custGeom>
                  <a:grpFill/>
                  <a:ln w="63120" cap="flat">
                    <a:noFill/>
                    <a:prstDash val="solid"/>
                    <a:miter/>
                  </a:ln>
                </p:spPr>
                <p:txBody>
                  <a:bodyPr rtlCol="0" anchor="ctr"/>
                  <a:lstStyle/>
                  <a:p>
                    <a:endParaRPr lang="en-GB"/>
                  </a:p>
                </p:txBody>
              </p:sp>
              <p:sp>
                <p:nvSpPr>
                  <p:cNvPr id="3202" name="Freeform: Shape 3201">
                    <a:extLst>
                      <a:ext uri="{FF2B5EF4-FFF2-40B4-BE49-F238E27FC236}">
                        <a16:creationId xmlns:a16="http://schemas.microsoft.com/office/drawing/2014/main" id="{FD100023-A018-4BD6-82D2-F34DBFCA00C2}"/>
                      </a:ext>
                    </a:extLst>
                  </p:cNvPr>
                  <p:cNvSpPr/>
                  <p:nvPr/>
                </p:nvSpPr>
                <p:spPr>
                  <a:xfrm>
                    <a:off x="10002960" y="2042949"/>
                    <a:ext cx="3606435" cy="2092826"/>
                  </a:xfrm>
                  <a:custGeom>
                    <a:avLst/>
                    <a:gdLst>
                      <a:gd name="connsiteX0" fmla="*/ 3606436 w 3606435"/>
                      <a:gd name="connsiteY0" fmla="*/ 519592 h 2092826"/>
                      <a:gd name="connsiteX1" fmla="*/ 3555258 w 3606435"/>
                      <a:gd name="connsiteY1" fmla="*/ 539810 h 2092826"/>
                      <a:gd name="connsiteX2" fmla="*/ 3492708 w 3606435"/>
                      <a:gd name="connsiteY2" fmla="*/ 561292 h 2092826"/>
                      <a:gd name="connsiteX3" fmla="*/ 3405516 w 3606435"/>
                      <a:gd name="connsiteY3" fmla="*/ 583406 h 2092826"/>
                      <a:gd name="connsiteX4" fmla="*/ 2851409 w 3606435"/>
                      <a:gd name="connsiteY4" fmla="*/ 551183 h 2092826"/>
                      <a:gd name="connsiteX5" fmla="*/ 2501380 w 3606435"/>
                      <a:gd name="connsiteY5" fmla="*/ 421028 h 2092826"/>
                      <a:gd name="connsiteX6" fmla="*/ 2126079 w 3606435"/>
                      <a:gd name="connsiteY6" fmla="*/ 241591 h 2092826"/>
                      <a:gd name="connsiteX7" fmla="*/ 1717922 w 3606435"/>
                      <a:gd name="connsiteY7" fmla="*/ 77317 h 2092826"/>
                      <a:gd name="connsiteX8" fmla="*/ 1282597 w 3606435"/>
                      <a:gd name="connsiteY8" fmla="*/ 84267 h 2092826"/>
                      <a:gd name="connsiteX9" fmla="*/ 964791 w 3606435"/>
                      <a:gd name="connsiteY9" fmla="*/ 383119 h 2092826"/>
                      <a:gd name="connsiteX10" fmla="*/ 775876 w 3606435"/>
                      <a:gd name="connsiteY10" fmla="*/ 778007 h 2092826"/>
                      <a:gd name="connsiteX11" fmla="*/ 630558 w 3606435"/>
                      <a:gd name="connsiteY11" fmla="*/ 1165945 h 2092826"/>
                      <a:gd name="connsiteX12" fmla="*/ 490925 w 3606435"/>
                      <a:gd name="connsiteY12" fmla="*/ 1512815 h 2092826"/>
                      <a:gd name="connsiteX13" fmla="*/ 181965 w 3606435"/>
                      <a:gd name="connsiteY13" fmla="*/ 1979099 h 2092826"/>
                      <a:gd name="connsiteX14" fmla="*/ 53073 w 3606435"/>
                      <a:gd name="connsiteY14" fmla="*/ 2069449 h 2092826"/>
                      <a:gd name="connsiteX15" fmla="*/ 2527 w 3606435"/>
                      <a:gd name="connsiteY15" fmla="*/ 2092827 h 2092826"/>
                      <a:gd name="connsiteX16" fmla="*/ 0 w 3606435"/>
                      <a:gd name="connsiteY16" fmla="*/ 2087772 h 2092826"/>
                      <a:gd name="connsiteX17" fmla="*/ 48019 w 3606435"/>
                      <a:gd name="connsiteY17" fmla="*/ 2061236 h 2092826"/>
                      <a:gd name="connsiteX18" fmla="*/ 168065 w 3606435"/>
                      <a:gd name="connsiteY18" fmla="*/ 1965199 h 2092826"/>
                      <a:gd name="connsiteX19" fmla="*/ 312120 w 3606435"/>
                      <a:gd name="connsiteY19" fmla="*/ 1774389 h 2092826"/>
                      <a:gd name="connsiteX20" fmla="*/ 448593 w 3606435"/>
                      <a:gd name="connsiteY20" fmla="*/ 1494492 h 2092826"/>
                      <a:gd name="connsiteX21" fmla="*/ 719644 w 3606435"/>
                      <a:gd name="connsiteY21" fmla="*/ 755893 h 2092826"/>
                      <a:gd name="connsiteX22" fmla="*/ 918668 w 3606435"/>
                      <a:gd name="connsiteY22" fmla="*/ 353423 h 2092826"/>
                      <a:gd name="connsiteX23" fmla="*/ 1065883 w 3606435"/>
                      <a:gd name="connsiteY23" fmla="*/ 172090 h 2092826"/>
                      <a:gd name="connsiteX24" fmla="*/ 1264274 w 3606435"/>
                      <a:gd name="connsiteY24" fmla="*/ 41303 h 2092826"/>
                      <a:gd name="connsiteX25" fmla="*/ 1728031 w 3606435"/>
                      <a:gd name="connsiteY25" fmla="*/ 38776 h 2092826"/>
                      <a:gd name="connsiteX26" fmla="*/ 2140611 w 3606435"/>
                      <a:gd name="connsiteY26" fmla="*/ 211263 h 2092826"/>
                      <a:gd name="connsiteX27" fmla="*/ 2856464 w 3606435"/>
                      <a:gd name="connsiteY27" fmla="*/ 531597 h 2092826"/>
                      <a:gd name="connsiteX28" fmla="*/ 3402989 w 3606435"/>
                      <a:gd name="connsiteY28" fmla="*/ 573929 h 2092826"/>
                      <a:gd name="connsiteX29" fmla="*/ 3489548 w 3606435"/>
                      <a:gd name="connsiteY29" fmla="*/ 553710 h 2092826"/>
                      <a:gd name="connsiteX30" fmla="*/ 3552099 w 3606435"/>
                      <a:gd name="connsiteY30" fmla="*/ 533492 h 2092826"/>
                      <a:gd name="connsiteX31" fmla="*/ 3603909 w 3606435"/>
                      <a:gd name="connsiteY31" fmla="*/ 513906 h 2092826"/>
                      <a:gd name="connsiteX32" fmla="*/ 3605804 w 3606435"/>
                      <a:gd name="connsiteY32" fmla="*/ 519592 h 20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06435" h="2092826">
                        <a:moveTo>
                          <a:pt x="3606436" y="519592"/>
                        </a:moveTo>
                        <a:lnTo>
                          <a:pt x="3555258" y="539810"/>
                        </a:lnTo>
                        <a:cubicBezTo>
                          <a:pt x="3538830" y="546760"/>
                          <a:pt x="3517981" y="554974"/>
                          <a:pt x="3492708" y="561292"/>
                        </a:cubicBezTo>
                        <a:cubicBezTo>
                          <a:pt x="3467435" y="568874"/>
                          <a:pt x="3439003" y="577720"/>
                          <a:pt x="3405516" y="583406"/>
                        </a:cubicBezTo>
                        <a:cubicBezTo>
                          <a:pt x="3274098" y="613101"/>
                          <a:pt x="3075074" y="615629"/>
                          <a:pt x="2851409" y="551183"/>
                        </a:cubicBezTo>
                        <a:cubicBezTo>
                          <a:pt x="2739577" y="520224"/>
                          <a:pt x="2622058" y="474733"/>
                          <a:pt x="2501380" y="421028"/>
                        </a:cubicBezTo>
                        <a:cubicBezTo>
                          <a:pt x="2380070" y="367323"/>
                          <a:pt x="2256234" y="304141"/>
                          <a:pt x="2126079" y="241591"/>
                        </a:cubicBezTo>
                        <a:cubicBezTo>
                          <a:pt x="1996555" y="180304"/>
                          <a:pt x="1861345" y="117122"/>
                          <a:pt x="1717922" y="77317"/>
                        </a:cubicBezTo>
                        <a:cubicBezTo>
                          <a:pt x="1575762" y="38144"/>
                          <a:pt x="1418439" y="24244"/>
                          <a:pt x="1282597" y="84267"/>
                        </a:cubicBezTo>
                        <a:cubicBezTo>
                          <a:pt x="1145492" y="143658"/>
                          <a:pt x="1042505" y="256754"/>
                          <a:pt x="964791" y="383119"/>
                        </a:cubicBezTo>
                        <a:cubicBezTo>
                          <a:pt x="886445" y="508851"/>
                          <a:pt x="828318" y="645325"/>
                          <a:pt x="775876" y="778007"/>
                        </a:cubicBezTo>
                        <a:cubicBezTo>
                          <a:pt x="722804" y="910689"/>
                          <a:pt x="677312" y="1042740"/>
                          <a:pt x="630558" y="1165945"/>
                        </a:cubicBezTo>
                        <a:cubicBezTo>
                          <a:pt x="584435" y="1289782"/>
                          <a:pt x="538943" y="1406669"/>
                          <a:pt x="490925" y="1512815"/>
                        </a:cubicBezTo>
                        <a:cubicBezTo>
                          <a:pt x="396152" y="1724475"/>
                          <a:pt x="286215" y="1890012"/>
                          <a:pt x="181965" y="1979099"/>
                        </a:cubicBezTo>
                        <a:cubicBezTo>
                          <a:pt x="130787" y="2024590"/>
                          <a:pt x="84664" y="2052390"/>
                          <a:pt x="53073" y="2069449"/>
                        </a:cubicBezTo>
                        <a:cubicBezTo>
                          <a:pt x="20218" y="2084613"/>
                          <a:pt x="2527" y="2092827"/>
                          <a:pt x="2527" y="2092827"/>
                        </a:cubicBezTo>
                        <a:lnTo>
                          <a:pt x="0" y="2087772"/>
                        </a:lnTo>
                        <a:lnTo>
                          <a:pt x="48019" y="2061236"/>
                        </a:lnTo>
                        <a:cubicBezTo>
                          <a:pt x="78346" y="2042913"/>
                          <a:pt x="121310" y="2011954"/>
                          <a:pt x="168065" y="1965199"/>
                        </a:cubicBezTo>
                        <a:cubicBezTo>
                          <a:pt x="215451" y="1918444"/>
                          <a:pt x="264101" y="1853367"/>
                          <a:pt x="312120" y="1774389"/>
                        </a:cubicBezTo>
                        <a:cubicBezTo>
                          <a:pt x="360138" y="1695411"/>
                          <a:pt x="404366" y="1600006"/>
                          <a:pt x="448593" y="1494492"/>
                        </a:cubicBezTo>
                        <a:cubicBezTo>
                          <a:pt x="537680" y="1283464"/>
                          <a:pt x="614130" y="1025681"/>
                          <a:pt x="719644" y="755893"/>
                        </a:cubicBezTo>
                        <a:cubicBezTo>
                          <a:pt x="773981" y="621947"/>
                          <a:pt x="834004" y="482946"/>
                          <a:pt x="918668" y="353423"/>
                        </a:cubicBezTo>
                        <a:cubicBezTo>
                          <a:pt x="960369" y="288345"/>
                          <a:pt x="1008387" y="225795"/>
                          <a:pt x="1065883" y="172090"/>
                        </a:cubicBezTo>
                        <a:cubicBezTo>
                          <a:pt x="1122747" y="117754"/>
                          <a:pt x="1191615" y="70367"/>
                          <a:pt x="1264274" y="41303"/>
                        </a:cubicBezTo>
                        <a:cubicBezTo>
                          <a:pt x="1414648" y="-22511"/>
                          <a:pt x="1582712" y="-3556"/>
                          <a:pt x="1728031" y="38776"/>
                        </a:cubicBezTo>
                        <a:cubicBezTo>
                          <a:pt x="1875877" y="82372"/>
                          <a:pt x="2011087" y="147449"/>
                          <a:pt x="2140611" y="211263"/>
                        </a:cubicBezTo>
                        <a:cubicBezTo>
                          <a:pt x="2397762" y="340787"/>
                          <a:pt x="2635958" y="466519"/>
                          <a:pt x="2856464" y="531597"/>
                        </a:cubicBezTo>
                        <a:cubicBezTo>
                          <a:pt x="3075706" y="599202"/>
                          <a:pt x="3272203" y="601097"/>
                          <a:pt x="3402989" y="573929"/>
                        </a:cubicBezTo>
                        <a:cubicBezTo>
                          <a:pt x="3436476" y="568874"/>
                          <a:pt x="3464907" y="560660"/>
                          <a:pt x="3489548" y="553710"/>
                        </a:cubicBezTo>
                        <a:cubicBezTo>
                          <a:pt x="3514822" y="547392"/>
                          <a:pt x="3535672" y="539810"/>
                          <a:pt x="3552099" y="533492"/>
                        </a:cubicBezTo>
                        <a:lnTo>
                          <a:pt x="3603909" y="513906"/>
                        </a:lnTo>
                        <a:lnTo>
                          <a:pt x="3605804" y="519592"/>
                        </a:lnTo>
                        <a:close/>
                      </a:path>
                    </a:pathLst>
                  </a:custGeom>
                  <a:grpFill/>
                  <a:ln w="63120" cap="flat">
                    <a:noFill/>
                    <a:prstDash val="solid"/>
                    <a:miter/>
                  </a:ln>
                </p:spPr>
                <p:txBody>
                  <a:bodyPr rtlCol="0" anchor="ctr"/>
                  <a:lstStyle/>
                  <a:p>
                    <a:endParaRPr lang="en-GB"/>
                  </a:p>
                </p:txBody>
              </p:sp>
            </p:grpSp>
            <p:sp>
              <p:nvSpPr>
                <p:cNvPr id="3193" name="Freeform: Shape 3192">
                  <a:extLst>
                    <a:ext uri="{FF2B5EF4-FFF2-40B4-BE49-F238E27FC236}">
                      <a16:creationId xmlns:a16="http://schemas.microsoft.com/office/drawing/2014/main" id="{BE6BF011-1426-4FFF-95DE-7F99D3CDFB35}"/>
                    </a:ext>
                  </a:extLst>
                </p:cNvPr>
                <p:cNvSpPr/>
                <p:nvPr/>
              </p:nvSpPr>
              <p:spPr>
                <a:xfrm>
                  <a:off x="11883260" y="2151857"/>
                  <a:ext cx="339288" cy="775876"/>
                </a:xfrm>
                <a:custGeom>
                  <a:avLst/>
                  <a:gdLst>
                    <a:gd name="connsiteX0" fmla="*/ 339288 w 339288"/>
                    <a:gd name="connsiteY0" fmla="*/ 775877 h 775876"/>
                    <a:gd name="connsiteX1" fmla="*/ 278633 w 339288"/>
                    <a:gd name="connsiteY1" fmla="*/ 657726 h 775876"/>
                    <a:gd name="connsiteX2" fmla="*/ 220505 w 339288"/>
                    <a:gd name="connsiteY2" fmla="*/ 535153 h 775876"/>
                    <a:gd name="connsiteX3" fmla="*/ 156691 w 339288"/>
                    <a:gd name="connsiteY3" fmla="*/ 393625 h 775876"/>
                    <a:gd name="connsiteX4" fmla="*/ 96037 w 339288"/>
                    <a:gd name="connsiteY4" fmla="*/ 250201 h 775876"/>
                    <a:gd name="connsiteX5" fmla="*/ 45491 w 339288"/>
                    <a:gd name="connsiteY5" fmla="*/ 124469 h 775876"/>
                    <a:gd name="connsiteX6" fmla="*/ 0 w 339288"/>
                    <a:gd name="connsiteY6" fmla="*/ 0 h 775876"/>
                    <a:gd name="connsiteX7" fmla="*/ 60655 w 339288"/>
                    <a:gd name="connsiteY7" fmla="*/ 118151 h 775876"/>
                    <a:gd name="connsiteX8" fmla="*/ 118782 w 339288"/>
                    <a:gd name="connsiteY8" fmla="*/ 240724 h 775876"/>
                    <a:gd name="connsiteX9" fmla="*/ 182596 w 339288"/>
                    <a:gd name="connsiteY9" fmla="*/ 382252 h 775876"/>
                    <a:gd name="connsiteX10" fmla="*/ 243251 w 339288"/>
                    <a:gd name="connsiteY10" fmla="*/ 525675 h 775876"/>
                    <a:gd name="connsiteX11" fmla="*/ 293797 w 339288"/>
                    <a:gd name="connsiteY11" fmla="*/ 651408 h 775876"/>
                    <a:gd name="connsiteX12" fmla="*/ 339288 w 339288"/>
                    <a:gd name="connsiteY12" fmla="*/ 775877 h 77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288" h="775876">
                      <a:moveTo>
                        <a:pt x="339288" y="775877"/>
                      </a:moveTo>
                      <a:cubicBezTo>
                        <a:pt x="339288" y="775877"/>
                        <a:pt x="314015" y="729122"/>
                        <a:pt x="278633" y="657726"/>
                      </a:cubicBezTo>
                      <a:cubicBezTo>
                        <a:pt x="261574" y="621712"/>
                        <a:pt x="240724" y="580644"/>
                        <a:pt x="220505" y="535153"/>
                      </a:cubicBezTo>
                      <a:cubicBezTo>
                        <a:pt x="200287" y="489661"/>
                        <a:pt x="178174" y="441643"/>
                        <a:pt x="156691" y="393625"/>
                      </a:cubicBezTo>
                      <a:cubicBezTo>
                        <a:pt x="135842" y="344974"/>
                        <a:pt x="115623" y="296324"/>
                        <a:pt x="96037" y="250201"/>
                      </a:cubicBezTo>
                      <a:cubicBezTo>
                        <a:pt x="76450" y="204710"/>
                        <a:pt x="60655" y="161114"/>
                        <a:pt x="45491" y="124469"/>
                      </a:cubicBezTo>
                      <a:cubicBezTo>
                        <a:pt x="17059" y="50546"/>
                        <a:pt x="0" y="0"/>
                        <a:pt x="0" y="0"/>
                      </a:cubicBezTo>
                      <a:cubicBezTo>
                        <a:pt x="0" y="0"/>
                        <a:pt x="25273" y="46755"/>
                        <a:pt x="60655" y="118151"/>
                      </a:cubicBezTo>
                      <a:cubicBezTo>
                        <a:pt x="77714" y="154165"/>
                        <a:pt x="98564" y="195233"/>
                        <a:pt x="118782" y="240724"/>
                      </a:cubicBezTo>
                      <a:cubicBezTo>
                        <a:pt x="139000" y="286215"/>
                        <a:pt x="161114" y="334233"/>
                        <a:pt x="182596" y="382252"/>
                      </a:cubicBezTo>
                      <a:cubicBezTo>
                        <a:pt x="203447" y="430902"/>
                        <a:pt x="223665" y="479552"/>
                        <a:pt x="243251" y="525675"/>
                      </a:cubicBezTo>
                      <a:cubicBezTo>
                        <a:pt x="262837" y="571166"/>
                        <a:pt x="278633" y="614762"/>
                        <a:pt x="293797" y="651408"/>
                      </a:cubicBezTo>
                      <a:cubicBezTo>
                        <a:pt x="322229" y="725331"/>
                        <a:pt x="339288" y="775877"/>
                        <a:pt x="339288" y="775877"/>
                      </a:cubicBezTo>
                      <a:close/>
                    </a:path>
                  </a:pathLst>
                </a:custGeom>
                <a:grpFill/>
                <a:ln w="63120" cap="flat">
                  <a:noFill/>
                  <a:prstDash val="solid"/>
                  <a:miter/>
                </a:ln>
              </p:spPr>
              <p:txBody>
                <a:bodyPr rtlCol="0" anchor="ctr"/>
                <a:lstStyle/>
                <a:p>
                  <a:endParaRPr lang="en-GB"/>
                </a:p>
              </p:txBody>
            </p:sp>
            <p:sp>
              <p:nvSpPr>
                <p:cNvPr id="3194" name="Freeform: Shape 3193">
                  <a:extLst>
                    <a:ext uri="{FF2B5EF4-FFF2-40B4-BE49-F238E27FC236}">
                      <a16:creationId xmlns:a16="http://schemas.microsoft.com/office/drawing/2014/main" id="{9BCB5DD2-F2EF-4742-958D-2743B80BF4C4}"/>
                    </a:ext>
                  </a:extLst>
                </p:cNvPr>
                <p:cNvSpPr/>
                <p:nvPr/>
              </p:nvSpPr>
              <p:spPr>
                <a:xfrm>
                  <a:off x="11484581" y="2074775"/>
                  <a:ext cx="519356" cy="1188455"/>
                </a:xfrm>
                <a:custGeom>
                  <a:avLst/>
                  <a:gdLst>
                    <a:gd name="connsiteX0" fmla="*/ 519357 w 519356"/>
                    <a:gd name="connsiteY0" fmla="*/ 1187824 h 1188455"/>
                    <a:gd name="connsiteX1" fmla="*/ 430902 w 519356"/>
                    <a:gd name="connsiteY1" fmla="*/ 1005228 h 1188455"/>
                    <a:gd name="connsiteX2" fmla="*/ 343710 w 519356"/>
                    <a:gd name="connsiteY2" fmla="*/ 816945 h 1188455"/>
                    <a:gd name="connsiteX3" fmla="*/ 246410 w 519356"/>
                    <a:gd name="connsiteY3" fmla="*/ 599598 h 1188455"/>
                    <a:gd name="connsiteX4" fmla="*/ 152901 w 519356"/>
                    <a:gd name="connsiteY4" fmla="*/ 380988 h 1188455"/>
                    <a:gd name="connsiteX5" fmla="*/ 73923 w 519356"/>
                    <a:gd name="connsiteY5" fmla="*/ 188914 h 1188455"/>
                    <a:gd name="connsiteX6" fmla="*/ 0 w 519356"/>
                    <a:gd name="connsiteY6" fmla="*/ 0 h 1188455"/>
                    <a:gd name="connsiteX7" fmla="*/ 88455 w 519356"/>
                    <a:gd name="connsiteY7" fmla="*/ 182596 h 1188455"/>
                    <a:gd name="connsiteX8" fmla="*/ 175646 w 519356"/>
                    <a:gd name="connsiteY8" fmla="*/ 370879 h 1188455"/>
                    <a:gd name="connsiteX9" fmla="*/ 272947 w 519356"/>
                    <a:gd name="connsiteY9" fmla="*/ 588225 h 1188455"/>
                    <a:gd name="connsiteX10" fmla="*/ 366456 w 519356"/>
                    <a:gd name="connsiteY10" fmla="*/ 807467 h 1188455"/>
                    <a:gd name="connsiteX11" fmla="*/ 445434 w 519356"/>
                    <a:gd name="connsiteY11" fmla="*/ 999541 h 1188455"/>
                    <a:gd name="connsiteX12" fmla="*/ 519357 w 519356"/>
                    <a:gd name="connsiteY12" fmla="*/ 1188456 h 118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356" h="1188455">
                      <a:moveTo>
                        <a:pt x="519357" y="1187824"/>
                      </a:moveTo>
                      <a:cubicBezTo>
                        <a:pt x="519357" y="1187824"/>
                        <a:pt x="482711" y="1115164"/>
                        <a:pt x="430902" y="1005228"/>
                      </a:cubicBezTo>
                      <a:cubicBezTo>
                        <a:pt x="405629" y="950259"/>
                        <a:pt x="375301" y="885813"/>
                        <a:pt x="343710" y="816945"/>
                      </a:cubicBezTo>
                      <a:cubicBezTo>
                        <a:pt x="312751" y="747444"/>
                        <a:pt x="279897" y="673521"/>
                        <a:pt x="246410" y="599598"/>
                      </a:cubicBezTo>
                      <a:cubicBezTo>
                        <a:pt x="214819" y="525043"/>
                        <a:pt x="182596" y="450488"/>
                        <a:pt x="152901" y="380988"/>
                      </a:cubicBezTo>
                      <a:cubicBezTo>
                        <a:pt x="123837" y="310856"/>
                        <a:pt x="96669" y="245146"/>
                        <a:pt x="73923" y="188914"/>
                      </a:cubicBezTo>
                      <a:cubicBezTo>
                        <a:pt x="28432" y="75818"/>
                        <a:pt x="0" y="0"/>
                        <a:pt x="0" y="0"/>
                      </a:cubicBezTo>
                      <a:cubicBezTo>
                        <a:pt x="0" y="0"/>
                        <a:pt x="36645" y="72659"/>
                        <a:pt x="88455" y="182596"/>
                      </a:cubicBezTo>
                      <a:cubicBezTo>
                        <a:pt x="113728" y="237565"/>
                        <a:pt x="143423" y="302010"/>
                        <a:pt x="175646" y="370879"/>
                      </a:cubicBezTo>
                      <a:cubicBezTo>
                        <a:pt x="206605" y="440379"/>
                        <a:pt x="239460" y="514302"/>
                        <a:pt x="272947" y="588225"/>
                      </a:cubicBezTo>
                      <a:lnTo>
                        <a:pt x="366456" y="807467"/>
                      </a:lnTo>
                      <a:cubicBezTo>
                        <a:pt x="395520" y="877600"/>
                        <a:pt x="422688" y="943309"/>
                        <a:pt x="445434" y="999541"/>
                      </a:cubicBezTo>
                      <a:cubicBezTo>
                        <a:pt x="490925" y="1112637"/>
                        <a:pt x="519357" y="1188456"/>
                        <a:pt x="519357" y="1188456"/>
                      </a:cubicBezTo>
                      <a:close/>
                    </a:path>
                  </a:pathLst>
                </a:custGeom>
                <a:grpFill/>
                <a:ln w="63120" cap="flat">
                  <a:noFill/>
                  <a:prstDash val="solid"/>
                  <a:miter/>
                </a:ln>
              </p:spPr>
              <p:txBody>
                <a:bodyPr rtlCol="0" anchor="ctr"/>
                <a:lstStyle/>
                <a:p>
                  <a:endParaRPr lang="en-GB"/>
                </a:p>
              </p:txBody>
            </p:sp>
            <p:sp>
              <p:nvSpPr>
                <p:cNvPr id="3195" name="Freeform: Shape 3194">
                  <a:extLst>
                    <a:ext uri="{FF2B5EF4-FFF2-40B4-BE49-F238E27FC236}">
                      <a16:creationId xmlns:a16="http://schemas.microsoft.com/office/drawing/2014/main" id="{3688DABD-C5DA-46D3-AE52-073BC9B3D538}"/>
                    </a:ext>
                  </a:extLst>
                </p:cNvPr>
                <p:cNvSpPr/>
                <p:nvPr/>
              </p:nvSpPr>
              <p:spPr>
                <a:xfrm>
                  <a:off x="11082743" y="2250421"/>
                  <a:ext cx="502297" cy="1148650"/>
                </a:xfrm>
                <a:custGeom>
                  <a:avLst/>
                  <a:gdLst>
                    <a:gd name="connsiteX0" fmla="*/ 502298 w 502297"/>
                    <a:gd name="connsiteY0" fmla="*/ 1148651 h 1148650"/>
                    <a:gd name="connsiteX1" fmla="*/ 416370 w 502297"/>
                    <a:gd name="connsiteY1" fmla="*/ 972373 h 1148650"/>
                    <a:gd name="connsiteX2" fmla="*/ 331706 w 502297"/>
                    <a:gd name="connsiteY2" fmla="*/ 790408 h 1148650"/>
                    <a:gd name="connsiteX3" fmla="*/ 237564 w 502297"/>
                    <a:gd name="connsiteY3" fmla="*/ 580012 h 1148650"/>
                    <a:gd name="connsiteX4" fmla="*/ 147214 w 502297"/>
                    <a:gd name="connsiteY4" fmla="*/ 368352 h 1148650"/>
                    <a:gd name="connsiteX5" fmla="*/ 70764 w 502297"/>
                    <a:gd name="connsiteY5" fmla="*/ 182596 h 1148650"/>
                    <a:gd name="connsiteX6" fmla="*/ 0 w 502297"/>
                    <a:gd name="connsiteY6" fmla="*/ 0 h 1148650"/>
                    <a:gd name="connsiteX7" fmla="*/ 85928 w 502297"/>
                    <a:gd name="connsiteY7" fmla="*/ 176278 h 1148650"/>
                    <a:gd name="connsiteX8" fmla="*/ 170592 w 502297"/>
                    <a:gd name="connsiteY8" fmla="*/ 358243 h 1148650"/>
                    <a:gd name="connsiteX9" fmla="*/ 264733 w 502297"/>
                    <a:gd name="connsiteY9" fmla="*/ 568639 h 1148650"/>
                    <a:gd name="connsiteX10" fmla="*/ 355083 w 502297"/>
                    <a:gd name="connsiteY10" fmla="*/ 780299 h 1148650"/>
                    <a:gd name="connsiteX11" fmla="*/ 431534 w 502297"/>
                    <a:gd name="connsiteY11" fmla="*/ 966054 h 1148650"/>
                    <a:gd name="connsiteX12" fmla="*/ 502298 w 502297"/>
                    <a:gd name="connsiteY12" fmla="*/ 1148651 h 114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297" h="1148650">
                      <a:moveTo>
                        <a:pt x="502298" y="1148651"/>
                      </a:moveTo>
                      <a:cubicBezTo>
                        <a:pt x="502298" y="1148651"/>
                        <a:pt x="466916" y="1078519"/>
                        <a:pt x="416370" y="972373"/>
                      </a:cubicBezTo>
                      <a:cubicBezTo>
                        <a:pt x="391729" y="919300"/>
                        <a:pt x="362665" y="856750"/>
                        <a:pt x="331706" y="790408"/>
                      </a:cubicBezTo>
                      <a:cubicBezTo>
                        <a:pt x="302010" y="723435"/>
                        <a:pt x="269787" y="652039"/>
                        <a:pt x="237564" y="580012"/>
                      </a:cubicBezTo>
                      <a:cubicBezTo>
                        <a:pt x="206605" y="507984"/>
                        <a:pt x="176278" y="435956"/>
                        <a:pt x="147214" y="368352"/>
                      </a:cubicBezTo>
                      <a:cubicBezTo>
                        <a:pt x="118150" y="300747"/>
                        <a:pt x="93509" y="236933"/>
                        <a:pt x="70764" y="182596"/>
                      </a:cubicBezTo>
                      <a:cubicBezTo>
                        <a:pt x="27168" y="73291"/>
                        <a:pt x="0" y="0"/>
                        <a:pt x="0" y="0"/>
                      </a:cubicBezTo>
                      <a:cubicBezTo>
                        <a:pt x="0" y="0"/>
                        <a:pt x="35382" y="70132"/>
                        <a:pt x="85928" y="176278"/>
                      </a:cubicBezTo>
                      <a:cubicBezTo>
                        <a:pt x="110569" y="229351"/>
                        <a:pt x="140264" y="291270"/>
                        <a:pt x="170592" y="358243"/>
                      </a:cubicBezTo>
                      <a:cubicBezTo>
                        <a:pt x="200287" y="425216"/>
                        <a:pt x="232510" y="496612"/>
                        <a:pt x="264733" y="568639"/>
                      </a:cubicBezTo>
                      <a:cubicBezTo>
                        <a:pt x="295692" y="640667"/>
                        <a:pt x="326020" y="712695"/>
                        <a:pt x="355083" y="780299"/>
                      </a:cubicBezTo>
                      <a:cubicBezTo>
                        <a:pt x="382884" y="848536"/>
                        <a:pt x="408788" y="911718"/>
                        <a:pt x="431534" y="966054"/>
                      </a:cubicBezTo>
                      <a:cubicBezTo>
                        <a:pt x="475129" y="1075360"/>
                        <a:pt x="502298" y="1148651"/>
                        <a:pt x="502298" y="1148651"/>
                      </a:cubicBezTo>
                      <a:close/>
                    </a:path>
                  </a:pathLst>
                </a:custGeom>
                <a:grpFill/>
                <a:ln w="63120" cap="flat">
                  <a:noFill/>
                  <a:prstDash val="solid"/>
                  <a:miter/>
                </a:ln>
              </p:spPr>
              <p:txBody>
                <a:bodyPr rtlCol="0" anchor="ctr"/>
                <a:lstStyle/>
                <a:p>
                  <a:endParaRPr lang="en-GB"/>
                </a:p>
              </p:txBody>
            </p:sp>
            <p:sp>
              <p:nvSpPr>
                <p:cNvPr id="3196" name="Freeform: Shape 3195">
                  <a:extLst>
                    <a:ext uri="{FF2B5EF4-FFF2-40B4-BE49-F238E27FC236}">
                      <a16:creationId xmlns:a16="http://schemas.microsoft.com/office/drawing/2014/main" id="{46003252-6CF0-4C09-9B50-D1445D30F03B}"/>
                    </a:ext>
                  </a:extLst>
                </p:cNvPr>
                <p:cNvSpPr/>
                <p:nvPr/>
              </p:nvSpPr>
              <p:spPr>
                <a:xfrm>
                  <a:off x="10801582" y="2701541"/>
                  <a:ext cx="269155" cy="615393"/>
                </a:xfrm>
                <a:custGeom>
                  <a:avLst/>
                  <a:gdLst>
                    <a:gd name="connsiteX0" fmla="*/ 269156 w 269155"/>
                    <a:gd name="connsiteY0" fmla="*/ 615394 h 615393"/>
                    <a:gd name="connsiteX1" fmla="*/ 219874 w 269155"/>
                    <a:gd name="connsiteY1" fmla="*/ 522516 h 615393"/>
                    <a:gd name="connsiteX2" fmla="*/ 172487 w 269155"/>
                    <a:gd name="connsiteY2" fmla="*/ 425848 h 615393"/>
                    <a:gd name="connsiteX3" fmla="*/ 121310 w 269155"/>
                    <a:gd name="connsiteY3" fmla="*/ 313384 h 615393"/>
                    <a:gd name="connsiteX4" fmla="*/ 73923 w 269155"/>
                    <a:gd name="connsiteY4" fmla="*/ 199655 h 615393"/>
                    <a:gd name="connsiteX5" fmla="*/ 34750 w 269155"/>
                    <a:gd name="connsiteY5" fmla="*/ 99196 h 615393"/>
                    <a:gd name="connsiteX6" fmla="*/ 0 w 269155"/>
                    <a:gd name="connsiteY6" fmla="*/ 0 h 615393"/>
                    <a:gd name="connsiteX7" fmla="*/ 49282 w 269155"/>
                    <a:gd name="connsiteY7" fmla="*/ 92878 h 615393"/>
                    <a:gd name="connsiteX8" fmla="*/ 96669 w 269155"/>
                    <a:gd name="connsiteY8" fmla="*/ 189546 h 615393"/>
                    <a:gd name="connsiteX9" fmla="*/ 147846 w 269155"/>
                    <a:gd name="connsiteY9" fmla="*/ 302011 h 615393"/>
                    <a:gd name="connsiteX10" fmla="*/ 195233 w 269155"/>
                    <a:gd name="connsiteY10" fmla="*/ 415738 h 615393"/>
                    <a:gd name="connsiteX11" fmla="*/ 234406 w 269155"/>
                    <a:gd name="connsiteY11" fmla="*/ 516198 h 615393"/>
                    <a:gd name="connsiteX12" fmla="*/ 269156 w 269155"/>
                    <a:gd name="connsiteY12" fmla="*/ 615394 h 61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155" h="615393">
                      <a:moveTo>
                        <a:pt x="269156" y="615394"/>
                      </a:moveTo>
                      <a:cubicBezTo>
                        <a:pt x="269156" y="615394"/>
                        <a:pt x="248306" y="578748"/>
                        <a:pt x="219874" y="522516"/>
                      </a:cubicBezTo>
                      <a:cubicBezTo>
                        <a:pt x="205974" y="494084"/>
                        <a:pt x="188915" y="461229"/>
                        <a:pt x="172487" y="425848"/>
                      </a:cubicBezTo>
                      <a:cubicBezTo>
                        <a:pt x="156060" y="389834"/>
                        <a:pt x="139001" y="351925"/>
                        <a:pt x="121310" y="313384"/>
                      </a:cubicBezTo>
                      <a:cubicBezTo>
                        <a:pt x="104883" y="274842"/>
                        <a:pt x="89087" y="235669"/>
                        <a:pt x="73923" y="199655"/>
                      </a:cubicBezTo>
                      <a:cubicBezTo>
                        <a:pt x="58759" y="163642"/>
                        <a:pt x="46123" y="128892"/>
                        <a:pt x="34750" y="99196"/>
                      </a:cubicBezTo>
                      <a:cubicBezTo>
                        <a:pt x="12637" y="39805"/>
                        <a:pt x="0" y="0"/>
                        <a:pt x="0" y="0"/>
                      </a:cubicBezTo>
                      <a:cubicBezTo>
                        <a:pt x="0" y="0"/>
                        <a:pt x="20850" y="36646"/>
                        <a:pt x="49282" y="92878"/>
                      </a:cubicBezTo>
                      <a:cubicBezTo>
                        <a:pt x="63182" y="121310"/>
                        <a:pt x="80242" y="153533"/>
                        <a:pt x="96669" y="189546"/>
                      </a:cubicBezTo>
                      <a:cubicBezTo>
                        <a:pt x="113096" y="225560"/>
                        <a:pt x="130155" y="263470"/>
                        <a:pt x="147846" y="302011"/>
                      </a:cubicBezTo>
                      <a:cubicBezTo>
                        <a:pt x="164273" y="340552"/>
                        <a:pt x="180069" y="379724"/>
                        <a:pt x="195233" y="415738"/>
                      </a:cubicBezTo>
                      <a:cubicBezTo>
                        <a:pt x="210397" y="451752"/>
                        <a:pt x="223033" y="486502"/>
                        <a:pt x="234406" y="516198"/>
                      </a:cubicBezTo>
                      <a:cubicBezTo>
                        <a:pt x="256520" y="575589"/>
                        <a:pt x="269156" y="615394"/>
                        <a:pt x="269156" y="615394"/>
                      </a:cubicBezTo>
                      <a:close/>
                    </a:path>
                  </a:pathLst>
                </a:custGeom>
                <a:grpFill/>
                <a:ln w="63120" cap="flat">
                  <a:noFill/>
                  <a:prstDash val="solid"/>
                  <a:miter/>
                </a:ln>
              </p:spPr>
              <p:txBody>
                <a:bodyPr rtlCol="0" anchor="ctr"/>
                <a:lstStyle/>
                <a:p>
                  <a:endParaRPr lang="en-GB"/>
                </a:p>
              </p:txBody>
            </p:sp>
            <p:sp>
              <p:nvSpPr>
                <p:cNvPr id="3197" name="Freeform: Shape 3196">
                  <a:extLst>
                    <a:ext uri="{FF2B5EF4-FFF2-40B4-BE49-F238E27FC236}">
                      <a16:creationId xmlns:a16="http://schemas.microsoft.com/office/drawing/2014/main" id="{3699B378-D471-4BC1-B196-925594F59540}"/>
                    </a:ext>
                  </a:extLst>
                </p:cNvPr>
                <p:cNvSpPr/>
                <p:nvPr/>
              </p:nvSpPr>
              <p:spPr>
                <a:xfrm>
                  <a:off x="10140065" y="2948583"/>
                  <a:ext cx="292533" cy="669098"/>
                </a:xfrm>
                <a:custGeom>
                  <a:avLst/>
                  <a:gdLst>
                    <a:gd name="connsiteX0" fmla="*/ 292534 w 292533"/>
                    <a:gd name="connsiteY0" fmla="*/ 669099 h 669098"/>
                    <a:gd name="connsiteX1" fmla="*/ 239460 w 292533"/>
                    <a:gd name="connsiteY1" fmla="*/ 568007 h 669098"/>
                    <a:gd name="connsiteX2" fmla="*/ 188915 w 292533"/>
                    <a:gd name="connsiteY2" fmla="*/ 462493 h 669098"/>
                    <a:gd name="connsiteX3" fmla="*/ 133314 w 292533"/>
                    <a:gd name="connsiteY3" fmla="*/ 340552 h 669098"/>
                    <a:gd name="connsiteX4" fmla="*/ 81505 w 292533"/>
                    <a:gd name="connsiteY4" fmla="*/ 216715 h 669098"/>
                    <a:gd name="connsiteX5" fmla="*/ 38541 w 292533"/>
                    <a:gd name="connsiteY5" fmla="*/ 108041 h 669098"/>
                    <a:gd name="connsiteX6" fmla="*/ 0 w 292533"/>
                    <a:gd name="connsiteY6" fmla="*/ 0 h 669098"/>
                    <a:gd name="connsiteX7" fmla="*/ 53073 w 292533"/>
                    <a:gd name="connsiteY7" fmla="*/ 101091 h 669098"/>
                    <a:gd name="connsiteX8" fmla="*/ 103619 w 292533"/>
                    <a:gd name="connsiteY8" fmla="*/ 206605 h 669098"/>
                    <a:gd name="connsiteX9" fmla="*/ 159219 w 292533"/>
                    <a:gd name="connsiteY9" fmla="*/ 328547 h 669098"/>
                    <a:gd name="connsiteX10" fmla="*/ 211029 w 292533"/>
                    <a:gd name="connsiteY10" fmla="*/ 452384 h 669098"/>
                    <a:gd name="connsiteX11" fmla="*/ 253992 w 292533"/>
                    <a:gd name="connsiteY11" fmla="*/ 561057 h 669098"/>
                    <a:gd name="connsiteX12" fmla="*/ 292534 w 292533"/>
                    <a:gd name="connsiteY12" fmla="*/ 669099 h 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3" h="669098">
                      <a:moveTo>
                        <a:pt x="292534" y="669099"/>
                      </a:moveTo>
                      <a:cubicBezTo>
                        <a:pt x="292534" y="669099"/>
                        <a:pt x="269788" y="629294"/>
                        <a:pt x="239460" y="568007"/>
                      </a:cubicBezTo>
                      <a:cubicBezTo>
                        <a:pt x="224929" y="537048"/>
                        <a:pt x="205974" y="501666"/>
                        <a:pt x="188915" y="462493"/>
                      </a:cubicBezTo>
                      <a:cubicBezTo>
                        <a:pt x="171224" y="423320"/>
                        <a:pt x="152269" y="382252"/>
                        <a:pt x="133314" y="340552"/>
                      </a:cubicBezTo>
                      <a:cubicBezTo>
                        <a:pt x="115623" y="298220"/>
                        <a:pt x="97932" y="256519"/>
                        <a:pt x="81505" y="216715"/>
                      </a:cubicBezTo>
                      <a:cubicBezTo>
                        <a:pt x="65078" y="177542"/>
                        <a:pt x="51178" y="139632"/>
                        <a:pt x="38541" y="108041"/>
                      </a:cubicBezTo>
                      <a:cubicBezTo>
                        <a:pt x="14532" y="44227"/>
                        <a:pt x="0" y="0"/>
                        <a:pt x="0" y="0"/>
                      </a:cubicBezTo>
                      <a:cubicBezTo>
                        <a:pt x="0" y="0"/>
                        <a:pt x="22746" y="39805"/>
                        <a:pt x="53073" y="101091"/>
                      </a:cubicBezTo>
                      <a:cubicBezTo>
                        <a:pt x="67605" y="132051"/>
                        <a:pt x="86560" y="167433"/>
                        <a:pt x="103619" y="206605"/>
                      </a:cubicBezTo>
                      <a:cubicBezTo>
                        <a:pt x="121310" y="245778"/>
                        <a:pt x="140264" y="286847"/>
                        <a:pt x="159219" y="328547"/>
                      </a:cubicBezTo>
                      <a:cubicBezTo>
                        <a:pt x="176910" y="370879"/>
                        <a:pt x="194601" y="412579"/>
                        <a:pt x="211029" y="452384"/>
                      </a:cubicBezTo>
                      <a:cubicBezTo>
                        <a:pt x="227456" y="491557"/>
                        <a:pt x="241356" y="529466"/>
                        <a:pt x="253992" y="561057"/>
                      </a:cubicBezTo>
                      <a:cubicBezTo>
                        <a:pt x="278001" y="625503"/>
                        <a:pt x="292534" y="669099"/>
                        <a:pt x="292534" y="669099"/>
                      </a:cubicBezTo>
                      <a:close/>
                    </a:path>
                  </a:pathLst>
                </a:custGeom>
                <a:grpFill/>
                <a:ln w="63120" cap="flat">
                  <a:noFill/>
                  <a:prstDash val="solid"/>
                  <a:miter/>
                </a:ln>
              </p:spPr>
              <p:txBody>
                <a:bodyPr rtlCol="0" anchor="ctr"/>
                <a:lstStyle/>
                <a:p>
                  <a:endParaRPr lang="en-GB"/>
                </a:p>
              </p:txBody>
            </p:sp>
            <p:grpSp>
              <p:nvGrpSpPr>
                <p:cNvPr id="3198" name="Graphic 2">
                  <a:extLst>
                    <a:ext uri="{FF2B5EF4-FFF2-40B4-BE49-F238E27FC236}">
                      <a16:creationId xmlns:a16="http://schemas.microsoft.com/office/drawing/2014/main" id="{DC2DCD01-7982-47ED-899F-5AB4B2A4F205}"/>
                    </a:ext>
                  </a:extLst>
                </p:cNvPr>
                <p:cNvGrpSpPr/>
                <p:nvPr/>
              </p:nvGrpSpPr>
              <p:grpSpPr>
                <a:xfrm>
                  <a:off x="12514449" y="1545309"/>
                  <a:ext cx="688053" cy="1098737"/>
                  <a:chOff x="12514449" y="1545309"/>
                  <a:chExt cx="688053" cy="1098737"/>
                </a:xfrm>
                <a:grpFill/>
              </p:grpSpPr>
              <p:sp>
                <p:nvSpPr>
                  <p:cNvPr id="3199" name="Freeform: Shape 3198">
                    <a:extLst>
                      <a:ext uri="{FF2B5EF4-FFF2-40B4-BE49-F238E27FC236}">
                        <a16:creationId xmlns:a16="http://schemas.microsoft.com/office/drawing/2014/main" id="{D24E1D5B-7AA3-48AF-9078-10483BB755A4}"/>
                      </a:ext>
                    </a:extLst>
                  </p:cNvPr>
                  <p:cNvSpPr/>
                  <p:nvPr/>
                </p:nvSpPr>
                <p:spPr>
                  <a:xfrm>
                    <a:off x="12514449" y="1893442"/>
                    <a:ext cx="293796" cy="680471"/>
                  </a:xfrm>
                  <a:custGeom>
                    <a:avLst/>
                    <a:gdLst>
                      <a:gd name="connsiteX0" fmla="*/ 0 w 293796"/>
                      <a:gd name="connsiteY0" fmla="*/ 0 h 680471"/>
                      <a:gd name="connsiteX1" fmla="*/ 53073 w 293796"/>
                      <a:gd name="connsiteY1" fmla="*/ 102987 h 680471"/>
                      <a:gd name="connsiteX2" fmla="*/ 104251 w 293796"/>
                      <a:gd name="connsiteY2" fmla="*/ 210397 h 680471"/>
                      <a:gd name="connsiteX3" fmla="*/ 159851 w 293796"/>
                      <a:gd name="connsiteY3" fmla="*/ 334865 h 680471"/>
                      <a:gd name="connsiteX4" fmla="*/ 212292 w 293796"/>
                      <a:gd name="connsiteY4" fmla="*/ 460598 h 680471"/>
                      <a:gd name="connsiteX5" fmla="*/ 255256 w 293796"/>
                      <a:gd name="connsiteY5" fmla="*/ 571166 h 680471"/>
                      <a:gd name="connsiteX6" fmla="*/ 293796 w 293796"/>
                      <a:gd name="connsiteY6" fmla="*/ 680471 h 680471"/>
                      <a:gd name="connsiteX7" fmla="*/ 240724 w 293796"/>
                      <a:gd name="connsiteY7" fmla="*/ 577485 h 680471"/>
                      <a:gd name="connsiteX8" fmla="*/ 189546 w 293796"/>
                      <a:gd name="connsiteY8" fmla="*/ 470075 h 680471"/>
                      <a:gd name="connsiteX9" fmla="*/ 133946 w 293796"/>
                      <a:gd name="connsiteY9" fmla="*/ 345606 h 680471"/>
                      <a:gd name="connsiteX10" fmla="*/ 82137 w 293796"/>
                      <a:gd name="connsiteY10" fmla="*/ 219874 h 680471"/>
                      <a:gd name="connsiteX11" fmla="*/ 39173 w 293796"/>
                      <a:gd name="connsiteY11" fmla="*/ 109305 h 680471"/>
                      <a:gd name="connsiteX12" fmla="*/ 632 w 293796"/>
                      <a:gd name="connsiteY12" fmla="*/ 0 h 68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96" h="680471">
                        <a:moveTo>
                          <a:pt x="0" y="0"/>
                        </a:moveTo>
                        <a:cubicBezTo>
                          <a:pt x="0" y="0"/>
                          <a:pt x="22746" y="40437"/>
                          <a:pt x="53073" y="102987"/>
                        </a:cubicBezTo>
                        <a:cubicBezTo>
                          <a:pt x="68237" y="134578"/>
                          <a:pt x="86560" y="170592"/>
                          <a:pt x="104251" y="210397"/>
                        </a:cubicBezTo>
                        <a:cubicBezTo>
                          <a:pt x="121942" y="250201"/>
                          <a:pt x="140896" y="292533"/>
                          <a:pt x="159851" y="334865"/>
                        </a:cubicBezTo>
                        <a:cubicBezTo>
                          <a:pt x="177542" y="377829"/>
                          <a:pt x="195233" y="420161"/>
                          <a:pt x="212292" y="460598"/>
                        </a:cubicBezTo>
                        <a:cubicBezTo>
                          <a:pt x="229351" y="500403"/>
                          <a:pt x="242619" y="538944"/>
                          <a:pt x="255256" y="571166"/>
                        </a:cubicBezTo>
                        <a:cubicBezTo>
                          <a:pt x="279897" y="636244"/>
                          <a:pt x="293796" y="680471"/>
                          <a:pt x="293796" y="680471"/>
                        </a:cubicBezTo>
                        <a:cubicBezTo>
                          <a:pt x="293796" y="680471"/>
                          <a:pt x="271052" y="640035"/>
                          <a:pt x="240724" y="577485"/>
                        </a:cubicBezTo>
                        <a:cubicBezTo>
                          <a:pt x="226192" y="545894"/>
                          <a:pt x="207237" y="509880"/>
                          <a:pt x="189546" y="470075"/>
                        </a:cubicBezTo>
                        <a:cubicBezTo>
                          <a:pt x="171855" y="430270"/>
                          <a:pt x="152901" y="387938"/>
                          <a:pt x="133946" y="345606"/>
                        </a:cubicBezTo>
                        <a:cubicBezTo>
                          <a:pt x="116255" y="302642"/>
                          <a:pt x="98564" y="259679"/>
                          <a:pt x="82137" y="219874"/>
                        </a:cubicBezTo>
                        <a:cubicBezTo>
                          <a:pt x="65709" y="180069"/>
                          <a:pt x="51809" y="141528"/>
                          <a:pt x="39173" y="109305"/>
                        </a:cubicBezTo>
                        <a:cubicBezTo>
                          <a:pt x="15164" y="44228"/>
                          <a:pt x="632" y="0"/>
                          <a:pt x="632" y="0"/>
                        </a:cubicBezTo>
                        <a:close/>
                      </a:path>
                    </a:pathLst>
                  </a:custGeom>
                  <a:grpFill/>
                  <a:ln w="63120" cap="flat">
                    <a:noFill/>
                    <a:prstDash val="solid"/>
                    <a:miter/>
                  </a:ln>
                </p:spPr>
                <p:txBody>
                  <a:bodyPr rtlCol="0" anchor="ctr"/>
                  <a:lstStyle/>
                  <a:p>
                    <a:endParaRPr lang="en-GB"/>
                  </a:p>
                </p:txBody>
              </p:sp>
              <p:sp>
                <p:nvSpPr>
                  <p:cNvPr id="3200" name="Freeform: Shape 3199">
                    <a:extLst>
                      <a:ext uri="{FF2B5EF4-FFF2-40B4-BE49-F238E27FC236}">
                        <a16:creationId xmlns:a16="http://schemas.microsoft.com/office/drawing/2014/main" id="{01DB951E-6AB5-439A-8C78-39130B8A7539}"/>
                      </a:ext>
                    </a:extLst>
                  </p:cNvPr>
                  <p:cNvSpPr/>
                  <p:nvPr/>
                </p:nvSpPr>
                <p:spPr>
                  <a:xfrm>
                    <a:off x="12727373" y="1545309"/>
                    <a:ext cx="475129" cy="1098737"/>
                  </a:xfrm>
                  <a:custGeom>
                    <a:avLst/>
                    <a:gdLst>
                      <a:gd name="connsiteX0" fmla="*/ 0 w 475129"/>
                      <a:gd name="connsiteY0" fmla="*/ 0 h 1098737"/>
                      <a:gd name="connsiteX1" fmla="*/ 81505 w 475129"/>
                      <a:gd name="connsiteY1" fmla="*/ 168696 h 1098737"/>
                      <a:gd name="connsiteX2" fmla="*/ 161747 w 475129"/>
                      <a:gd name="connsiteY2" fmla="*/ 343079 h 1098737"/>
                      <a:gd name="connsiteX3" fmla="*/ 250833 w 475129"/>
                      <a:gd name="connsiteY3" fmla="*/ 543998 h 1098737"/>
                      <a:gd name="connsiteX4" fmla="*/ 336129 w 475129"/>
                      <a:gd name="connsiteY4" fmla="*/ 746181 h 1098737"/>
                      <a:gd name="connsiteX5" fmla="*/ 408157 w 475129"/>
                      <a:gd name="connsiteY5" fmla="*/ 923723 h 1098737"/>
                      <a:gd name="connsiteX6" fmla="*/ 475130 w 475129"/>
                      <a:gd name="connsiteY6" fmla="*/ 1098737 h 1098737"/>
                      <a:gd name="connsiteX7" fmla="*/ 393625 w 475129"/>
                      <a:gd name="connsiteY7" fmla="*/ 930041 h 1098737"/>
                      <a:gd name="connsiteX8" fmla="*/ 313384 w 475129"/>
                      <a:gd name="connsiteY8" fmla="*/ 755658 h 1098737"/>
                      <a:gd name="connsiteX9" fmla="*/ 224297 w 475129"/>
                      <a:gd name="connsiteY9" fmla="*/ 554739 h 1098737"/>
                      <a:gd name="connsiteX10" fmla="*/ 139001 w 475129"/>
                      <a:gd name="connsiteY10" fmla="*/ 352556 h 1098737"/>
                      <a:gd name="connsiteX11" fmla="*/ 66974 w 475129"/>
                      <a:gd name="connsiteY11" fmla="*/ 175015 h 1098737"/>
                      <a:gd name="connsiteX12" fmla="*/ 0 w 475129"/>
                      <a:gd name="connsiteY12" fmla="*/ 0 h 109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129" h="1098737">
                        <a:moveTo>
                          <a:pt x="0" y="0"/>
                        </a:moveTo>
                        <a:cubicBezTo>
                          <a:pt x="0" y="0"/>
                          <a:pt x="34119" y="66973"/>
                          <a:pt x="81505" y="168696"/>
                        </a:cubicBezTo>
                        <a:cubicBezTo>
                          <a:pt x="104883" y="219874"/>
                          <a:pt x="132683" y="279265"/>
                          <a:pt x="161747" y="343079"/>
                        </a:cubicBezTo>
                        <a:cubicBezTo>
                          <a:pt x="190179" y="407525"/>
                          <a:pt x="220506" y="475761"/>
                          <a:pt x="250833" y="543998"/>
                        </a:cubicBezTo>
                        <a:cubicBezTo>
                          <a:pt x="279897" y="612867"/>
                          <a:pt x="308961" y="681735"/>
                          <a:pt x="336129" y="746181"/>
                        </a:cubicBezTo>
                        <a:cubicBezTo>
                          <a:pt x="363297" y="810626"/>
                          <a:pt x="387307" y="871913"/>
                          <a:pt x="408157" y="923723"/>
                        </a:cubicBezTo>
                        <a:cubicBezTo>
                          <a:pt x="449857" y="1027973"/>
                          <a:pt x="475130" y="1098737"/>
                          <a:pt x="475130" y="1098737"/>
                        </a:cubicBezTo>
                        <a:cubicBezTo>
                          <a:pt x="475130" y="1098737"/>
                          <a:pt x="441012" y="1031764"/>
                          <a:pt x="393625" y="930041"/>
                        </a:cubicBezTo>
                        <a:cubicBezTo>
                          <a:pt x="370247" y="878863"/>
                          <a:pt x="341816" y="820104"/>
                          <a:pt x="313384" y="755658"/>
                        </a:cubicBezTo>
                        <a:cubicBezTo>
                          <a:pt x="284952" y="691212"/>
                          <a:pt x="254624" y="622976"/>
                          <a:pt x="224297" y="554739"/>
                        </a:cubicBezTo>
                        <a:cubicBezTo>
                          <a:pt x="195233" y="485870"/>
                          <a:pt x="166169" y="417002"/>
                          <a:pt x="139001" y="352556"/>
                        </a:cubicBezTo>
                        <a:cubicBezTo>
                          <a:pt x="112464" y="287479"/>
                          <a:pt x="87823" y="226824"/>
                          <a:pt x="66974" y="175015"/>
                        </a:cubicBezTo>
                        <a:cubicBezTo>
                          <a:pt x="25273" y="70764"/>
                          <a:pt x="0" y="0"/>
                          <a:pt x="0" y="0"/>
                        </a:cubicBezTo>
                        <a:close/>
                      </a:path>
                    </a:pathLst>
                  </a:custGeom>
                  <a:grpFill/>
                  <a:ln w="63120" cap="flat">
                    <a:noFill/>
                    <a:prstDash val="solid"/>
                    <a:miter/>
                  </a:ln>
                </p:spPr>
                <p:txBody>
                  <a:bodyPr rtlCol="0" anchor="ctr"/>
                  <a:lstStyle/>
                  <a:p>
                    <a:endParaRPr lang="en-GB"/>
                  </a:p>
                </p:txBody>
              </p:sp>
            </p:grpSp>
          </p:grpSp>
          <p:sp>
            <p:nvSpPr>
              <p:cNvPr id="3178" name="Freeform: Shape 3177">
                <a:extLst>
                  <a:ext uri="{FF2B5EF4-FFF2-40B4-BE49-F238E27FC236}">
                    <a16:creationId xmlns:a16="http://schemas.microsoft.com/office/drawing/2014/main" id="{97596C86-A506-4F1A-B8DC-5E931F343908}"/>
                  </a:ext>
                </a:extLst>
              </p:cNvPr>
              <p:cNvSpPr/>
              <p:nvPr/>
            </p:nvSpPr>
            <p:spPr>
              <a:xfrm>
                <a:off x="11879803" y="3107504"/>
                <a:ext cx="270384" cy="270384"/>
              </a:xfrm>
              <a:custGeom>
                <a:avLst/>
                <a:gdLst>
                  <a:gd name="connsiteX0" fmla="*/ 254922 w 270384"/>
                  <a:gd name="connsiteY0" fmla="*/ 198058 h 270384"/>
                  <a:gd name="connsiteX1" fmla="*/ 198059 w 270384"/>
                  <a:gd name="connsiteY1" fmla="*/ 15462 h 270384"/>
                  <a:gd name="connsiteX2" fmla="*/ 15462 w 270384"/>
                  <a:gd name="connsiteY2" fmla="*/ 72326 h 270384"/>
                  <a:gd name="connsiteX3" fmla="*/ 72326 w 270384"/>
                  <a:gd name="connsiteY3" fmla="*/ 254922 h 270384"/>
                  <a:gd name="connsiteX4" fmla="*/ 254922 w 270384"/>
                  <a:gd name="connsiteY4" fmla="*/ 198058 h 27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84" h="270384">
                    <a:moveTo>
                      <a:pt x="254922" y="198058"/>
                    </a:moveTo>
                    <a:cubicBezTo>
                      <a:pt x="289672" y="131717"/>
                      <a:pt x="263768" y="50212"/>
                      <a:pt x="198059" y="15462"/>
                    </a:cubicBezTo>
                    <a:cubicBezTo>
                      <a:pt x="131717" y="-19288"/>
                      <a:pt x="50212" y="6617"/>
                      <a:pt x="15462" y="72326"/>
                    </a:cubicBezTo>
                    <a:cubicBezTo>
                      <a:pt x="-19288" y="138667"/>
                      <a:pt x="6616" y="220172"/>
                      <a:pt x="72326" y="254922"/>
                    </a:cubicBezTo>
                    <a:cubicBezTo>
                      <a:pt x="138035" y="289672"/>
                      <a:pt x="220172" y="263768"/>
                      <a:pt x="254922" y="198058"/>
                    </a:cubicBezTo>
                    <a:close/>
                  </a:path>
                </a:pathLst>
              </a:custGeom>
              <a:grpFill/>
              <a:ln w="63120" cap="flat">
                <a:noFill/>
                <a:prstDash val="solid"/>
                <a:miter/>
              </a:ln>
            </p:spPr>
            <p:txBody>
              <a:bodyPr rtlCol="0" anchor="ctr"/>
              <a:lstStyle/>
              <a:p>
                <a:endParaRPr lang="en-GB"/>
              </a:p>
            </p:txBody>
          </p:sp>
          <p:sp>
            <p:nvSpPr>
              <p:cNvPr id="3179" name="Freeform: Shape 3178">
                <a:extLst>
                  <a:ext uri="{FF2B5EF4-FFF2-40B4-BE49-F238E27FC236}">
                    <a16:creationId xmlns:a16="http://schemas.microsoft.com/office/drawing/2014/main" id="{690911AE-42E3-48E3-8472-6F406BDB2A1B}"/>
                  </a:ext>
                </a:extLst>
              </p:cNvPr>
              <p:cNvSpPr/>
              <p:nvPr/>
            </p:nvSpPr>
            <p:spPr>
              <a:xfrm>
                <a:off x="10715239" y="2668271"/>
                <a:ext cx="126562" cy="126562"/>
              </a:xfrm>
              <a:custGeom>
                <a:avLst/>
                <a:gdLst>
                  <a:gd name="connsiteX0" fmla="*/ 119198 w 126562"/>
                  <a:gd name="connsiteY0" fmla="*/ 92661 h 126562"/>
                  <a:gd name="connsiteX1" fmla="*/ 92661 w 126562"/>
                  <a:gd name="connsiteY1" fmla="*/ 7365 h 126562"/>
                  <a:gd name="connsiteX2" fmla="*/ 7365 w 126562"/>
                  <a:gd name="connsiteY2" fmla="*/ 33902 h 126562"/>
                  <a:gd name="connsiteX3" fmla="*/ 33902 w 126562"/>
                  <a:gd name="connsiteY3" fmla="*/ 119198 h 126562"/>
                  <a:gd name="connsiteX4" fmla="*/ 119198 w 126562"/>
                  <a:gd name="connsiteY4" fmla="*/ 92661 h 12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2" h="126562">
                    <a:moveTo>
                      <a:pt x="119198" y="92661"/>
                    </a:moveTo>
                    <a:cubicBezTo>
                      <a:pt x="135625" y="61702"/>
                      <a:pt x="123621" y="23793"/>
                      <a:pt x="92661" y="7365"/>
                    </a:cubicBezTo>
                    <a:cubicBezTo>
                      <a:pt x="61702" y="-9062"/>
                      <a:pt x="23793" y="2943"/>
                      <a:pt x="7365" y="33902"/>
                    </a:cubicBezTo>
                    <a:cubicBezTo>
                      <a:pt x="-9062" y="64861"/>
                      <a:pt x="2942" y="102770"/>
                      <a:pt x="33902" y="119198"/>
                    </a:cubicBezTo>
                    <a:cubicBezTo>
                      <a:pt x="64861" y="135625"/>
                      <a:pt x="102770" y="123620"/>
                      <a:pt x="119198" y="92661"/>
                    </a:cubicBezTo>
                    <a:close/>
                  </a:path>
                </a:pathLst>
              </a:custGeom>
              <a:grpFill/>
              <a:ln w="63120" cap="flat">
                <a:noFill/>
                <a:prstDash val="solid"/>
                <a:miter/>
              </a:ln>
            </p:spPr>
            <p:txBody>
              <a:bodyPr rtlCol="0" anchor="ctr"/>
              <a:lstStyle/>
              <a:p>
                <a:endParaRPr lang="en-GB"/>
              </a:p>
            </p:txBody>
          </p:sp>
          <p:sp>
            <p:nvSpPr>
              <p:cNvPr id="3180" name="Freeform: Shape 3179">
                <a:extLst>
                  <a:ext uri="{FF2B5EF4-FFF2-40B4-BE49-F238E27FC236}">
                    <a16:creationId xmlns:a16="http://schemas.microsoft.com/office/drawing/2014/main" id="{97BD2FCE-E9EB-4856-808B-B5801F783C78}"/>
                  </a:ext>
                </a:extLst>
              </p:cNvPr>
              <p:cNvSpPr/>
              <p:nvPr/>
            </p:nvSpPr>
            <p:spPr>
              <a:xfrm>
                <a:off x="12738330" y="2503998"/>
                <a:ext cx="126563" cy="126562"/>
              </a:xfrm>
              <a:custGeom>
                <a:avLst/>
                <a:gdLst>
                  <a:gd name="connsiteX0" fmla="*/ 119198 w 126563"/>
                  <a:gd name="connsiteY0" fmla="*/ 92661 h 126562"/>
                  <a:gd name="connsiteX1" fmla="*/ 92661 w 126563"/>
                  <a:gd name="connsiteY1" fmla="*/ 7365 h 126562"/>
                  <a:gd name="connsiteX2" fmla="*/ 7366 w 126563"/>
                  <a:gd name="connsiteY2" fmla="*/ 33902 h 126562"/>
                  <a:gd name="connsiteX3" fmla="*/ 33902 w 126563"/>
                  <a:gd name="connsiteY3" fmla="*/ 119198 h 126562"/>
                  <a:gd name="connsiteX4" fmla="*/ 119198 w 126563"/>
                  <a:gd name="connsiteY4" fmla="*/ 92661 h 12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3" h="126562">
                    <a:moveTo>
                      <a:pt x="119198" y="92661"/>
                    </a:moveTo>
                    <a:cubicBezTo>
                      <a:pt x="135625" y="61702"/>
                      <a:pt x="123621" y="23793"/>
                      <a:pt x="92661" y="7365"/>
                    </a:cubicBezTo>
                    <a:cubicBezTo>
                      <a:pt x="61702" y="-9062"/>
                      <a:pt x="23793" y="2943"/>
                      <a:pt x="7366" y="33902"/>
                    </a:cubicBezTo>
                    <a:cubicBezTo>
                      <a:pt x="-9062" y="64861"/>
                      <a:pt x="2942" y="102770"/>
                      <a:pt x="33902" y="119198"/>
                    </a:cubicBezTo>
                    <a:cubicBezTo>
                      <a:pt x="64862" y="135625"/>
                      <a:pt x="102770" y="123620"/>
                      <a:pt x="119198" y="92661"/>
                    </a:cubicBezTo>
                    <a:close/>
                  </a:path>
                </a:pathLst>
              </a:custGeom>
              <a:grpFill/>
              <a:ln w="63120" cap="flat">
                <a:noFill/>
                <a:prstDash val="solid"/>
                <a:miter/>
              </a:ln>
            </p:spPr>
            <p:txBody>
              <a:bodyPr rtlCol="0" anchor="ctr"/>
              <a:lstStyle/>
              <a:p>
                <a:endParaRPr lang="en-GB"/>
              </a:p>
            </p:txBody>
          </p:sp>
          <p:sp>
            <p:nvSpPr>
              <p:cNvPr id="3181" name="Freeform: Shape 3180">
                <a:extLst>
                  <a:ext uri="{FF2B5EF4-FFF2-40B4-BE49-F238E27FC236}">
                    <a16:creationId xmlns:a16="http://schemas.microsoft.com/office/drawing/2014/main" id="{57E4A69F-46CE-4D7A-9C89-4082DB5F86D6}"/>
                  </a:ext>
                </a:extLst>
              </p:cNvPr>
              <p:cNvSpPr/>
              <p:nvPr/>
            </p:nvSpPr>
            <p:spPr>
              <a:xfrm>
                <a:off x="12678939" y="1486766"/>
                <a:ext cx="126563" cy="126563"/>
              </a:xfrm>
              <a:custGeom>
                <a:avLst/>
                <a:gdLst>
                  <a:gd name="connsiteX0" fmla="*/ 119198 w 126563"/>
                  <a:gd name="connsiteY0" fmla="*/ 92661 h 126563"/>
                  <a:gd name="connsiteX1" fmla="*/ 92662 w 126563"/>
                  <a:gd name="connsiteY1" fmla="*/ 7365 h 126563"/>
                  <a:gd name="connsiteX2" fmla="*/ 7365 w 126563"/>
                  <a:gd name="connsiteY2" fmla="*/ 33902 h 126563"/>
                  <a:gd name="connsiteX3" fmla="*/ 33902 w 126563"/>
                  <a:gd name="connsiteY3" fmla="*/ 119198 h 126563"/>
                  <a:gd name="connsiteX4" fmla="*/ 119198 w 126563"/>
                  <a:gd name="connsiteY4" fmla="*/ 92661 h 12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3" h="126563">
                    <a:moveTo>
                      <a:pt x="119198" y="92661"/>
                    </a:moveTo>
                    <a:cubicBezTo>
                      <a:pt x="135625" y="61702"/>
                      <a:pt x="123620" y="23793"/>
                      <a:pt x="92662" y="7365"/>
                    </a:cubicBezTo>
                    <a:cubicBezTo>
                      <a:pt x="61702" y="-9062"/>
                      <a:pt x="23793" y="2943"/>
                      <a:pt x="7365" y="33902"/>
                    </a:cubicBezTo>
                    <a:cubicBezTo>
                      <a:pt x="-9062" y="64861"/>
                      <a:pt x="2943" y="102770"/>
                      <a:pt x="33902" y="119198"/>
                    </a:cubicBezTo>
                    <a:cubicBezTo>
                      <a:pt x="64861" y="135625"/>
                      <a:pt x="102770" y="123620"/>
                      <a:pt x="119198" y="92661"/>
                    </a:cubicBezTo>
                    <a:close/>
                  </a:path>
                </a:pathLst>
              </a:custGeom>
              <a:grpFill/>
              <a:ln w="63120" cap="flat">
                <a:noFill/>
                <a:prstDash val="solid"/>
                <a:miter/>
              </a:ln>
            </p:spPr>
            <p:txBody>
              <a:bodyPr rtlCol="0" anchor="ctr"/>
              <a:lstStyle/>
              <a:p>
                <a:endParaRPr lang="en-GB"/>
              </a:p>
            </p:txBody>
          </p:sp>
          <p:sp>
            <p:nvSpPr>
              <p:cNvPr id="3182" name="Freeform: Shape 3181">
                <a:extLst>
                  <a:ext uri="{FF2B5EF4-FFF2-40B4-BE49-F238E27FC236}">
                    <a16:creationId xmlns:a16="http://schemas.microsoft.com/office/drawing/2014/main" id="{D3645689-221C-4897-8D67-F679643720CF}"/>
                  </a:ext>
                </a:extLst>
              </p:cNvPr>
              <p:cNvSpPr/>
              <p:nvPr/>
            </p:nvSpPr>
            <p:spPr>
              <a:xfrm>
                <a:off x="11420645" y="1986076"/>
                <a:ext cx="158831" cy="159073"/>
              </a:xfrm>
              <a:custGeom>
                <a:avLst/>
                <a:gdLst>
                  <a:gd name="connsiteX0" fmla="*/ 149863 w 158831"/>
                  <a:gd name="connsiteY0" fmla="*/ 116498 h 159073"/>
                  <a:gd name="connsiteX1" fmla="*/ 116377 w 158831"/>
                  <a:gd name="connsiteY1" fmla="*/ 9089 h 159073"/>
                  <a:gd name="connsiteX2" fmla="*/ 8968 w 158831"/>
                  <a:gd name="connsiteY2" fmla="*/ 42575 h 159073"/>
                  <a:gd name="connsiteX3" fmla="*/ 42454 w 158831"/>
                  <a:gd name="connsiteY3" fmla="*/ 149985 h 159073"/>
                  <a:gd name="connsiteX4" fmla="*/ 149863 w 158831"/>
                  <a:gd name="connsiteY4" fmla="*/ 116498 h 15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1" h="159073">
                    <a:moveTo>
                      <a:pt x="149863" y="116498"/>
                    </a:moveTo>
                    <a:cubicBezTo>
                      <a:pt x="170082" y="77325"/>
                      <a:pt x="154918" y="29307"/>
                      <a:pt x="116377" y="9089"/>
                    </a:cubicBezTo>
                    <a:cubicBezTo>
                      <a:pt x="77204" y="-11130"/>
                      <a:pt x="29186" y="3402"/>
                      <a:pt x="8968" y="42575"/>
                    </a:cubicBezTo>
                    <a:cubicBezTo>
                      <a:pt x="-11251" y="81748"/>
                      <a:pt x="3913" y="129767"/>
                      <a:pt x="42454" y="149985"/>
                    </a:cubicBezTo>
                    <a:cubicBezTo>
                      <a:pt x="81627" y="170203"/>
                      <a:pt x="129645" y="155671"/>
                      <a:pt x="149863" y="116498"/>
                    </a:cubicBezTo>
                    <a:close/>
                  </a:path>
                </a:pathLst>
              </a:custGeom>
              <a:grpFill/>
              <a:ln w="63120" cap="flat">
                <a:noFill/>
                <a:prstDash val="solid"/>
                <a:miter/>
              </a:ln>
            </p:spPr>
            <p:txBody>
              <a:bodyPr rtlCol="0" anchor="ctr"/>
              <a:lstStyle/>
              <a:p>
                <a:endParaRPr lang="en-GB"/>
              </a:p>
            </p:txBody>
          </p:sp>
          <p:sp>
            <p:nvSpPr>
              <p:cNvPr id="3183" name="Freeform: Shape 3182">
                <a:extLst>
                  <a:ext uri="{FF2B5EF4-FFF2-40B4-BE49-F238E27FC236}">
                    <a16:creationId xmlns:a16="http://schemas.microsoft.com/office/drawing/2014/main" id="{76B79695-8902-4393-A042-F21D2385C3D8}"/>
                  </a:ext>
                </a:extLst>
              </p:cNvPr>
              <p:cNvSpPr/>
              <p:nvPr/>
            </p:nvSpPr>
            <p:spPr>
              <a:xfrm>
                <a:off x="12140558" y="2762343"/>
                <a:ext cx="205047" cy="204751"/>
              </a:xfrm>
              <a:custGeom>
                <a:avLst/>
                <a:gdLst>
                  <a:gd name="connsiteX0" fmla="*/ 193190 w 205047"/>
                  <a:gd name="connsiteY0" fmla="*/ 150226 h 204751"/>
                  <a:gd name="connsiteX1" fmla="*/ 150226 w 205047"/>
                  <a:gd name="connsiteY1" fmla="*/ 11858 h 204751"/>
                  <a:gd name="connsiteX2" fmla="*/ 11858 w 205047"/>
                  <a:gd name="connsiteY2" fmla="*/ 54822 h 204751"/>
                  <a:gd name="connsiteX3" fmla="*/ 54822 w 205047"/>
                  <a:gd name="connsiteY3" fmla="*/ 193190 h 204751"/>
                  <a:gd name="connsiteX4" fmla="*/ 193190 w 205047"/>
                  <a:gd name="connsiteY4" fmla="*/ 149595 h 20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4751">
                    <a:moveTo>
                      <a:pt x="193190" y="150226"/>
                    </a:moveTo>
                    <a:cubicBezTo>
                      <a:pt x="219727" y="100312"/>
                      <a:pt x="200140" y="37762"/>
                      <a:pt x="150226" y="11858"/>
                    </a:cubicBezTo>
                    <a:cubicBezTo>
                      <a:pt x="100312" y="-14679"/>
                      <a:pt x="37762" y="4908"/>
                      <a:pt x="11858" y="54822"/>
                    </a:cubicBezTo>
                    <a:cubicBezTo>
                      <a:pt x="-14679" y="104735"/>
                      <a:pt x="4908" y="167286"/>
                      <a:pt x="54822" y="193190"/>
                    </a:cubicBezTo>
                    <a:cubicBezTo>
                      <a:pt x="104735" y="219095"/>
                      <a:pt x="167286" y="200140"/>
                      <a:pt x="193190" y="149595"/>
                    </a:cubicBezTo>
                    <a:close/>
                  </a:path>
                </a:pathLst>
              </a:custGeom>
              <a:grpFill/>
              <a:ln w="63120" cap="flat">
                <a:noFill/>
                <a:prstDash val="solid"/>
                <a:miter/>
              </a:ln>
            </p:spPr>
            <p:txBody>
              <a:bodyPr rtlCol="0" anchor="ctr"/>
              <a:lstStyle/>
              <a:p>
                <a:endParaRPr lang="en-GB"/>
              </a:p>
            </p:txBody>
          </p:sp>
          <p:sp>
            <p:nvSpPr>
              <p:cNvPr id="3184" name="Freeform: Shape 3183">
                <a:extLst>
                  <a:ext uri="{FF2B5EF4-FFF2-40B4-BE49-F238E27FC236}">
                    <a16:creationId xmlns:a16="http://schemas.microsoft.com/office/drawing/2014/main" id="{184F947A-A9DB-4894-B6E3-197623F98E5D}"/>
                  </a:ext>
                </a:extLst>
              </p:cNvPr>
              <p:cNvSpPr/>
              <p:nvPr/>
            </p:nvSpPr>
            <p:spPr>
              <a:xfrm>
                <a:off x="10974848" y="3227363"/>
                <a:ext cx="205047" cy="205047"/>
              </a:xfrm>
              <a:custGeom>
                <a:avLst/>
                <a:gdLst>
                  <a:gd name="connsiteX0" fmla="*/ 193190 w 205047"/>
                  <a:gd name="connsiteY0" fmla="*/ 150227 h 205047"/>
                  <a:gd name="connsiteX1" fmla="*/ 150227 w 205047"/>
                  <a:gd name="connsiteY1" fmla="*/ 11858 h 205047"/>
                  <a:gd name="connsiteX2" fmla="*/ 11858 w 205047"/>
                  <a:gd name="connsiteY2" fmla="*/ 54821 h 205047"/>
                  <a:gd name="connsiteX3" fmla="*/ 54821 w 205047"/>
                  <a:gd name="connsiteY3" fmla="*/ 193190 h 205047"/>
                  <a:gd name="connsiteX4" fmla="*/ 193190 w 205047"/>
                  <a:gd name="connsiteY4" fmla="*/ 150227 h 2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5047">
                    <a:moveTo>
                      <a:pt x="193190" y="150227"/>
                    </a:moveTo>
                    <a:cubicBezTo>
                      <a:pt x="219727" y="100313"/>
                      <a:pt x="200140" y="37762"/>
                      <a:pt x="150227" y="11858"/>
                    </a:cubicBezTo>
                    <a:cubicBezTo>
                      <a:pt x="100313" y="-14679"/>
                      <a:pt x="37762" y="4907"/>
                      <a:pt x="11858" y="54821"/>
                    </a:cubicBezTo>
                    <a:cubicBezTo>
                      <a:pt x="-14679" y="104735"/>
                      <a:pt x="4907" y="167286"/>
                      <a:pt x="54821" y="193190"/>
                    </a:cubicBezTo>
                    <a:cubicBezTo>
                      <a:pt x="104735" y="219727"/>
                      <a:pt x="167286" y="200140"/>
                      <a:pt x="193190" y="150227"/>
                    </a:cubicBezTo>
                    <a:close/>
                  </a:path>
                </a:pathLst>
              </a:custGeom>
              <a:grpFill/>
              <a:ln w="63120" cap="flat">
                <a:noFill/>
                <a:prstDash val="solid"/>
                <a:miter/>
              </a:ln>
            </p:spPr>
            <p:txBody>
              <a:bodyPr rtlCol="0" anchor="ctr"/>
              <a:lstStyle/>
              <a:p>
                <a:endParaRPr lang="en-GB"/>
              </a:p>
            </p:txBody>
          </p:sp>
          <p:sp>
            <p:nvSpPr>
              <p:cNvPr id="3185" name="Freeform: Shape 3184">
                <a:extLst>
                  <a:ext uri="{FF2B5EF4-FFF2-40B4-BE49-F238E27FC236}">
                    <a16:creationId xmlns:a16="http://schemas.microsoft.com/office/drawing/2014/main" id="{CBBE081E-509F-4EC5-BA56-22A1CB26D09A}"/>
                  </a:ext>
                </a:extLst>
              </p:cNvPr>
              <p:cNvSpPr/>
              <p:nvPr/>
            </p:nvSpPr>
            <p:spPr>
              <a:xfrm>
                <a:off x="12413505" y="1824720"/>
                <a:ext cx="205047" cy="205047"/>
              </a:xfrm>
              <a:custGeom>
                <a:avLst/>
                <a:gdLst>
                  <a:gd name="connsiteX0" fmla="*/ 193190 w 205047"/>
                  <a:gd name="connsiteY0" fmla="*/ 150226 h 205047"/>
                  <a:gd name="connsiteX1" fmla="*/ 150226 w 205047"/>
                  <a:gd name="connsiteY1" fmla="*/ 11858 h 205047"/>
                  <a:gd name="connsiteX2" fmla="*/ 11858 w 205047"/>
                  <a:gd name="connsiteY2" fmla="*/ 54822 h 205047"/>
                  <a:gd name="connsiteX3" fmla="*/ 54822 w 205047"/>
                  <a:gd name="connsiteY3" fmla="*/ 193190 h 205047"/>
                  <a:gd name="connsiteX4" fmla="*/ 193190 w 205047"/>
                  <a:gd name="connsiteY4" fmla="*/ 150226 h 2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5047">
                    <a:moveTo>
                      <a:pt x="193190" y="150226"/>
                    </a:moveTo>
                    <a:cubicBezTo>
                      <a:pt x="219727" y="100312"/>
                      <a:pt x="200140" y="37762"/>
                      <a:pt x="150226" y="11858"/>
                    </a:cubicBezTo>
                    <a:cubicBezTo>
                      <a:pt x="100312" y="-14679"/>
                      <a:pt x="37762" y="4908"/>
                      <a:pt x="11858" y="54822"/>
                    </a:cubicBezTo>
                    <a:cubicBezTo>
                      <a:pt x="-14679" y="104735"/>
                      <a:pt x="4908" y="167286"/>
                      <a:pt x="54822" y="193190"/>
                    </a:cubicBezTo>
                    <a:cubicBezTo>
                      <a:pt x="104735" y="219727"/>
                      <a:pt x="167286" y="200140"/>
                      <a:pt x="193190" y="150226"/>
                    </a:cubicBezTo>
                    <a:close/>
                  </a:path>
                </a:pathLst>
              </a:custGeom>
              <a:grpFill/>
              <a:ln w="63120" cap="flat">
                <a:noFill/>
                <a:prstDash val="solid"/>
                <a:miter/>
              </a:ln>
            </p:spPr>
            <p:txBody>
              <a:bodyPr rtlCol="0" anchor="ctr"/>
              <a:lstStyle/>
              <a:p>
                <a:endParaRPr lang="en-GB"/>
              </a:p>
            </p:txBody>
          </p:sp>
          <p:sp>
            <p:nvSpPr>
              <p:cNvPr id="3186" name="Freeform: Shape 3185">
                <a:extLst>
                  <a:ext uri="{FF2B5EF4-FFF2-40B4-BE49-F238E27FC236}">
                    <a16:creationId xmlns:a16="http://schemas.microsoft.com/office/drawing/2014/main" id="{4C68A4CB-B390-4D40-AD3D-AC9263CC7C1F}"/>
                  </a:ext>
                </a:extLst>
              </p:cNvPr>
              <p:cNvSpPr/>
              <p:nvPr/>
            </p:nvSpPr>
            <p:spPr>
              <a:xfrm>
                <a:off x="10087614" y="2890446"/>
                <a:ext cx="134597" cy="134597"/>
              </a:xfrm>
              <a:custGeom>
                <a:avLst/>
                <a:gdLst>
                  <a:gd name="connsiteX0" fmla="*/ 127006 w 134597"/>
                  <a:gd name="connsiteY0" fmla="*/ 98574 h 134597"/>
                  <a:gd name="connsiteX1" fmla="*/ 98574 w 134597"/>
                  <a:gd name="connsiteY1" fmla="*/ 7592 h 134597"/>
                  <a:gd name="connsiteX2" fmla="*/ 7591 w 134597"/>
                  <a:gd name="connsiteY2" fmla="*/ 36024 h 134597"/>
                  <a:gd name="connsiteX3" fmla="*/ 36024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8" y="24651"/>
                      <a:pt x="98574" y="7592"/>
                    </a:cubicBezTo>
                    <a:cubicBezTo>
                      <a:pt x="65719" y="-9468"/>
                      <a:pt x="24651" y="3169"/>
                      <a:pt x="7591" y="36024"/>
                    </a:cubicBezTo>
                    <a:cubicBezTo>
                      <a:pt x="-9467" y="68878"/>
                      <a:pt x="3169" y="109947"/>
                      <a:pt x="36024" y="127006"/>
                    </a:cubicBezTo>
                    <a:cubicBezTo>
                      <a:pt x="68878" y="144065"/>
                      <a:pt x="109947" y="131429"/>
                      <a:pt x="127006" y="98574"/>
                    </a:cubicBezTo>
                    <a:close/>
                  </a:path>
                </a:pathLst>
              </a:custGeom>
              <a:grpFill/>
              <a:ln w="63120" cap="flat">
                <a:noFill/>
                <a:prstDash val="solid"/>
                <a:miter/>
              </a:ln>
            </p:spPr>
            <p:txBody>
              <a:bodyPr rtlCol="0" anchor="ctr"/>
              <a:lstStyle/>
              <a:p>
                <a:endParaRPr lang="en-GB"/>
              </a:p>
            </p:txBody>
          </p:sp>
          <p:sp>
            <p:nvSpPr>
              <p:cNvPr id="3187" name="Freeform: Shape 3186">
                <a:extLst>
                  <a:ext uri="{FF2B5EF4-FFF2-40B4-BE49-F238E27FC236}">
                    <a16:creationId xmlns:a16="http://schemas.microsoft.com/office/drawing/2014/main" id="{1DB64CEF-2294-4C82-A8D9-330D46333046}"/>
                  </a:ext>
                </a:extLst>
              </p:cNvPr>
              <p:cNvSpPr/>
              <p:nvPr/>
            </p:nvSpPr>
            <p:spPr>
              <a:xfrm>
                <a:off x="10383528" y="3561661"/>
                <a:ext cx="117727" cy="117727"/>
              </a:xfrm>
              <a:custGeom>
                <a:avLst/>
                <a:gdLst>
                  <a:gd name="connsiteX0" fmla="*/ 110989 w 117727"/>
                  <a:gd name="connsiteY0" fmla="*/ 86348 h 117727"/>
                  <a:gd name="connsiteX1" fmla="*/ 86348 w 117727"/>
                  <a:gd name="connsiteY1" fmla="*/ 6739 h 117727"/>
                  <a:gd name="connsiteX2" fmla="*/ 6739 w 117727"/>
                  <a:gd name="connsiteY2" fmla="*/ 31380 h 117727"/>
                  <a:gd name="connsiteX3" fmla="*/ 31380 w 117727"/>
                  <a:gd name="connsiteY3" fmla="*/ 110989 h 117727"/>
                  <a:gd name="connsiteX4" fmla="*/ 110989 w 117727"/>
                  <a:gd name="connsiteY4" fmla="*/ 86348 h 11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27" h="117727">
                    <a:moveTo>
                      <a:pt x="110989" y="86348"/>
                    </a:moveTo>
                    <a:cubicBezTo>
                      <a:pt x="126153" y="57284"/>
                      <a:pt x="114780" y="21903"/>
                      <a:pt x="86348" y="6739"/>
                    </a:cubicBezTo>
                    <a:cubicBezTo>
                      <a:pt x="57916" y="-8425"/>
                      <a:pt x="21902" y="2948"/>
                      <a:pt x="6739" y="31380"/>
                    </a:cubicBezTo>
                    <a:cubicBezTo>
                      <a:pt x="-8425" y="60444"/>
                      <a:pt x="2948" y="95826"/>
                      <a:pt x="31380" y="110989"/>
                    </a:cubicBezTo>
                    <a:cubicBezTo>
                      <a:pt x="59812" y="126153"/>
                      <a:pt x="95825" y="114780"/>
                      <a:pt x="110989" y="86348"/>
                    </a:cubicBezTo>
                    <a:close/>
                  </a:path>
                </a:pathLst>
              </a:custGeom>
              <a:grpFill/>
              <a:ln w="63120" cap="flat">
                <a:noFill/>
                <a:prstDash val="solid"/>
                <a:miter/>
              </a:ln>
            </p:spPr>
            <p:txBody>
              <a:bodyPr rtlCol="0" anchor="ctr"/>
              <a:lstStyle/>
              <a:p>
                <a:endParaRPr lang="en-GB"/>
              </a:p>
            </p:txBody>
          </p:sp>
          <p:sp>
            <p:nvSpPr>
              <p:cNvPr id="3188" name="Freeform: Shape 3187">
                <a:extLst>
                  <a:ext uri="{FF2B5EF4-FFF2-40B4-BE49-F238E27FC236}">
                    <a16:creationId xmlns:a16="http://schemas.microsoft.com/office/drawing/2014/main" id="{AD920BDA-0BDA-4D9B-B472-744C658480D1}"/>
                  </a:ext>
                </a:extLst>
              </p:cNvPr>
              <p:cNvSpPr/>
              <p:nvPr/>
            </p:nvSpPr>
            <p:spPr>
              <a:xfrm>
                <a:off x="11792704" y="2053719"/>
                <a:ext cx="203858" cy="203858"/>
              </a:xfrm>
              <a:custGeom>
                <a:avLst/>
                <a:gdLst>
                  <a:gd name="connsiteX0" fmla="*/ 192280 w 203858"/>
                  <a:gd name="connsiteY0" fmla="*/ 149316 h 203858"/>
                  <a:gd name="connsiteX1" fmla="*/ 149316 w 203858"/>
                  <a:gd name="connsiteY1" fmla="*/ 11579 h 203858"/>
                  <a:gd name="connsiteX2" fmla="*/ 11579 w 203858"/>
                  <a:gd name="connsiteY2" fmla="*/ 54542 h 203858"/>
                  <a:gd name="connsiteX3" fmla="*/ 54543 w 203858"/>
                  <a:gd name="connsiteY3" fmla="*/ 192279 h 203858"/>
                  <a:gd name="connsiteX4" fmla="*/ 192280 w 203858"/>
                  <a:gd name="connsiteY4" fmla="*/ 149316 h 20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58" h="203858">
                    <a:moveTo>
                      <a:pt x="192280" y="149316"/>
                    </a:moveTo>
                    <a:cubicBezTo>
                      <a:pt x="218184" y="99402"/>
                      <a:pt x="199230" y="37483"/>
                      <a:pt x="149316" y="11579"/>
                    </a:cubicBezTo>
                    <a:cubicBezTo>
                      <a:pt x="99402" y="-14326"/>
                      <a:pt x="37483" y="4628"/>
                      <a:pt x="11579" y="54542"/>
                    </a:cubicBezTo>
                    <a:cubicBezTo>
                      <a:pt x="-14326" y="104456"/>
                      <a:pt x="4629" y="166375"/>
                      <a:pt x="54543" y="192279"/>
                    </a:cubicBezTo>
                    <a:cubicBezTo>
                      <a:pt x="104456" y="218184"/>
                      <a:pt x="166375" y="199230"/>
                      <a:pt x="192280" y="149316"/>
                    </a:cubicBezTo>
                    <a:close/>
                  </a:path>
                </a:pathLst>
              </a:custGeom>
              <a:grpFill/>
              <a:ln w="63120" cap="flat">
                <a:noFill/>
                <a:prstDash val="solid"/>
                <a:miter/>
              </a:ln>
            </p:spPr>
            <p:txBody>
              <a:bodyPr rtlCol="0" anchor="ctr"/>
              <a:lstStyle/>
              <a:p>
                <a:endParaRPr lang="en-GB"/>
              </a:p>
            </p:txBody>
          </p:sp>
          <p:sp>
            <p:nvSpPr>
              <p:cNvPr id="3189" name="Freeform: Shape 3188">
                <a:extLst>
                  <a:ext uri="{FF2B5EF4-FFF2-40B4-BE49-F238E27FC236}">
                    <a16:creationId xmlns:a16="http://schemas.microsoft.com/office/drawing/2014/main" id="{0BF0D3EA-FD54-46F4-B8AC-F02D1724B842}"/>
                  </a:ext>
                </a:extLst>
              </p:cNvPr>
              <p:cNvSpPr/>
              <p:nvPr/>
            </p:nvSpPr>
            <p:spPr>
              <a:xfrm>
                <a:off x="11015760" y="2182806"/>
                <a:ext cx="134597" cy="134597"/>
              </a:xfrm>
              <a:custGeom>
                <a:avLst/>
                <a:gdLst>
                  <a:gd name="connsiteX0" fmla="*/ 127006 w 134597"/>
                  <a:gd name="connsiteY0" fmla="*/ 98574 h 134597"/>
                  <a:gd name="connsiteX1" fmla="*/ 98574 w 134597"/>
                  <a:gd name="connsiteY1" fmla="*/ 7592 h 134597"/>
                  <a:gd name="connsiteX2" fmla="*/ 7591 w 134597"/>
                  <a:gd name="connsiteY2" fmla="*/ 36024 h 134597"/>
                  <a:gd name="connsiteX3" fmla="*/ 36023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8" y="24651"/>
                      <a:pt x="98574" y="7592"/>
                    </a:cubicBezTo>
                    <a:cubicBezTo>
                      <a:pt x="65719" y="-9468"/>
                      <a:pt x="24650" y="3169"/>
                      <a:pt x="7591" y="36024"/>
                    </a:cubicBezTo>
                    <a:cubicBezTo>
                      <a:pt x="-9467" y="68878"/>
                      <a:pt x="3169" y="109947"/>
                      <a:pt x="36023" y="127006"/>
                    </a:cubicBezTo>
                    <a:cubicBezTo>
                      <a:pt x="68878" y="144065"/>
                      <a:pt x="109947" y="131428"/>
                      <a:pt x="127006" y="98574"/>
                    </a:cubicBezTo>
                    <a:close/>
                  </a:path>
                </a:pathLst>
              </a:custGeom>
              <a:grpFill/>
              <a:ln w="63120" cap="flat">
                <a:noFill/>
                <a:prstDash val="solid"/>
                <a:miter/>
              </a:ln>
            </p:spPr>
            <p:txBody>
              <a:bodyPr rtlCol="0" anchor="ctr"/>
              <a:lstStyle/>
              <a:p>
                <a:endParaRPr lang="en-GB"/>
              </a:p>
            </p:txBody>
          </p:sp>
          <p:sp>
            <p:nvSpPr>
              <p:cNvPr id="3190" name="Freeform: Shape 3189">
                <a:extLst>
                  <a:ext uri="{FF2B5EF4-FFF2-40B4-BE49-F238E27FC236}">
                    <a16:creationId xmlns:a16="http://schemas.microsoft.com/office/drawing/2014/main" id="{8396BAF2-893C-48DC-AAD3-F2F151CFD9D9}"/>
                  </a:ext>
                </a:extLst>
              </p:cNvPr>
              <p:cNvSpPr/>
              <p:nvPr/>
            </p:nvSpPr>
            <p:spPr>
              <a:xfrm>
                <a:off x="13136783" y="2576431"/>
                <a:ext cx="134597" cy="134597"/>
              </a:xfrm>
              <a:custGeom>
                <a:avLst/>
                <a:gdLst>
                  <a:gd name="connsiteX0" fmla="*/ 127006 w 134597"/>
                  <a:gd name="connsiteY0" fmla="*/ 98574 h 134597"/>
                  <a:gd name="connsiteX1" fmla="*/ 98574 w 134597"/>
                  <a:gd name="connsiteY1" fmla="*/ 7592 h 134597"/>
                  <a:gd name="connsiteX2" fmla="*/ 7592 w 134597"/>
                  <a:gd name="connsiteY2" fmla="*/ 36024 h 134597"/>
                  <a:gd name="connsiteX3" fmla="*/ 36024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9" y="24651"/>
                      <a:pt x="98574" y="7592"/>
                    </a:cubicBezTo>
                    <a:cubicBezTo>
                      <a:pt x="65719" y="-9468"/>
                      <a:pt x="24651" y="3169"/>
                      <a:pt x="7592" y="36024"/>
                    </a:cubicBezTo>
                    <a:cubicBezTo>
                      <a:pt x="-9468" y="68878"/>
                      <a:pt x="3169" y="109947"/>
                      <a:pt x="36024" y="127006"/>
                    </a:cubicBezTo>
                    <a:cubicBezTo>
                      <a:pt x="68879" y="144065"/>
                      <a:pt x="109947" y="131428"/>
                      <a:pt x="127006" y="98574"/>
                    </a:cubicBezTo>
                    <a:close/>
                  </a:path>
                </a:pathLst>
              </a:custGeom>
              <a:grpFill/>
              <a:ln w="63120" cap="flat">
                <a:noFill/>
                <a:prstDash val="solid"/>
                <a:miter/>
              </a:ln>
            </p:spPr>
            <p:txBody>
              <a:bodyPr rtlCol="0" anchor="ctr"/>
              <a:lstStyle/>
              <a:p>
                <a:endParaRPr lang="en-GB"/>
              </a:p>
            </p:txBody>
          </p:sp>
          <p:sp>
            <p:nvSpPr>
              <p:cNvPr id="3191" name="Freeform: Shape 3190">
                <a:extLst>
                  <a:ext uri="{FF2B5EF4-FFF2-40B4-BE49-F238E27FC236}">
                    <a16:creationId xmlns:a16="http://schemas.microsoft.com/office/drawing/2014/main" id="{4A560F25-B3FE-44E7-AAD5-30B8FD404A3A}"/>
                  </a:ext>
                </a:extLst>
              </p:cNvPr>
              <p:cNvSpPr/>
              <p:nvPr/>
            </p:nvSpPr>
            <p:spPr>
              <a:xfrm>
                <a:off x="11466072" y="3305376"/>
                <a:ext cx="245518" cy="245518"/>
              </a:xfrm>
              <a:custGeom>
                <a:avLst/>
                <a:gdLst>
                  <a:gd name="connsiteX0" fmla="*/ 231432 w 245518"/>
                  <a:gd name="connsiteY0" fmla="*/ 179623 h 245518"/>
                  <a:gd name="connsiteX1" fmla="*/ 179623 w 245518"/>
                  <a:gd name="connsiteY1" fmla="*/ 14086 h 245518"/>
                  <a:gd name="connsiteX2" fmla="*/ 14086 w 245518"/>
                  <a:gd name="connsiteY2" fmla="*/ 65896 h 245518"/>
                  <a:gd name="connsiteX3" fmla="*/ 65896 w 245518"/>
                  <a:gd name="connsiteY3" fmla="*/ 231432 h 245518"/>
                  <a:gd name="connsiteX4" fmla="*/ 231432 w 245518"/>
                  <a:gd name="connsiteY4" fmla="*/ 179623 h 2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18" h="245518">
                    <a:moveTo>
                      <a:pt x="231432" y="179623"/>
                    </a:moveTo>
                    <a:cubicBezTo>
                      <a:pt x="263024" y="119600"/>
                      <a:pt x="239646" y="45677"/>
                      <a:pt x="179623" y="14086"/>
                    </a:cubicBezTo>
                    <a:cubicBezTo>
                      <a:pt x="119600" y="-17505"/>
                      <a:pt x="45677" y="5872"/>
                      <a:pt x="14086" y="65896"/>
                    </a:cubicBezTo>
                    <a:cubicBezTo>
                      <a:pt x="-17505" y="125918"/>
                      <a:pt x="5872" y="199841"/>
                      <a:pt x="65896" y="231432"/>
                    </a:cubicBezTo>
                    <a:cubicBezTo>
                      <a:pt x="125918" y="263024"/>
                      <a:pt x="199841" y="239646"/>
                      <a:pt x="231432" y="179623"/>
                    </a:cubicBezTo>
                    <a:close/>
                  </a:path>
                </a:pathLst>
              </a:custGeom>
              <a:grpFill/>
              <a:ln w="63120" cap="flat">
                <a:noFill/>
                <a:prstDash val="solid"/>
                <a:miter/>
              </a:ln>
            </p:spPr>
            <p:txBody>
              <a:bodyPr rtlCol="0" anchor="ctr"/>
              <a:lstStyle/>
              <a:p>
                <a:endParaRPr lang="en-GB"/>
              </a:p>
            </p:txBody>
          </p:sp>
        </p:grpSp>
        <p:grpSp>
          <p:nvGrpSpPr>
            <p:cNvPr id="3048" name="Graphic 2">
              <a:extLst>
                <a:ext uri="{FF2B5EF4-FFF2-40B4-BE49-F238E27FC236}">
                  <a16:creationId xmlns:a16="http://schemas.microsoft.com/office/drawing/2014/main" id="{7608D877-3D30-4EB9-B3E2-AD950AC4CD79}"/>
                </a:ext>
              </a:extLst>
            </p:cNvPr>
            <p:cNvGrpSpPr/>
            <p:nvPr/>
          </p:nvGrpSpPr>
          <p:grpSpPr>
            <a:xfrm>
              <a:off x="9712322" y="-544123"/>
              <a:ext cx="2603735" cy="4595235"/>
              <a:chOff x="9712322" y="-544123"/>
              <a:chExt cx="2603735" cy="4595235"/>
            </a:xfrm>
            <a:grpFill/>
          </p:grpSpPr>
          <p:grpSp>
            <p:nvGrpSpPr>
              <p:cNvPr id="3135" name="Graphic 2">
                <a:extLst>
                  <a:ext uri="{FF2B5EF4-FFF2-40B4-BE49-F238E27FC236}">
                    <a16:creationId xmlns:a16="http://schemas.microsoft.com/office/drawing/2014/main" id="{D96C7B59-FB3E-4374-AE42-9BC4CA4A78CE}"/>
                  </a:ext>
                </a:extLst>
              </p:cNvPr>
              <p:cNvGrpSpPr/>
              <p:nvPr/>
            </p:nvGrpSpPr>
            <p:grpSpPr>
              <a:xfrm>
                <a:off x="9712322" y="-544123"/>
                <a:ext cx="2603735" cy="4595235"/>
                <a:chOff x="9712322" y="-544123"/>
                <a:chExt cx="2603735" cy="4595235"/>
              </a:xfrm>
              <a:grpFill/>
            </p:grpSpPr>
            <p:grpSp>
              <p:nvGrpSpPr>
                <p:cNvPr id="3160" name="Graphic 2">
                  <a:extLst>
                    <a:ext uri="{FF2B5EF4-FFF2-40B4-BE49-F238E27FC236}">
                      <a16:creationId xmlns:a16="http://schemas.microsoft.com/office/drawing/2014/main" id="{449141C5-29F1-43F4-9514-6769917508E9}"/>
                    </a:ext>
                  </a:extLst>
                </p:cNvPr>
                <p:cNvGrpSpPr/>
                <p:nvPr/>
              </p:nvGrpSpPr>
              <p:grpSpPr>
                <a:xfrm>
                  <a:off x="9712322" y="-544123"/>
                  <a:ext cx="2603735" cy="4595235"/>
                  <a:chOff x="9712322" y="-544123"/>
                  <a:chExt cx="2603735" cy="4595235"/>
                </a:xfrm>
                <a:grpFill/>
              </p:grpSpPr>
              <p:sp>
                <p:nvSpPr>
                  <p:cNvPr id="3175" name="Freeform: Shape 3174">
                    <a:extLst>
                      <a:ext uri="{FF2B5EF4-FFF2-40B4-BE49-F238E27FC236}">
                        <a16:creationId xmlns:a16="http://schemas.microsoft.com/office/drawing/2014/main" id="{56B5994D-2498-4B42-A748-D1A1EB4F3011}"/>
                      </a:ext>
                    </a:extLst>
                  </p:cNvPr>
                  <p:cNvSpPr/>
                  <p:nvPr/>
                </p:nvSpPr>
                <p:spPr>
                  <a:xfrm>
                    <a:off x="10432080" y="-544123"/>
                    <a:ext cx="1484246" cy="4434121"/>
                  </a:xfrm>
                  <a:custGeom>
                    <a:avLst/>
                    <a:gdLst>
                      <a:gd name="connsiteX0" fmla="*/ 504711 w 1484246"/>
                      <a:gd name="connsiteY0" fmla="*/ 4432226 h 4434121"/>
                      <a:gd name="connsiteX1" fmla="*/ 508503 w 1484246"/>
                      <a:gd name="connsiteY1" fmla="*/ 4417062 h 4434121"/>
                      <a:gd name="connsiteX2" fmla="*/ 517980 w 1484246"/>
                      <a:gd name="connsiteY2" fmla="*/ 4372835 h 4434121"/>
                      <a:gd name="connsiteX3" fmla="*/ 513557 w 1484246"/>
                      <a:gd name="connsiteY3" fmla="*/ 4203507 h 4434121"/>
                      <a:gd name="connsiteX4" fmla="*/ 432684 w 1484246"/>
                      <a:gd name="connsiteY4" fmla="*/ 3951410 h 4434121"/>
                      <a:gd name="connsiteX5" fmla="*/ 277888 w 1484246"/>
                      <a:gd name="connsiteY5" fmla="*/ 3641818 h 4434121"/>
                      <a:gd name="connsiteX6" fmla="*/ 92132 w 1484246"/>
                      <a:gd name="connsiteY6" fmla="*/ 3273466 h 4434121"/>
                      <a:gd name="connsiteX7" fmla="*/ 19473 w 1484246"/>
                      <a:gd name="connsiteY7" fmla="*/ 3058647 h 4434121"/>
                      <a:gd name="connsiteX8" fmla="*/ 6836 w 1484246"/>
                      <a:gd name="connsiteY8" fmla="*/ 2821082 h 4434121"/>
                      <a:gd name="connsiteX9" fmla="*/ 43482 w 1484246"/>
                      <a:gd name="connsiteY9" fmla="*/ 2704195 h 4434121"/>
                      <a:gd name="connsiteX10" fmla="*/ 112982 w 1484246"/>
                      <a:gd name="connsiteY10" fmla="*/ 2600576 h 4434121"/>
                      <a:gd name="connsiteX11" fmla="*/ 304424 w 1484246"/>
                      <a:gd name="connsiteY11" fmla="*/ 2440094 h 4434121"/>
                      <a:gd name="connsiteX12" fmla="*/ 754281 w 1484246"/>
                      <a:gd name="connsiteY12" fmla="*/ 2205688 h 4434121"/>
                      <a:gd name="connsiteX13" fmla="*/ 1195292 w 1484246"/>
                      <a:gd name="connsiteY13" fmla="*/ 1963700 h 4434121"/>
                      <a:gd name="connsiteX14" fmla="*/ 1366515 w 1484246"/>
                      <a:gd name="connsiteY14" fmla="*/ 1795636 h 4434121"/>
                      <a:gd name="connsiteX15" fmla="*/ 1417693 w 1484246"/>
                      <a:gd name="connsiteY15" fmla="*/ 1692649 h 4434121"/>
                      <a:gd name="connsiteX16" fmla="*/ 1439175 w 1484246"/>
                      <a:gd name="connsiteY16" fmla="*/ 1578921 h 4434121"/>
                      <a:gd name="connsiteX17" fmla="*/ 1302070 w 1484246"/>
                      <a:gd name="connsiteY17" fmla="*/ 1162551 h 4434121"/>
                      <a:gd name="connsiteX18" fmla="*/ 1081564 w 1484246"/>
                      <a:gd name="connsiteY18" fmla="*/ 815681 h 4434121"/>
                      <a:gd name="connsiteX19" fmla="*/ 933086 w 1484246"/>
                      <a:gd name="connsiteY19" fmla="*/ 498507 h 4434121"/>
                      <a:gd name="connsiteX20" fmla="*/ 879381 w 1484246"/>
                      <a:gd name="connsiteY20" fmla="*/ 233774 h 4434121"/>
                      <a:gd name="connsiteX21" fmla="*/ 881909 w 1484246"/>
                      <a:gd name="connsiteY21" fmla="*/ 60655 h 4434121"/>
                      <a:gd name="connsiteX22" fmla="*/ 888859 w 1484246"/>
                      <a:gd name="connsiteY22" fmla="*/ 0 h 4434121"/>
                      <a:gd name="connsiteX23" fmla="*/ 893281 w 1484246"/>
                      <a:gd name="connsiteY23" fmla="*/ 0 h 4434121"/>
                      <a:gd name="connsiteX24" fmla="*/ 889491 w 1484246"/>
                      <a:gd name="connsiteY24" fmla="*/ 61287 h 4434121"/>
                      <a:gd name="connsiteX25" fmla="*/ 895809 w 1484246"/>
                      <a:gd name="connsiteY25" fmla="*/ 232510 h 4434121"/>
                      <a:gd name="connsiteX26" fmla="*/ 957096 w 1484246"/>
                      <a:gd name="connsiteY26" fmla="*/ 490293 h 4434121"/>
                      <a:gd name="connsiteX27" fmla="*/ 1111892 w 1484246"/>
                      <a:gd name="connsiteY27" fmla="*/ 797358 h 4434121"/>
                      <a:gd name="connsiteX28" fmla="*/ 1338716 w 1484246"/>
                      <a:gd name="connsiteY28" fmla="*/ 1140437 h 4434121"/>
                      <a:gd name="connsiteX29" fmla="*/ 1442966 w 1484246"/>
                      <a:gd name="connsiteY29" fmla="*/ 1343252 h 4434121"/>
                      <a:gd name="connsiteX30" fmla="*/ 1482771 w 1484246"/>
                      <a:gd name="connsiteY30" fmla="*/ 1582080 h 4434121"/>
                      <a:gd name="connsiteX31" fmla="*/ 1458762 w 1484246"/>
                      <a:gd name="connsiteY31" fmla="*/ 1704022 h 4434121"/>
                      <a:gd name="connsiteX32" fmla="*/ 1400634 w 1484246"/>
                      <a:gd name="connsiteY32" fmla="*/ 1818381 h 4434121"/>
                      <a:gd name="connsiteX33" fmla="*/ 1217406 w 1484246"/>
                      <a:gd name="connsiteY33" fmla="*/ 1994028 h 4434121"/>
                      <a:gd name="connsiteX34" fmla="*/ 764390 w 1484246"/>
                      <a:gd name="connsiteY34" fmla="*/ 2226538 h 4434121"/>
                      <a:gd name="connsiteX35" fmla="*/ 312006 w 1484246"/>
                      <a:gd name="connsiteY35" fmla="*/ 2451466 h 4434121"/>
                      <a:gd name="connsiteX36" fmla="*/ 30214 w 1484246"/>
                      <a:gd name="connsiteY36" fmla="*/ 2824241 h 4434121"/>
                      <a:gd name="connsiteX37" fmla="*/ 50432 w 1484246"/>
                      <a:gd name="connsiteY37" fmla="*/ 3051065 h 4434121"/>
                      <a:gd name="connsiteX38" fmla="*/ 126251 w 1484246"/>
                      <a:gd name="connsiteY38" fmla="*/ 3258934 h 4434121"/>
                      <a:gd name="connsiteX39" fmla="*/ 309479 w 1484246"/>
                      <a:gd name="connsiteY39" fmla="*/ 3625390 h 4434121"/>
                      <a:gd name="connsiteX40" fmla="*/ 458589 w 1484246"/>
                      <a:gd name="connsiteY40" fmla="*/ 3940669 h 4434121"/>
                      <a:gd name="connsiteX41" fmla="*/ 531248 w 1484246"/>
                      <a:gd name="connsiteY41" fmla="*/ 4200979 h 4434121"/>
                      <a:gd name="connsiteX42" fmla="*/ 526194 w 1484246"/>
                      <a:gd name="connsiteY42" fmla="*/ 4374730 h 4434121"/>
                      <a:gd name="connsiteX43" fmla="*/ 514189 w 1484246"/>
                      <a:gd name="connsiteY43" fmla="*/ 4418958 h 4434121"/>
                      <a:gd name="connsiteX44" fmla="*/ 509766 w 1484246"/>
                      <a:gd name="connsiteY44" fmla="*/ 4434121 h 4434121"/>
                      <a:gd name="connsiteX45" fmla="*/ 505975 w 1484246"/>
                      <a:gd name="connsiteY45" fmla="*/ 4432858 h 443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84246" h="4434121">
                        <a:moveTo>
                          <a:pt x="504711" y="4432226"/>
                        </a:moveTo>
                        <a:lnTo>
                          <a:pt x="508503" y="4417062"/>
                        </a:lnTo>
                        <a:cubicBezTo>
                          <a:pt x="510398" y="4406953"/>
                          <a:pt x="516084" y="4392421"/>
                          <a:pt x="517980" y="4372835"/>
                        </a:cubicBezTo>
                        <a:cubicBezTo>
                          <a:pt x="524930" y="4334294"/>
                          <a:pt x="526194" y="4275534"/>
                          <a:pt x="513557" y="4203507"/>
                        </a:cubicBezTo>
                        <a:cubicBezTo>
                          <a:pt x="500921" y="4131479"/>
                          <a:pt x="474384" y="4045551"/>
                          <a:pt x="432684" y="3951410"/>
                        </a:cubicBezTo>
                        <a:cubicBezTo>
                          <a:pt x="391615" y="3857268"/>
                          <a:pt x="337911" y="3753650"/>
                          <a:pt x="277888" y="3641818"/>
                        </a:cubicBezTo>
                        <a:cubicBezTo>
                          <a:pt x="217864" y="3529353"/>
                          <a:pt x="149628" y="3408676"/>
                          <a:pt x="92132" y="3273466"/>
                        </a:cubicBezTo>
                        <a:cubicBezTo>
                          <a:pt x="63068" y="3205861"/>
                          <a:pt x="36532" y="3134465"/>
                          <a:pt x="19473" y="3058647"/>
                        </a:cubicBezTo>
                        <a:cubicBezTo>
                          <a:pt x="1782" y="2982828"/>
                          <a:pt x="-7064" y="2901955"/>
                          <a:pt x="6836" y="2821082"/>
                        </a:cubicBezTo>
                        <a:cubicBezTo>
                          <a:pt x="11891" y="2780645"/>
                          <a:pt x="27055" y="2740840"/>
                          <a:pt x="43482" y="2704195"/>
                        </a:cubicBezTo>
                        <a:cubicBezTo>
                          <a:pt x="63068" y="2667549"/>
                          <a:pt x="85182" y="2631535"/>
                          <a:pt x="112982" y="2600576"/>
                        </a:cubicBezTo>
                        <a:cubicBezTo>
                          <a:pt x="166687" y="2537394"/>
                          <a:pt x="233660" y="2485585"/>
                          <a:pt x="304424" y="2440094"/>
                        </a:cubicBezTo>
                        <a:cubicBezTo>
                          <a:pt x="445952" y="2349111"/>
                          <a:pt x="601380" y="2278979"/>
                          <a:pt x="754281" y="2205688"/>
                        </a:cubicBezTo>
                        <a:cubicBezTo>
                          <a:pt x="907182" y="2133028"/>
                          <a:pt x="1061346" y="2060369"/>
                          <a:pt x="1195292" y="1963700"/>
                        </a:cubicBezTo>
                        <a:cubicBezTo>
                          <a:pt x="1261633" y="1915682"/>
                          <a:pt x="1322920" y="1860714"/>
                          <a:pt x="1366515" y="1795636"/>
                        </a:cubicBezTo>
                        <a:cubicBezTo>
                          <a:pt x="1389261" y="1764045"/>
                          <a:pt x="1405689" y="1727399"/>
                          <a:pt x="1417693" y="1692649"/>
                        </a:cubicBezTo>
                        <a:cubicBezTo>
                          <a:pt x="1429066" y="1652844"/>
                          <a:pt x="1437912" y="1617462"/>
                          <a:pt x="1439175" y="1578921"/>
                        </a:cubicBezTo>
                        <a:cubicBezTo>
                          <a:pt x="1449284" y="1425389"/>
                          <a:pt x="1375361" y="1285124"/>
                          <a:pt x="1302070" y="1162551"/>
                        </a:cubicBezTo>
                        <a:cubicBezTo>
                          <a:pt x="1225620" y="1039978"/>
                          <a:pt x="1146010" y="926250"/>
                          <a:pt x="1081564" y="815681"/>
                        </a:cubicBezTo>
                        <a:cubicBezTo>
                          <a:pt x="1016487" y="705113"/>
                          <a:pt x="965309" y="598335"/>
                          <a:pt x="933086" y="498507"/>
                        </a:cubicBezTo>
                        <a:cubicBezTo>
                          <a:pt x="900232" y="399311"/>
                          <a:pt x="883804" y="308961"/>
                          <a:pt x="879381" y="233774"/>
                        </a:cubicBezTo>
                        <a:cubicBezTo>
                          <a:pt x="874959" y="159219"/>
                          <a:pt x="878118" y="100460"/>
                          <a:pt x="881909" y="60655"/>
                        </a:cubicBezTo>
                        <a:cubicBezTo>
                          <a:pt x="886331" y="20850"/>
                          <a:pt x="888859" y="0"/>
                          <a:pt x="888859" y="0"/>
                        </a:cubicBezTo>
                        <a:lnTo>
                          <a:pt x="893281" y="0"/>
                        </a:lnTo>
                        <a:cubicBezTo>
                          <a:pt x="893281" y="0"/>
                          <a:pt x="892018" y="21482"/>
                          <a:pt x="889491" y="61287"/>
                        </a:cubicBezTo>
                        <a:cubicBezTo>
                          <a:pt x="887595" y="101091"/>
                          <a:pt x="887595" y="159219"/>
                          <a:pt x="895809" y="232510"/>
                        </a:cubicBezTo>
                        <a:cubicBezTo>
                          <a:pt x="904022" y="305801"/>
                          <a:pt x="921082" y="394256"/>
                          <a:pt x="957096" y="490293"/>
                        </a:cubicBezTo>
                        <a:cubicBezTo>
                          <a:pt x="991845" y="586962"/>
                          <a:pt x="1044287" y="689949"/>
                          <a:pt x="1111892" y="797358"/>
                        </a:cubicBezTo>
                        <a:cubicBezTo>
                          <a:pt x="1178865" y="904768"/>
                          <a:pt x="1261001" y="1015337"/>
                          <a:pt x="1338716" y="1140437"/>
                        </a:cubicBezTo>
                        <a:cubicBezTo>
                          <a:pt x="1377257" y="1202988"/>
                          <a:pt x="1414534" y="1269961"/>
                          <a:pt x="1442966" y="1343252"/>
                        </a:cubicBezTo>
                        <a:cubicBezTo>
                          <a:pt x="1471398" y="1416543"/>
                          <a:pt x="1489721" y="1498048"/>
                          <a:pt x="1482771" y="1582080"/>
                        </a:cubicBezTo>
                        <a:cubicBezTo>
                          <a:pt x="1480875" y="1623781"/>
                          <a:pt x="1470134" y="1666744"/>
                          <a:pt x="1458762" y="1704022"/>
                        </a:cubicBezTo>
                        <a:cubicBezTo>
                          <a:pt x="1444230" y="1745722"/>
                          <a:pt x="1425907" y="1783631"/>
                          <a:pt x="1400634" y="1818381"/>
                        </a:cubicBezTo>
                        <a:cubicBezTo>
                          <a:pt x="1351984" y="1888514"/>
                          <a:pt x="1286906" y="1946009"/>
                          <a:pt x="1217406" y="1994028"/>
                        </a:cubicBezTo>
                        <a:cubicBezTo>
                          <a:pt x="1076510" y="2089433"/>
                          <a:pt x="919818" y="2157669"/>
                          <a:pt x="764390" y="2226538"/>
                        </a:cubicBezTo>
                        <a:cubicBezTo>
                          <a:pt x="608962" y="2294775"/>
                          <a:pt x="452271" y="2361748"/>
                          <a:pt x="312006" y="2451466"/>
                        </a:cubicBezTo>
                        <a:cubicBezTo>
                          <a:pt x="174269" y="2539921"/>
                          <a:pt x="46009" y="2664390"/>
                          <a:pt x="30214" y="2824241"/>
                        </a:cubicBezTo>
                        <a:cubicBezTo>
                          <a:pt x="20105" y="2901323"/>
                          <a:pt x="30845" y="2978405"/>
                          <a:pt x="50432" y="3051065"/>
                        </a:cubicBezTo>
                        <a:cubicBezTo>
                          <a:pt x="70018" y="3123724"/>
                          <a:pt x="97187" y="3193225"/>
                          <a:pt x="126251" y="3258934"/>
                        </a:cubicBezTo>
                        <a:cubicBezTo>
                          <a:pt x="185642" y="3390984"/>
                          <a:pt x="251351" y="3512294"/>
                          <a:pt x="309479" y="3625390"/>
                        </a:cubicBezTo>
                        <a:cubicBezTo>
                          <a:pt x="368238" y="3738486"/>
                          <a:pt x="421311" y="3843369"/>
                          <a:pt x="458589" y="3940669"/>
                        </a:cubicBezTo>
                        <a:cubicBezTo>
                          <a:pt x="496498" y="4037338"/>
                          <a:pt x="523034" y="4125792"/>
                          <a:pt x="531248" y="4200979"/>
                        </a:cubicBezTo>
                        <a:cubicBezTo>
                          <a:pt x="540094" y="4275534"/>
                          <a:pt x="535671" y="4335558"/>
                          <a:pt x="526194" y="4374730"/>
                        </a:cubicBezTo>
                        <a:cubicBezTo>
                          <a:pt x="523034" y="4394948"/>
                          <a:pt x="516716" y="4408849"/>
                          <a:pt x="514189" y="4418958"/>
                        </a:cubicBezTo>
                        <a:lnTo>
                          <a:pt x="509766" y="4434121"/>
                        </a:lnTo>
                        <a:lnTo>
                          <a:pt x="505975" y="4432858"/>
                        </a:lnTo>
                        <a:close/>
                      </a:path>
                    </a:pathLst>
                  </a:custGeom>
                  <a:grpFill/>
                  <a:ln w="63120" cap="flat">
                    <a:noFill/>
                    <a:prstDash val="solid"/>
                    <a:miter/>
                  </a:ln>
                </p:spPr>
                <p:txBody>
                  <a:bodyPr rtlCol="0" anchor="ctr"/>
                  <a:lstStyle/>
                  <a:p>
                    <a:endParaRPr lang="en-GB"/>
                  </a:p>
                </p:txBody>
              </p:sp>
              <p:sp>
                <p:nvSpPr>
                  <p:cNvPr id="3176" name="Freeform: Shape 3175">
                    <a:extLst>
                      <a:ext uri="{FF2B5EF4-FFF2-40B4-BE49-F238E27FC236}">
                        <a16:creationId xmlns:a16="http://schemas.microsoft.com/office/drawing/2014/main" id="{4485445A-79C7-4F6E-85A8-3356E7CA9622}"/>
                      </a:ext>
                    </a:extLst>
                  </p:cNvPr>
                  <p:cNvSpPr/>
                  <p:nvPr/>
                </p:nvSpPr>
                <p:spPr>
                  <a:xfrm>
                    <a:off x="9712322" y="-211153"/>
                    <a:ext cx="2603735" cy="4262265"/>
                  </a:xfrm>
                  <a:custGeom>
                    <a:avLst/>
                    <a:gdLst>
                      <a:gd name="connsiteX0" fmla="*/ 2602472 w 2603735"/>
                      <a:gd name="connsiteY0" fmla="*/ 0 h 4262265"/>
                      <a:gd name="connsiteX1" fmla="*/ 2578462 w 2603735"/>
                      <a:gd name="connsiteY1" fmla="*/ 62550 h 4262265"/>
                      <a:gd name="connsiteX2" fmla="*/ 2479266 w 2603735"/>
                      <a:gd name="connsiteY2" fmla="*/ 224297 h 4262265"/>
                      <a:gd name="connsiteX3" fmla="*/ 2256866 w 2603735"/>
                      <a:gd name="connsiteY3" fmla="*/ 417002 h 4262265"/>
                      <a:gd name="connsiteX4" fmla="*/ 1913787 w 2603735"/>
                      <a:gd name="connsiteY4" fmla="*/ 585066 h 4262265"/>
                      <a:gd name="connsiteX5" fmla="*/ 1499943 w 2603735"/>
                      <a:gd name="connsiteY5" fmla="*/ 760713 h 4262265"/>
                      <a:gd name="connsiteX6" fmla="*/ 1303447 w 2603735"/>
                      <a:gd name="connsiteY6" fmla="*/ 900977 h 4262265"/>
                      <a:gd name="connsiteX7" fmla="*/ 1196038 w 2603735"/>
                      <a:gd name="connsiteY7" fmla="*/ 1121483 h 4262265"/>
                      <a:gd name="connsiteX8" fmla="*/ 1221942 w 2603735"/>
                      <a:gd name="connsiteY8" fmla="*/ 1378002 h 4262265"/>
                      <a:gd name="connsiteX9" fmla="*/ 1321138 w 2603735"/>
                      <a:gd name="connsiteY9" fmla="*/ 1628835 h 4262265"/>
                      <a:gd name="connsiteX10" fmla="*/ 1576394 w 2603735"/>
                      <a:gd name="connsiteY10" fmla="*/ 2122919 h 4262265"/>
                      <a:gd name="connsiteX11" fmla="*/ 1681908 w 2603735"/>
                      <a:gd name="connsiteY11" fmla="*/ 2384493 h 4262265"/>
                      <a:gd name="connsiteX12" fmla="*/ 1708445 w 2603735"/>
                      <a:gd name="connsiteY12" fmla="*/ 2666917 h 4262265"/>
                      <a:gd name="connsiteX13" fmla="*/ 1580185 w 2603735"/>
                      <a:gd name="connsiteY13" fmla="*/ 2916487 h 4262265"/>
                      <a:gd name="connsiteX14" fmla="*/ 1359679 w 2603735"/>
                      <a:gd name="connsiteY14" fmla="*/ 3075074 h 4262265"/>
                      <a:gd name="connsiteX15" fmla="*/ 902241 w 2603735"/>
                      <a:gd name="connsiteY15" fmla="*/ 3287997 h 4262265"/>
                      <a:gd name="connsiteX16" fmla="*/ 514934 w 2603735"/>
                      <a:gd name="connsiteY16" fmla="*/ 3512294 h 4262265"/>
                      <a:gd name="connsiteX17" fmla="*/ 245146 w 2603735"/>
                      <a:gd name="connsiteY17" fmla="*/ 3775132 h 4262265"/>
                      <a:gd name="connsiteX18" fmla="*/ 92878 w 2603735"/>
                      <a:gd name="connsiteY18" fmla="*/ 4023437 h 4262265"/>
                      <a:gd name="connsiteX19" fmla="*/ 23378 w 2603735"/>
                      <a:gd name="connsiteY19" fmla="*/ 4198452 h 4262265"/>
                      <a:gd name="connsiteX20" fmla="*/ 3791 w 2603735"/>
                      <a:gd name="connsiteY20" fmla="*/ 4262266 h 4262265"/>
                      <a:gd name="connsiteX21" fmla="*/ 0 w 2603735"/>
                      <a:gd name="connsiteY21" fmla="*/ 4261002 h 4262265"/>
                      <a:gd name="connsiteX22" fmla="*/ 17691 w 2603735"/>
                      <a:gd name="connsiteY22" fmla="*/ 4196557 h 4262265"/>
                      <a:gd name="connsiteX23" fmla="*/ 81505 w 2603735"/>
                      <a:gd name="connsiteY23" fmla="*/ 4017751 h 4262265"/>
                      <a:gd name="connsiteX24" fmla="*/ 228719 w 2603735"/>
                      <a:gd name="connsiteY24" fmla="*/ 3761863 h 4262265"/>
                      <a:gd name="connsiteX25" fmla="*/ 498507 w 2603735"/>
                      <a:gd name="connsiteY25" fmla="*/ 3489549 h 4262265"/>
                      <a:gd name="connsiteX26" fmla="*/ 887077 w 2603735"/>
                      <a:gd name="connsiteY26" fmla="*/ 3255143 h 4262265"/>
                      <a:gd name="connsiteX27" fmla="*/ 1340093 w 2603735"/>
                      <a:gd name="connsiteY27" fmla="*/ 3037796 h 4262265"/>
                      <a:gd name="connsiteX28" fmla="*/ 1550489 w 2603735"/>
                      <a:gd name="connsiteY28" fmla="*/ 2887423 h 4262265"/>
                      <a:gd name="connsiteX29" fmla="*/ 1667376 w 2603735"/>
                      <a:gd name="connsiteY29" fmla="*/ 2660599 h 4262265"/>
                      <a:gd name="connsiteX30" fmla="*/ 1643367 w 2603735"/>
                      <a:gd name="connsiteY30" fmla="*/ 2395866 h 4262265"/>
                      <a:gd name="connsiteX31" fmla="*/ 1543539 w 2603735"/>
                      <a:gd name="connsiteY31" fmla="*/ 2139347 h 4262265"/>
                      <a:gd name="connsiteX32" fmla="*/ 1293970 w 2603735"/>
                      <a:gd name="connsiteY32" fmla="*/ 1642735 h 4262265"/>
                      <a:gd name="connsiteX33" fmla="*/ 1195406 w 2603735"/>
                      <a:gd name="connsiteY33" fmla="*/ 1386216 h 4262265"/>
                      <a:gd name="connsiteX34" fmla="*/ 1171397 w 2603735"/>
                      <a:gd name="connsiteY34" fmla="*/ 1117060 h 4262265"/>
                      <a:gd name="connsiteX35" fmla="*/ 1185928 w 2603735"/>
                      <a:gd name="connsiteY35" fmla="*/ 1052614 h 4262265"/>
                      <a:gd name="connsiteX36" fmla="*/ 1211201 w 2603735"/>
                      <a:gd name="connsiteY36" fmla="*/ 990696 h 4262265"/>
                      <a:gd name="connsiteX37" fmla="*/ 1287651 w 2603735"/>
                      <a:gd name="connsiteY37" fmla="*/ 885181 h 4262265"/>
                      <a:gd name="connsiteX38" fmla="*/ 1491730 w 2603735"/>
                      <a:gd name="connsiteY38" fmla="*/ 742390 h 4262265"/>
                      <a:gd name="connsiteX39" fmla="*/ 1909996 w 2603735"/>
                      <a:gd name="connsiteY39" fmla="*/ 570535 h 4262265"/>
                      <a:gd name="connsiteX40" fmla="*/ 2253074 w 2603735"/>
                      <a:gd name="connsiteY40" fmla="*/ 408157 h 4262265"/>
                      <a:gd name="connsiteX41" fmla="*/ 2475476 w 2603735"/>
                      <a:gd name="connsiteY41" fmla="*/ 220506 h 4262265"/>
                      <a:gd name="connsiteX42" fmla="*/ 2575303 w 2603735"/>
                      <a:gd name="connsiteY42" fmla="*/ 61918 h 4262265"/>
                      <a:gd name="connsiteX43" fmla="*/ 2599944 w 2603735"/>
                      <a:gd name="connsiteY43" fmla="*/ 0 h 4262265"/>
                      <a:gd name="connsiteX44" fmla="*/ 2603735 w 2603735"/>
                      <a:gd name="connsiteY44" fmla="*/ 1264 h 42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03735" h="4262265">
                        <a:moveTo>
                          <a:pt x="2602472" y="0"/>
                        </a:moveTo>
                        <a:cubicBezTo>
                          <a:pt x="2602472" y="0"/>
                          <a:pt x="2594258" y="21482"/>
                          <a:pt x="2578462" y="62550"/>
                        </a:cubicBezTo>
                        <a:cubicBezTo>
                          <a:pt x="2559508" y="102355"/>
                          <a:pt x="2531076" y="160483"/>
                          <a:pt x="2479266" y="224297"/>
                        </a:cubicBezTo>
                        <a:cubicBezTo>
                          <a:pt x="2427457" y="288111"/>
                          <a:pt x="2352902" y="355715"/>
                          <a:pt x="2256866" y="417002"/>
                        </a:cubicBezTo>
                        <a:cubicBezTo>
                          <a:pt x="2160197" y="478289"/>
                          <a:pt x="2043310" y="532625"/>
                          <a:pt x="1913787" y="585066"/>
                        </a:cubicBezTo>
                        <a:cubicBezTo>
                          <a:pt x="1784895" y="638139"/>
                          <a:pt x="1640840" y="687421"/>
                          <a:pt x="1499943" y="760713"/>
                        </a:cubicBezTo>
                        <a:cubicBezTo>
                          <a:pt x="1429811" y="797990"/>
                          <a:pt x="1360311" y="841586"/>
                          <a:pt x="1303447" y="900977"/>
                        </a:cubicBezTo>
                        <a:cubicBezTo>
                          <a:pt x="1246583" y="961000"/>
                          <a:pt x="1206778" y="1035555"/>
                          <a:pt x="1196038" y="1121483"/>
                        </a:cubicBezTo>
                        <a:cubicBezTo>
                          <a:pt x="1183401" y="1204883"/>
                          <a:pt x="1197933" y="1293338"/>
                          <a:pt x="1221942" y="1378002"/>
                        </a:cubicBezTo>
                        <a:cubicBezTo>
                          <a:pt x="1245952" y="1463298"/>
                          <a:pt x="1281965" y="1546698"/>
                          <a:pt x="1321138" y="1628835"/>
                        </a:cubicBezTo>
                        <a:cubicBezTo>
                          <a:pt x="1399484" y="1793740"/>
                          <a:pt x="1494257" y="1954223"/>
                          <a:pt x="1576394" y="2122919"/>
                        </a:cubicBezTo>
                        <a:cubicBezTo>
                          <a:pt x="1616830" y="2207583"/>
                          <a:pt x="1654740" y="2293511"/>
                          <a:pt x="1681908" y="2384493"/>
                        </a:cubicBezTo>
                        <a:cubicBezTo>
                          <a:pt x="1707813" y="2474844"/>
                          <a:pt x="1724240" y="2571512"/>
                          <a:pt x="1708445" y="2666917"/>
                        </a:cubicBezTo>
                        <a:cubicBezTo>
                          <a:pt x="1694544" y="2764218"/>
                          <a:pt x="1645263" y="2849514"/>
                          <a:pt x="1580185" y="2916487"/>
                        </a:cubicBezTo>
                        <a:cubicBezTo>
                          <a:pt x="1514476" y="2983460"/>
                          <a:pt x="1437393" y="3032110"/>
                          <a:pt x="1359679" y="3075074"/>
                        </a:cubicBezTo>
                        <a:cubicBezTo>
                          <a:pt x="1204251" y="3159106"/>
                          <a:pt x="1045664" y="3218497"/>
                          <a:pt x="902241" y="3287997"/>
                        </a:cubicBezTo>
                        <a:cubicBezTo>
                          <a:pt x="758185" y="3355602"/>
                          <a:pt x="626135" y="3429525"/>
                          <a:pt x="514934" y="3512294"/>
                        </a:cubicBezTo>
                        <a:cubicBezTo>
                          <a:pt x="403734" y="3594431"/>
                          <a:pt x="314015" y="3686045"/>
                          <a:pt x="245146" y="3775132"/>
                        </a:cubicBezTo>
                        <a:cubicBezTo>
                          <a:pt x="176910" y="3864851"/>
                          <a:pt x="127628" y="3950778"/>
                          <a:pt x="92878" y="4023437"/>
                        </a:cubicBezTo>
                        <a:cubicBezTo>
                          <a:pt x="58759" y="4096729"/>
                          <a:pt x="36646" y="4157384"/>
                          <a:pt x="23378" y="4198452"/>
                        </a:cubicBezTo>
                        <a:cubicBezTo>
                          <a:pt x="10741" y="4240152"/>
                          <a:pt x="3791" y="4262266"/>
                          <a:pt x="3791" y="4262266"/>
                        </a:cubicBezTo>
                        <a:lnTo>
                          <a:pt x="0" y="4261002"/>
                        </a:lnTo>
                        <a:cubicBezTo>
                          <a:pt x="0" y="4261002"/>
                          <a:pt x="6318" y="4238257"/>
                          <a:pt x="17691" y="4196557"/>
                        </a:cubicBezTo>
                        <a:cubicBezTo>
                          <a:pt x="29696" y="4154224"/>
                          <a:pt x="49282" y="4093570"/>
                          <a:pt x="81505" y="4017751"/>
                        </a:cubicBezTo>
                        <a:cubicBezTo>
                          <a:pt x="114359" y="3943196"/>
                          <a:pt x="159851" y="3853478"/>
                          <a:pt x="228719" y="3761863"/>
                        </a:cubicBezTo>
                        <a:cubicBezTo>
                          <a:pt x="296956" y="3670250"/>
                          <a:pt x="386675" y="3575476"/>
                          <a:pt x="498507" y="3489549"/>
                        </a:cubicBezTo>
                        <a:cubicBezTo>
                          <a:pt x="609708" y="3402989"/>
                          <a:pt x="742390" y="3325907"/>
                          <a:pt x="887077" y="3255143"/>
                        </a:cubicBezTo>
                        <a:cubicBezTo>
                          <a:pt x="1031132" y="3183747"/>
                          <a:pt x="1187824" y="3118669"/>
                          <a:pt x="1340093" y="3037796"/>
                        </a:cubicBezTo>
                        <a:cubicBezTo>
                          <a:pt x="1415280" y="2996096"/>
                          <a:pt x="1489835" y="2948710"/>
                          <a:pt x="1550489" y="2887423"/>
                        </a:cubicBezTo>
                        <a:cubicBezTo>
                          <a:pt x="1610512" y="2826768"/>
                          <a:pt x="1656003" y="2745895"/>
                          <a:pt x="1667376" y="2660599"/>
                        </a:cubicBezTo>
                        <a:cubicBezTo>
                          <a:pt x="1681908" y="2574040"/>
                          <a:pt x="1667376" y="2483689"/>
                          <a:pt x="1643367" y="2395866"/>
                        </a:cubicBezTo>
                        <a:cubicBezTo>
                          <a:pt x="1618726" y="2308043"/>
                          <a:pt x="1582712" y="2222747"/>
                          <a:pt x="1543539" y="2139347"/>
                        </a:cubicBezTo>
                        <a:cubicBezTo>
                          <a:pt x="1465194" y="1971282"/>
                          <a:pt x="1371684" y="1809536"/>
                          <a:pt x="1293970" y="1642735"/>
                        </a:cubicBezTo>
                        <a:cubicBezTo>
                          <a:pt x="1255429" y="1559335"/>
                          <a:pt x="1219415" y="1474039"/>
                          <a:pt x="1195406" y="1386216"/>
                        </a:cubicBezTo>
                        <a:cubicBezTo>
                          <a:pt x="1172029" y="1298393"/>
                          <a:pt x="1156865" y="1207410"/>
                          <a:pt x="1171397" y="1117060"/>
                        </a:cubicBezTo>
                        <a:cubicBezTo>
                          <a:pt x="1173924" y="1093683"/>
                          <a:pt x="1180242" y="1072832"/>
                          <a:pt x="1185928" y="1052614"/>
                        </a:cubicBezTo>
                        <a:cubicBezTo>
                          <a:pt x="1192247" y="1030500"/>
                          <a:pt x="1201724" y="1010282"/>
                          <a:pt x="1211201" y="990696"/>
                        </a:cubicBezTo>
                        <a:cubicBezTo>
                          <a:pt x="1231419" y="950891"/>
                          <a:pt x="1257956" y="916141"/>
                          <a:pt x="1287651" y="885181"/>
                        </a:cubicBezTo>
                        <a:cubicBezTo>
                          <a:pt x="1348306" y="823895"/>
                          <a:pt x="1420334" y="779667"/>
                          <a:pt x="1491730" y="742390"/>
                        </a:cubicBezTo>
                        <a:cubicBezTo>
                          <a:pt x="1635785" y="669730"/>
                          <a:pt x="1780472" y="622344"/>
                          <a:pt x="1909996" y="570535"/>
                        </a:cubicBezTo>
                        <a:cubicBezTo>
                          <a:pt x="2040151" y="519989"/>
                          <a:pt x="2157038" y="467548"/>
                          <a:pt x="2253074" y="408157"/>
                        </a:cubicBezTo>
                        <a:cubicBezTo>
                          <a:pt x="2349111" y="348765"/>
                          <a:pt x="2423666" y="283056"/>
                          <a:pt x="2475476" y="220506"/>
                        </a:cubicBezTo>
                        <a:cubicBezTo>
                          <a:pt x="2527917" y="157955"/>
                          <a:pt x="2556349" y="100460"/>
                          <a:pt x="2575303" y="61918"/>
                        </a:cubicBezTo>
                        <a:cubicBezTo>
                          <a:pt x="2591730" y="21482"/>
                          <a:pt x="2599944" y="0"/>
                          <a:pt x="2599944" y="0"/>
                        </a:cubicBezTo>
                        <a:lnTo>
                          <a:pt x="2603735" y="1264"/>
                        </a:lnTo>
                        <a:close/>
                      </a:path>
                    </a:pathLst>
                  </a:custGeom>
                  <a:grpFill/>
                  <a:ln w="63120" cap="flat">
                    <a:noFill/>
                    <a:prstDash val="solid"/>
                    <a:miter/>
                  </a:ln>
                </p:spPr>
                <p:txBody>
                  <a:bodyPr rtlCol="0" anchor="ctr"/>
                  <a:lstStyle/>
                  <a:p>
                    <a:endParaRPr lang="en-GB"/>
                  </a:p>
                </p:txBody>
              </p:sp>
            </p:grpSp>
            <p:sp>
              <p:nvSpPr>
                <p:cNvPr id="3161" name="Freeform: Shape 3160">
                  <a:extLst>
                    <a:ext uri="{FF2B5EF4-FFF2-40B4-BE49-F238E27FC236}">
                      <a16:creationId xmlns:a16="http://schemas.microsoft.com/office/drawing/2014/main" id="{8E263DF1-34F1-4DBB-9DA9-B20E7F05B0E0}"/>
                    </a:ext>
                  </a:extLst>
                </p:cNvPr>
                <p:cNvSpPr/>
                <p:nvPr/>
              </p:nvSpPr>
              <p:spPr>
                <a:xfrm>
                  <a:off x="11240066" y="519863"/>
                  <a:ext cx="586961" cy="200287"/>
                </a:xfrm>
                <a:custGeom>
                  <a:avLst/>
                  <a:gdLst>
                    <a:gd name="connsiteX0" fmla="*/ 586962 w 586961"/>
                    <a:gd name="connsiteY0" fmla="*/ 200287 h 200287"/>
                    <a:gd name="connsiteX1" fmla="*/ 493452 w 586961"/>
                    <a:gd name="connsiteY1" fmla="*/ 174383 h 200287"/>
                    <a:gd name="connsiteX2" fmla="*/ 290006 w 586961"/>
                    <a:gd name="connsiteY2" fmla="*/ 109937 h 200287"/>
                    <a:gd name="connsiteX3" fmla="*/ 89718 w 586961"/>
                    <a:gd name="connsiteY3" fmla="*/ 36646 h 200287"/>
                    <a:gd name="connsiteX4" fmla="*/ 0 w 586961"/>
                    <a:gd name="connsiteY4" fmla="*/ 0 h 200287"/>
                    <a:gd name="connsiteX5" fmla="*/ 93509 w 586961"/>
                    <a:gd name="connsiteY5" fmla="*/ 25905 h 200287"/>
                    <a:gd name="connsiteX6" fmla="*/ 296956 w 586961"/>
                    <a:gd name="connsiteY6" fmla="*/ 90350 h 200287"/>
                    <a:gd name="connsiteX7" fmla="*/ 497243 w 586961"/>
                    <a:gd name="connsiteY7" fmla="*/ 163642 h 200287"/>
                    <a:gd name="connsiteX8" fmla="*/ 586962 w 586961"/>
                    <a:gd name="connsiteY8" fmla="*/ 200287 h 2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61" h="200287">
                      <a:moveTo>
                        <a:pt x="586962" y="200287"/>
                      </a:moveTo>
                      <a:cubicBezTo>
                        <a:pt x="586962" y="200287"/>
                        <a:pt x="549053" y="190810"/>
                        <a:pt x="493452" y="174383"/>
                      </a:cubicBezTo>
                      <a:cubicBezTo>
                        <a:pt x="437220" y="158587"/>
                        <a:pt x="363929" y="134578"/>
                        <a:pt x="290006" y="109937"/>
                      </a:cubicBezTo>
                      <a:cubicBezTo>
                        <a:pt x="216715" y="84032"/>
                        <a:pt x="143423" y="58128"/>
                        <a:pt x="89718" y="36646"/>
                      </a:cubicBezTo>
                      <a:cubicBezTo>
                        <a:pt x="35382" y="15164"/>
                        <a:pt x="0" y="0"/>
                        <a:pt x="0" y="0"/>
                      </a:cubicBezTo>
                      <a:cubicBezTo>
                        <a:pt x="0" y="0"/>
                        <a:pt x="37909" y="9477"/>
                        <a:pt x="93509" y="25905"/>
                      </a:cubicBezTo>
                      <a:cubicBezTo>
                        <a:pt x="149742" y="41700"/>
                        <a:pt x="223033" y="65709"/>
                        <a:pt x="296956" y="90350"/>
                      </a:cubicBezTo>
                      <a:cubicBezTo>
                        <a:pt x="370247" y="116255"/>
                        <a:pt x="443538" y="142160"/>
                        <a:pt x="497243" y="163642"/>
                      </a:cubicBezTo>
                      <a:cubicBezTo>
                        <a:pt x="551580" y="185124"/>
                        <a:pt x="586962" y="200287"/>
                        <a:pt x="586962" y="200287"/>
                      </a:cubicBezTo>
                      <a:close/>
                    </a:path>
                  </a:pathLst>
                </a:custGeom>
                <a:grpFill/>
                <a:ln w="63120" cap="flat">
                  <a:noFill/>
                  <a:prstDash val="solid"/>
                  <a:miter/>
                </a:ln>
              </p:spPr>
              <p:txBody>
                <a:bodyPr rtlCol="0" anchor="ctr"/>
                <a:lstStyle/>
                <a:p>
                  <a:endParaRPr lang="en-GB"/>
                </a:p>
              </p:txBody>
            </p:sp>
            <p:sp>
              <p:nvSpPr>
                <p:cNvPr id="3162" name="Freeform: Shape 3161">
                  <a:extLst>
                    <a:ext uri="{FF2B5EF4-FFF2-40B4-BE49-F238E27FC236}">
                      <a16:creationId xmlns:a16="http://schemas.microsoft.com/office/drawing/2014/main" id="{84C300E0-D9C3-4C97-AC24-C819A1C37A9E}"/>
                    </a:ext>
                  </a:extLst>
                </p:cNvPr>
                <p:cNvSpPr/>
                <p:nvPr/>
              </p:nvSpPr>
              <p:spPr>
                <a:xfrm>
                  <a:off x="11000606" y="696773"/>
                  <a:ext cx="899713" cy="307065"/>
                </a:xfrm>
                <a:custGeom>
                  <a:avLst/>
                  <a:gdLst>
                    <a:gd name="connsiteX0" fmla="*/ 899713 w 899713"/>
                    <a:gd name="connsiteY0" fmla="*/ 307065 h 307065"/>
                    <a:gd name="connsiteX1" fmla="*/ 756922 w 899713"/>
                    <a:gd name="connsiteY1" fmla="*/ 264733 h 307065"/>
                    <a:gd name="connsiteX2" fmla="*/ 446066 w 899713"/>
                    <a:gd name="connsiteY2" fmla="*/ 163642 h 307065"/>
                    <a:gd name="connsiteX3" fmla="*/ 138369 w 899713"/>
                    <a:gd name="connsiteY3" fmla="*/ 53705 h 307065"/>
                    <a:gd name="connsiteX4" fmla="*/ 0 w 899713"/>
                    <a:gd name="connsiteY4" fmla="*/ 0 h 307065"/>
                    <a:gd name="connsiteX5" fmla="*/ 142792 w 899713"/>
                    <a:gd name="connsiteY5" fmla="*/ 42332 h 307065"/>
                    <a:gd name="connsiteX6" fmla="*/ 453648 w 899713"/>
                    <a:gd name="connsiteY6" fmla="*/ 143423 h 307065"/>
                    <a:gd name="connsiteX7" fmla="*/ 761345 w 899713"/>
                    <a:gd name="connsiteY7" fmla="*/ 253360 h 307065"/>
                    <a:gd name="connsiteX8" fmla="*/ 899713 w 899713"/>
                    <a:gd name="connsiteY8" fmla="*/ 307065 h 30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713" h="307065">
                      <a:moveTo>
                        <a:pt x="899713" y="307065"/>
                      </a:moveTo>
                      <a:cubicBezTo>
                        <a:pt x="899713" y="307065"/>
                        <a:pt x="842850" y="290006"/>
                        <a:pt x="756922" y="264733"/>
                      </a:cubicBezTo>
                      <a:cubicBezTo>
                        <a:pt x="671626" y="238828"/>
                        <a:pt x="558530" y="201551"/>
                        <a:pt x="446066" y="163642"/>
                      </a:cubicBezTo>
                      <a:cubicBezTo>
                        <a:pt x="333602" y="124469"/>
                        <a:pt x="221769" y="85296"/>
                        <a:pt x="138369" y="53705"/>
                      </a:cubicBezTo>
                      <a:cubicBezTo>
                        <a:pt x="54969" y="21482"/>
                        <a:pt x="0" y="0"/>
                        <a:pt x="0" y="0"/>
                      </a:cubicBezTo>
                      <a:cubicBezTo>
                        <a:pt x="0" y="0"/>
                        <a:pt x="56864" y="17059"/>
                        <a:pt x="142792" y="42332"/>
                      </a:cubicBezTo>
                      <a:cubicBezTo>
                        <a:pt x="228087" y="68237"/>
                        <a:pt x="341184" y="105514"/>
                        <a:pt x="453648" y="143423"/>
                      </a:cubicBezTo>
                      <a:cubicBezTo>
                        <a:pt x="566112" y="182596"/>
                        <a:pt x="677944" y="221769"/>
                        <a:pt x="761345" y="253360"/>
                      </a:cubicBezTo>
                      <a:lnTo>
                        <a:pt x="899713" y="307065"/>
                      </a:lnTo>
                      <a:close/>
                    </a:path>
                  </a:pathLst>
                </a:custGeom>
                <a:grpFill/>
                <a:ln w="63120" cap="flat">
                  <a:noFill/>
                  <a:prstDash val="solid"/>
                  <a:miter/>
                </a:ln>
              </p:spPr>
              <p:txBody>
                <a:bodyPr rtlCol="0" anchor="ctr"/>
                <a:lstStyle/>
                <a:p>
                  <a:endParaRPr lang="en-GB"/>
                </a:p>
              </p:txBody>
            </p:sp>
            <p:sp>
              <p:nvSpPr>
                <p:cNvPr id="3163" name="Freeform: Shape 3162">
                  <a:extLst>
                    <a:ext uri="{FF2B5EF4-FFF2-40B4-BE49-F238E27FC236}">
                      <a16:creationId xmlns:a16="http://schemas.microsoft.com/office/drawing/2014/main" id="{65174AD5-2AAF-4CD3-B430-96699FF465CC}"/>
                    </a:ext>
                  </a:extLst>
                </p:cNvPr>
                <p:cNvSpPr/>
                <p:nvPr/>
              </p:nvSpPr>
              <p:spPr>
                <a:xfrm>
                  <a:off x="10896987" y="1002574"/>
                  <a:ext cx="870017" cy="295692"/>
                </a:xfrm>
                <a:custGeom>
                  <a:avLst/>
                  <a:gdLst>
                    <a:gd name="connsiteX0" fmla="*/ 870018 w 870017"/>
                    <a:gd name="connsiteY0" fmla="*/ 295692 h 295692"/>
                    <a:gd name="connsiteX1" fmla="*/ 732281 w 870017"/>
                    <a:gd name="connsiteY1" fmla="*/ 255256 h 295692"/>
                    <a:gd name="connsiteX2" fmla="*/ 431534 w 870017"/>
                    <a:gd name="connsiteY2" fmla="*/ 157955 h 295692"/>
                    <a:gd name="connsiteX3" fmla="*/ 133946 w 870017"/>
                    <a:gd name="connsiteY3" fmla="*/ 51809 h 295692"/>
                    <a:gd name="connsiteX4" fmla="*/ 0 w 870017"/>
                    <a:gd name="connsiteY4" fmla="*/ 0 h 295692"/>
                    <a:gd name="connsiteX5" fmla="*/ 137737 w 870017"/>
                    <a:gd name="connsiteY5" fmla="*/ 40437 h 295692"/>
                    <a:gd name="connsiteX6" fmla="*/ 438484 w 870017"/>
                    <a:gd name="connsiteY6" fmla="*/ 137737 h 295692"/>
                    <a:gd name="connsiteX7" fmla="*/ 736072 w 870017"/>
                    <a:gd name="connsiteY7" fmla="*/ 243883 h 295692"/>
                    <a:gd name="connsiteX8" fmla="*/ 870018 w 870017"/>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17" h="295692">
                      <a:moveTo>
                        <a:pt x="870018" y="295692"/>
                      </a:moveTo>
                      <a:cubicBezTo>
                        <a:pt x="870018" y="295692"/>
                        <a:pt x="814418" y="280529"/>
                        <a:pt x="732281" y="255256"/>
                      </a:cubicBezTo>
                      <a:cubicBezTo>
                        <a:pt x="649512" y="229983"/>
                        <a:pt x="540839" y="193969"/>
                        <a:pt x="431534" y="157955"/>
                      </a:cubicBezTo>
                      <a:cubicBezTo>
                        <a:pt x="322861" y="120046"/>
                        <a:pt x="214819" y="82137"/>
                        <a:pt x="133946" y="51809"/>
                      </a:cubicBezTo>
                      <a:cubicBezTo>
                        <a:pt x="53073" y="21482"/>
                        <a:pt x="0" y="0"/>
                        <a:pt x="0" y="0"/>
                      </a:cubicBezTo>
                      <a:cubicBezTo>
                        <a:pt x="0" y="0"/>
                        <a:pt x="55600" y="15164"/>
                        <a:pt x="137737" y="40437"/>
                      </a:cubicBezTo>
                      <a:cubicBezTo>
                        <a:pt x="220505" y="65709"/>
                        <a:pt x="329179" y="101723"/>
                        <a:pt x="438484" y="137737"/>
                      </a:cubicBezTo>
                      <a:cubicBezTo>
                        <a:pt x="547157" y="175646"/>
                        <a:pt x="655199" y="213556"/>
                        <a:pt x="736072" y="243883"/>
                      </a:cubicBezTo>
                      <a:cubicBezTo>
                        <a:pt x="816945" y="274210"/>
                        <a:pt x="870018" y="295692"/>
                        <a:pt x="870018" y="295692"/>
                      </a:cubicBezTo>
                      <a:close/>
                    </a:path>
                  </a:pathLst>
                </a:custGeom>
                <a:grpFill/>
                <a:ln w="63120" cap="flat">
                  <a:noFill/>
                  <a:prstDash val="solid"/>
                  <a:miter/>
                </a:ln>
              </p:spPr>
              <p:txBody>
                <a:bodyPr rtlCol="0" anchor="ctr"/>
                <a:lstStyle/>
                <a:p>
                  <a:endParaRPr lang="en-GB"/>
                </a:p>
              </p:txBody>
            </p:sp>
            <p:sp>
              <p:nvSpPr>
                <p:cNvPr id="3164" name="Freeform: Shape 3163">
                  <a:extLst>
                    <a:ext uri="{FF2B5EF4-FFF2-40B4-BE49-F238E27FC236}">
                      <a16:creationId xmlns:a16="http://schemas.microsoft.com/office/drawing/2014/main" id="{81473AB9-C9F3-45BF-8565-FA65C81DCCFD}"/>
                    </a:ext>
                  </a:extLst>
                </p:cNvPr>
                <p:cNvSpPr/>
                <p:nvPr/>
              </p:nvSpPr>
              <p:spPr>
                <a:xfrm>
                  <a:off x="11003133" y="1377876"/>
                  <a:ext cx="465652" cy="157955"/>
                </a:xfrm>
                <a:custGeom>
                  <a:avLst/>
                  <a:gdLst>
                    <a:gd name="connsiteX0" fmla="*/ 465652 w 465652"/>
                    <a:gd name="connsiteY0" fmla="*/ 157955 h 157955"/>
                    <a:gd name="connsiteX1" fmla="*/ 391097 w 465652"/>
                    <a:gd name="connsiteY1" fmla="*/ 139001 h 157955"/>
                    <a:gd name="connsiteX2" fmla="*/ 229351 w 465652"/>
                    <a:gd name="connsiteY2" fmla="*/ 89087 h 157955"/>
                    <a:gd name="connsiteX3" fmla="*/ 70764 w 465652"/>
                    <a:gd name="connsiteY3" fmla="*/ 30327 h 157955"/>
                    <a:gd name="connsiteX4" fmla="*/ 0 w 465652"/>
                    <a:gd name="connsiteY4" fmla="*/ 0 h 157955"/>
                    <a:gd name="connsiteX5" fmla="*/ 74555 w 465652"/>
                    <a:gd name="connsiteY5" fmla="*/ 18955 h 157955"/>
                    <a:gd name="connsiteX6" fmla="*/ 236301 w 465652"/>
                    <a:gd name="connsiteY6" fmla="*/ 68869 h 157955"/>
                    <a:gd name="connsiteX7" fmla="*/ 394888 w 465652"/>
                    <a:gd name="connsiteY7" fmla="*/ 127628 h 157955"/>
                    <a:gd name="connsiteX8" fmla="*/ 465652 w 465652"/>
                    <a:gd name="connsiteY8" fmla="*/ 157955 h 15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52" h="157955">
                      <a:moveTo>
                        <a:pt x="465652" y="157955"/>
                      </a:moveTo>
                      <a:cubicBezTo>
                        <a:pt x="465652" y="157955"/>
                        <a:pt x="435325" y="151005"/>
                        <a:pt x="391097" y="139001"/>
                      </a:cubicBezTo>
                      <a:cubicBezTo>
                        <a:pt x="346238" y="126996"/>
                        <a:pt x="288110" y="108041"/>
                        <a:pt x="229351" y="89087"/>
                      </a:cubicBezTo>
                      <a:cubicBezTo>
                        <a:pt x="171223" y="68869"/>
                        <a:pt x="113096" y="48019"/>
                        <a:pt x="70764" y="30327"/>
                      </a:cubicBezTo>
                      <a:cubicBezTo>
                        <a:pt x="27800" y="13268"/>
                        <a:pt x="0" y="0"/>
                        <a:pt x="0" y="0"/>
                      </a:cubicBezTo>
                      <a:cubicBezTo>
                        <a:pt x="0" y="0"/>
                        <a:pt x="30327" y="6950"/>
                        <a:pt x="74555" y="18955"/>
                      </a:cubicBezTo>
                      <a:cubicBezTo>
                        <a:pt x="119414" y="30959"/>
                        <a:pt x="177542" y="49914"/>
                        <a:pt x="236301" y="68869"/>
                      </a:cubicBezTo>
                      <a:cubicBezTo>
                        <a:pt x="294428" y="89087"/>
                        <a:pt x="352556" y="109937"/>
                        <a:pt x="394888" y="127628"/>
                      </a:cubicBezTo>
                      <a:cubicBezTo>
                        <a:pt x="437852" y="144687"/>
                        <a:pt x="465652" y="157955"/>
                        <a:pt x="465652" y="157955"/>
                      </a:cubicBezTo>
                      <a:close/>
                    </a:path>
                  </a:pathLst>
                </a:custGeom>
                <a:grpFill/>
                <a:ln w="63120" cap="flat">
                  <a:noFill/>
                  <a:prstDash val="solid"/>
                  <a:miter/>
                </a:ln>
              </p:spPr>
              <p:txBody>
                <a:bodyPr rtlCol="0" anchor="ctr"/>
                <a:lstStyle/>
                <a:p>
                  <a:endParaRPr lang="en-GB"/>
                </a:p>
              </p:txBody>
            </p:sp>
            <p:sp>
              <p:nvSpPr>
                <p:cNvPr id="3165" name="Freeform: Shape 3164">
                  <a:extLst>
                    <a:ext uri="{FF2B5EF4-FFF2-40B4-BE49-F238E27FC236}">
                      <a16:creationId xmlns:a16="http://schemas.microsoft.com/office/drawing/2014/main" id="{5E1C5671-E9EF-432F-9579-5E33FF13C222}"/>
                    </a:ext>
                  </a:extLst>
                </p:cNvPr>
                <p:cNvSpPr/>
                <p:nvPr/>
              </p:nvSpPr>
              <p:spPr>
                <a:xfrm>
                  <a:off x="10810427" y="1856796"/>
                  <a:ext cx="506088" cy="173118"/>
                </a:xfrm>
                <a:custGeom>
                  <a:avLst/>
                  <a:gdLst>
                    <a:gd name="connsiteX0" fmla="*/ 506089 w 506088"/>
                    <a:gd name="connsiteY0" fmla="*/ 173119 h 173118"/>
                    <a:gd name="connsiteX1" fmla="*/ 425216 w 506088"/>
                    <a:gd name="connsiteY1" fmla="*/ 151637 h 173118"/>
                    <a:gd name="connsiteX2" fmla="*/ 249570 w 506088"/>
                    <a:gd name="connsiteY2" fmla="*/ 96669 h 173118"/>
                    <a:gd name="connsiteX3" fmla="*/ 77082 w 506088"/>
                    <a:gd name="connsiteY3" fmla="*/ 32855 h 173118"/>
                    <a:gd name="connsiteX4" fmla="*/ 0 w 506088"/>
                    <a:gd name="connsiteY4" fmla="*/ 0 h 173118"/>
                    <a:gd name="connsiteX5" fmla="*/ 80873 w 506088"/>
                    <a:gd name="connsiteY5" fmla="*/ 21482 h 173118"/>
                    <a:gd name="connsiteX6" fmla="*/ 256520 w 506088"/>
                    <a:gd name="connsiteY6" fmla="*/ 76450 h 173118"/>
                    <a:gd name="connsiteX7" fmla="*/ 429007 w 506088"/>
                    <a:gd name="connsiteY7" fmla="*/ 140264 h 173118"/>
                    <a:gd name="connsiteX8" fmla="*/ 506089 w 506088"/>
                    <a:gd name="connsiteY8" fmla="*/ 173119 h 17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088" h="173118">
                      <a:moveTo>
                        <a:pt x="506089" y="173119"/>
                      </a:moveTo>
                      <a:cubicBezTo>
                        <a:pt x="506089" y="173119"/>
                        <a:pt x="473234" y="165537"/>
                        <a:pt x="425216" y="151637"/>
                      </a:cubicBezTo>
                      <a:cubicBezTo>
                        <a:pt x="376565" y="138369"/>
                        <a:pt x="313383" y="117519"/>
                        <a:pt x="249570" y="96669"/>
                      </a:cubicBezTo>
                      <a:cubicBezTo>
                        <a:pt x="186388" y="74555"/>
                        <a:pt x="123205" y="51809"/>
                        <a:pt x="77082" y="32855"/>
                      </a:cubicBezTo>
                      <a:cubicBezTo>
                        <a:pt x="30328" y="14532"/>
                        <a:pt x="0" y="0"/>
                        <a:pt x="0" y="0"/>
                      </a:cubicBezTo>
                      <a:cubicBezTo>
                        <a:pt x="0" y="0"/>
                        <a:pt x="32855" y="7582"/>
                        <a:pt x="80873" y="21482"/>
                      </a:cubicBezTo>
                      <a:cubicBezTo>
                        <a:pt x="129524" y="34750"/>
                        <a:pt x="192706" y="55600"/>
                        <a:pt x="256520" y="76450"/>
                      </a:cubicBezTo>
                      <a:cubicBezTo>
                        <a:pt x="319702" y="98564"/>
                        <a:pt x="382884" y="121310"/>
                        <a:pt x="429007" y="140264"/>
                      </a:cubicBezTo>
                      <a:cubicBezTo>
                        <a:pt x="475761" y="158587"/>
                        <a:pt x="506089" y="173119"/>
                        <a:pt x="506089" y="173119"/>
                      </a:cubicBezTo>
                      <a:close/>
                    </a:path>
                  </a:pathLst>
                </a:custGeom>
                <a:grpFill/>
                <a:ln w="63120" cap="flat">
                  <a:noFill/>
                  <a:prstDash val="solid"/>
                  <a:miter/>
                </a:ln>
              </p:spPr>
              <p:txBody>
                <a:bodyPr rtlCol="0" anchor="ctr"/>
                <a:lstStyle/>
                <a:p>
                  <a:endParaRPr lang="en-GB"/>
                </a:p>
              </p:txBody>
            </p:sp>
            <p:sp>
              <p:nvSpPr>
                <p:cNvPr id="3166" name="Freeform: Shape 3165">
                  <a:extLst>
                    <a:ext uri="{FF2B5EF4-FFF2-40B4-BE49-F238E27FC236}">
                      <a16:creationId xmlns:a16="http://schemas.microsoft.com/office/drawing/2014/main" id="{4581C2E0-83EA-417D-9D4B-B1904AEB7FC8}"/>
                    </a:ext>
                  </a:extLst>
                </p:cNvPr>
                <p:cNvSpPr/>
                <p:nvPr/>
              </p:nvSpPr>
              <p:spPr>
                <a:xfrm>
                  <a:off x="10577286" y="2037497"/>
                  <a:ext cx="820735" cy="295692"/>
                </a:xfrm>
                <a:custGeom>
                  <a:avLst/>
                  <a:gdLst>
                    <a:gd name="connsiteX0" fmla="*/ 820736 w 820735"/>
                    <a:gd name="connsiteY0" fmla="*/ 295692 h 295692"/>
                    <a:gd name="connsiteX1" fmla="*/ 690581 w 820735"/>
                    <a:gd name="connsiteY1" fmla="*/ 255256 h 295692"/>
                    <a:gd name="connsiteX2" fmla="*/ 406893 w 820735"/>
                    <a:gd name="connsiteY2" fmla="*/ 157955 h 295692"/>
                    <a:gd name="connsiteX3" fmla="*/ 126364 w 820735"/>
                    <a:gd name="connsiteY3" fmla="*/ 51809 h 295692"/>
                    <a:gd name="connsiteX4" fmla="*/ 0 w 820735"/>
                    <a:gd name="connsiteY4" fmla="*/ 0 h 295692"/>
                    <a:gd name="connsiteX5" fmla="*/ 130155 w 820735"/>
                    <a:gd name="connsiteY5" fmla="*/ 40437 h 295692"/>
                    <a:gd name="connsiteX6" fmla="*/ 413843 w 820735"/>
                    <a:gd name="connsiteY6" fmla="*/ 137737 h 295692"/>
                    <a:gd name="connsiteX7" fmla="*/ 694371 w 820735"/>
                    <a:gd name="connsiteY7" fmla="*/ 243883 h 295692"/>
                    <a:gd name="connsiteX8" fmla="*/ 820736 w 820735"/>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735" h="295692">
                      <a:moveTo>
                        <a:pt x="820736" y="295692"/>
                      </a:moveTo>
                      <a:cubicBezTo>
                        <a:pt x="820736" y="295692"/>
                        <a:pt x="768294" y="280529"/>
                        <a:pt x="690581" y="255256"/>
                      </a:cubicBezTo>
                      <a:cubicBezTo>
                        <a:pt x="612866" y="229983"/>
                        <a:pt x="509880" y="193969"/>
                        <a:pt x="406893" y="157955"/>
                      </a:cubicBezTo>
                      <a:cubicBezTo>
                        <a:pt x="304538" y="120046"/>
                        <a:pt x="202183" y="82137"/>
                        <a:pt x="126364" y="51809"/>
                      </a:cubicBezTo>
                      <a:cubicBezTo>
                        <a:pt x="50545" y="21482"/>
                        <a:pt x="0" y="0"/>
                        <a:pt x="0" y="0"/>
                      </a:cubicBezTo>
                      <a:cubicBezTo>
                        <a:pt x="0" y="0"/>
                        <a:pt x="52441" y="15164"/>
                        <a:pt x="130155" y="40437"/>
                      </a:cubicBezTo>
                      <a:cubicBezTo>
                        <a:pt x="207869" y="65709"/>
                        <a:pt x="310856" y="101723"/>
                        <a:pt x="413843" y="137737"/>
                      </a:cubicBezTo>
                      <a:cubicBezTo>
                        <a:pt x="516198" y="175646"/>
                        <a:pt x="618553" y="213555"/>
                        <a:pt x="694371" y="243883"/>
                      </a:cubicBezTo>
                      <a:cubicBezTo>
                        <a:pt x="770190" y="274210"/>
                        <a:pt x="820736" y="295692"/>
                        <a:pt x="820736" y="295692"/>
                      </a:cubicBezTo>
                      <a:close/>
                    </a:path>
                  </a:pathLst>
                </a:custGeom>
                <a:grpFill/>
                <a:ln w="63120" cap="flat">
                  <a:noFill/>
                  <a:prstDash val="solid"/>
                  <a:miter/>
                </a:ln>
              </p:spPr>
              <p:txBody>
                <a:bodyPr rtlCol="0" anchor="ctr"/>
                <a:lstStyle/>
                <a:p>
                  <a:endParaRPr lang="en-GB"/>
                </a:p>
              </p:txBody>
            </p:sp>
            <p:sp>
              <p:nvSpPr>
                <p:cNvPr id="3167" name="Freeform: Shape 3166">
                  <a:extLst>
                    <a:ext uri="{FF2B5EF4-FFF2-40B4-BE49-F238E27FC236}">
                      <a16:creationId xmlns:a16="http://schemas.microsoft.com/office/drawing/2014/main" id="{A3A19A39-94AB-46CF-BC97-E6EC8A9E613B}"/>
                    </a:ext>
                  </a:extLst>
                </p:cNvPr>
                <p:cNvSpPr/>
                <p:nvPr/>
              </p:nvSpPr>
              <p:spPr>
                <a:xfrm>
                  <a:off x="10444603" y="2331926"/>
                  <a:ext cx="870018" cy="295692"/>
                </a:xfrm>
                <a:custGeom>
                  <a:avLst/>
                  <a:gdLst>
                    <a:gd name="connsiteX0" fmla="*/ 870018 w 870018"/>
                    <a:gd name="connsiteY0" fmla="*/ 295692 h 295692"/>
                    <a:gd name="connsiteX1" fmla="*/ 732281 w 870018"/>
                    <a:gd name="connsiteY1" fmla="*/ 255256 h 295692"/>
                    <a:gd name="connsiteX2" fmla="*/ 431534 w 870018"/>
                    <a:gd name="connsiteY2" fmla="*/ 157955 h 295692"/>
                    <a:gd name="connsiteX3" fmla="*/ 133946 w 870018"/>
                    <a:gd name="connsiteY3" fmla="*/ 51809 h 295692"/>
                    <a:gd name="connsiteX4" fmla="*/ 0 w 870018"/>
                    <a:gd name="connsiteY4" fmla="*/ 0 h 295692"/>
                    <a:gd name="connsiteX5" fmla="*/ 137737 w 870018"/>
                    <a:gd name="connsiteY5" fmla="*/ 40437 h 295692"/>
                    <a:gd name="connsiteX6" fmla="*/ 438484 w 870018"/>
                    <a:gd name="connsiteY6" fmla="*/ 137737 h 295692"/>
                    <a:gd name="connsiteX7" fmla="*/ 736072 w 870018"/>
                    <a:gd name="connsiteY7" fmla="*/ 243883 h 295692"/>
                    <a:gd name="connsiteX8" fmla="*/ 870018 w 870018"/>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18" h="295692">
                      <a:moveTo>
                        <a:pt x="870018" y="295692"/>
                      </a:moveTo>
                      <a:cubicBezTo>
                        <a:pt x="870018" y="295692"/>
                        <a:pt x="814418" y="280529"/>
                        <a:pt x="732281" y="255256"/>
                      </a:cubicBezTo>
                      <a:cubicBezTo>
                        <a:pt x="649513" y="229983"/>
                        <a:pt x="540839" y="193969"/>
                        <a:pt x="431534" y="157955"/>
                      </a:cubicBezTo>
                      <a:cubicBezTo>
                        <a:pt x="322861" y="120046"/>
                        <a:pt x="214819" y="82137"/>
                        <a:pt x="133946" y="51809"/>
                      </a:cubicBezTo>
                      <a:cubicBezTo>
                        <a:pt x="53073" y="21482"/>
                        <a:pt x="0" y="0"/>
                        <a:pt x="0" y="0"/>
                      </a:cubicBezTo>
                      <a:cubicBezTo>
                        <a:pt x="0" y="0"/>
                        <a:pt x="55601" y="15164"/>
                        <a:pt x="137737" y="40437"/>
                      </a:cubicBezTo>
                      <a:cubicBezTo>
                        <a:pt x="220506" y="65709"/>
                        <a:pt x="329179" y="101723"/>
                        <a:pt x="438484" y="137737"/>
                      </a:cubicBezTo>
                      <a:cubicBezTo>
                        <a:pt x="547157" y="175646"/>
                        <a:pt x="655199" y="213555"/>
                        <a:pt x="736072" y="243883"/>
                      </a:cubicBezTo>
                      <a:cubicBezTo>
                        <a:pt x="816945" y="274210"/>
                        <a:pt x="870018" y="295692"/>
                        <a:pt x="870018" y="295692"/>
                      </a:cubicBezTo>
                      <a:close/>
                    </a:path>
                  </a:pathLst>
                </a:custGeom>
                <a:grpFill/>
                <a:ln w="63120" cap="flat">
                  <a:noFill/>
                  <a:prstDash val="solid"/>
                  <a:miter/>
                </a:ln>
              </p:spPr>
              <p:txBody>
                <a:bodyPr rtlCol="0" anchor="ctr"/>
                <a:lstStyle/>
                <a:p>
                  <a:endParaRPr lang="en-GB"/>
                </a:p>
              </p:txBody>
            </p:sp>
            <p:sp>
              <p:nvSpPr>
                <p:cNvPr id="3168" name="Freeform: Shape 3167">
                  <a:extLst>
                    <a:ext uri="{FF2B5EF4-FFF2-40B4-BE49-F238E27FC236}">
                      <a16:creationId xmlns:a16="http://schemas.microsoft.com/office/drawing/2014/main" id="{2C89CC2E-D2C6-4BD2-94C9-E3A2CAB357CB}"/>
                    </a:ext>
                  </a:extLst>
                </p:cNvPr>
                <p:cNvSpPr/>
                <p:nvPr/>
              </p:nvSpPr>
              <p:spPr>
                <a:xfrm>
                  <a:off x="10530531" y="2700910"/>
                  <a:ext cx="498506" cy="169328"/>
                </a:xfrm>
                <a:custGeom>
                  <a:avLst/>
                  <a:gdLst>
                    <a:gd name="connsiteX0" fmla="*/ 498507 w 498506"/>
                    <a:gd name="connsiteY0" fmla="*/ 169328 h 169328"/>
                    <a:gd name="connsiteX1" fmla="*/ 418898 w 498506"/>
                    <a:gd name="connsiteY1" fmla="*/ 148478 h 169328"/>
                    <a:gd name="connsiteX2" fmla="*/ 245778 w 498506"/>
                    <a:gd name="connsiteY2" fmla="*/ 94773 h 169328"/>
                    <a:gd name="connsiteX3" fmla="*/ 75819 w 498506"/>
                    <a:gd name="connsiteY3" fmla="*/ 32223 h 169328"/>
                    <a:gd name="connsiteX4" fmla="*/ 0 w 498506"/>
                    <a:gd name="connsiteY4" fmla="*/ 0 h 169328"/>
                    <a:gd name="connsiteX5" fmla="*/ 79610 w 498506"/>
                    <a:gd name="connsiteY5" fmla="*/ 20850 h 169328"/>
                    <a:gd name="connsiteX6" fmla="*/ 252728 w 498506"/>
                    <a:gd name="connsiteY6" fmla="*/ 74555 h 169328"/>
                    <a:gd name="connsiteX7" fmla="*/ 422689 w 498506"/>
                    <a:gd name="connsiteY7" fmla="*/ 137105 h 169328"/>
                    <a:gd name="connsiteX8" fmla="*/ 498507 w 498506"/>
                    <a:gd name="connsiteY8" fmla="*/ 169328 h 1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06" h="169328">
                      <a:moveTo>
                        <a:pt x="498507" y="169328"/>
                      </a:moveTo>
                      <a:cubicBezTo>
                        <a:pt x="498507" y="169328"/>
                        <a:pt x="466284" y="161746"/>
                        <a:pt x="418898" y="148478"/>
                      </a:cubicBezTo>
                      <a:cubicBezTo>
                        <a:pt x="371511" y="135210"/>
                        <a:pt x="308329" y="114991"/>
                        <a:pt x="245778" y="94773"/>
                      </a:cubicBezTo>
                      <a:cubicBezTo>
                        <a:pt x="183860" y="72659"/>
                        <a:pt x="121942" y="50546"/>
                        <a:pt x="75819" y="32223"/>
                      </a:cubicBezTo>
                      <a:cubicBezTo>
                        <a:pt x="29696" y="13900"/>
                        <a:pt x="0" y="0"/>
                        <a:pt x="0" y="0"/>
                      </a:cubicBezTo>
                      <a:cubicBezTo>
                        <a:pt x="0" y="0"/>
                        <a:pt x="32223" y="7582"/>
                        <a:pt x="79610" y="20850"/>
                      </a:cubicBezTo>
                      <a:cubicBezTo>
                        <a:pt x="126996" y="34118"/>
                        <a:pt x="190178" y="54336"/>
                        <a:pt x="252728" y="74555"/>
                      </a:cubicBezTo>
                      <a:cubicBezTo>
                        <a:pt x="314647" y="96669"/>
                        <a:pt x="376565" y="118782"/>
                        <a:pt x="422689" y="137105"/>
                      </a:cubicBezTo>
                      <a:cubicBezTo>
                        <a:pt x="468812" y="155428"/>
                        <a:pt x="498507" y="169328"/>
                        <a:pt x="498507" y="169328"/>
                      </a:cubicBezTo>
                      <a:close/>
                    </a:path>
                  </a:pathLst>
                </a:custGeom>
                <a:grpFill/>
                <a:ln w="63120" cap="flat">
                  <a:noFill/>
                  <a:prstDash val="solid"/>
                  <a:miter/>
                </a:ln>
              </p:spPr>
              <p:txBody>
                <a:bodyPr rtlCol="0" anchor="ctr"/>
                <a:lstStyle/>
                <a:p>
                  <a:endParaRPr lang="en-GB"/>
                </a:p>
              </p:txBody>
            </p:sp>
            <p:grpSp>
              <p:nvGrpSpPr>
                <p:cNvPr id="3169" name="Graphic 2">
                  <a:extLst>
                    <a:ext uri="{FF2B5EF4-FFF2-40B4-BE49-F238E27FC236}">
                      <a16:creationId xmlns:a16="http://schemas.microsoft.com/office/drawing/2014/main" id="{86B609A1-1917-4102-858D-76F79AD2EEDD}"/>
                    </a:ext>
                  </a:extLst>
                </p:cNvPr>
                <p:cNvGrpSpPr/>
                <p:nvPr/>
              </p:nvGrpSpPr>
              <p:grpSpPr>
                <a:xfrm>
                  <a:off x="10095838" y="3211421"/>
                  <a:ext cx="861172" cy="465651"/>
                  <a:chOff x="10095838" y="3211421"/>
                  <a:chExt cx="861172" cy="465651"/>
                </a:xfrm>
                <a:grpFill/>
              </p:grpSpPr>
              <p:sp>
                <p:nvSpPr>
                  <p:cNvPr id="3173" name="Freeform: Shape 3172">
                    <a:extLst>
                      <a:ext uri="{FF2B5EF4-FFF2-40B4-BE49-F238E27FC236}">
                        <a16:creationId xmlns:a16="http://schemas.microsoft.com/office/drawing/2014/main" id="{8FAA33BF-0AE2-4084-A9F6-B57EDAE599E7}"/>
                      </a:ext>
                    </a:extLst>
                  </p:cNvPr>
                  <p:cNvSpPr/>
                  <p:nvPr/>
                </p:nvSpPr>
                <p:spPr>
                  <a:xfrm>
                    <a:off x="10348566" y="3211421"/>
                    <a:ext cx="525675" cy="178173"/>
                  </a:xfrm>
                  <a:custGeom>
                    <a:avLst/>
                    <a:gdLst>
                      <a:gd name="connsiteX0" fmla="*/ 525675 w 525675"/>
                      <a:gd name="connsiteY0" fmla="*/ 178174 h 178173"/>
                      <a:gd name="connsiteX1" fmla="*/ 441643 w 525675"/>
                      <a:gd name="connsiteY1" fmla="*/ 156059 h 178173"/>
                      <a:gd name="connsiteX2" fmla="*/ 259679 w 525675"/>
                      <a:gd name="connsiteY2" fmla="*/ 99196 h 178173"/>
                      <a:gd name="connsiteX3" fmla="*/ 80241 w 525675"/>
                      <a:gd name="connsiteY3" fmla="*/ 33486 h 178173"/>
                      <a:gd name="connsiteX4" fmla="*/ 0 w 525675"/>
                      <a:gd name="connsiteY4" fmla="*/ 0 h 178173"/>
                      <a:gd name="connsiteX5" fmla="*/ 84032 w 525675"/>
                      <a:gd name="connsiteY5" fmla="*/ 22114 h 178173"/>
                      <a:gd name="connsiteX6" fmla="*/ 265997 w 525675"/>
                      <a:gd name="connsiteY6" fmla="*/ 78978 h 178173"/>
                      <a:gd name="connsiteX7" fmla="*/ 444802 w 525675"/>
                      <a:gd name="connsiteY7" fmla="*/ 144687 h 178173"/>
                      <a:gd name="connsiteX8" fmla="*/ 525043 w 525675"/>
                      <a:gd name="connsiteY8" fmla="*/ 178174 h 1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75" h="178173">
                        <a:moveTo>
                          <a:pt x="525675" y="178174"/>
                        </a:moveTo>
                        <a:cubicBezTo>
                          <a:pt x="525675" y="178174"/>
                          <a:pt x="491557" y="169960"/>
                          <a:pt x="441643" y="156059"/>
                        </a:cubicBezTo>
                        <a:cubicBezTo>
                          <a:pt x="391729" y="142160"/>
                          <a:pt x="325388" y="120678"/>
                          <a:pt x="259679" y="99196"/>
                        </a:cubicBezTo>
                        <a:cubicBezTo>
                          <a:pt x="193969" y="76450"/>
                          <a:pt x="128892" y="53073"/>
                          <a:pt x="80241" y="33486"/>
                        </a:cubicBezTo>
                        <a:cubicBezTo>
                          <a:pt x="31591" y="14532"/>
                          <a:pt x="0" y="0"/>
                          <a:pt x="0" y="0"/>
                        </a:cubicBezTo>
                        <a:cubicBezTo>
                          <a:pt x="0" y="0"/>
                          <a:pt x="34118" y="8214"/>
                          <a:pt x="84032" y="22114"/>
                        </a:cubicBezTo>
                        <a:cubicBezTo>
                          <a:pt x="133946" y="36014"/>
                          <a:pt x="200287" y="57495"/>
                          <a:pt x="265997" y="78978"/>
                        </a:cubicBezTo>
                        <a:cubicBezTo>
                          <a:pt x="331706" y="101723"/>
                          <a:pt x="396784" y="125100"/>
                          <a:pt x="444802" y="144687"/>
                        </a:cubicBezTo>
                        <a:cubicBezTo>
                          <a:pt x="493452" y="163641"/>
                          <a:pt x="525043" y="178174"/>
                          <a:pt x="525043" y="178174"/>
                        </a:cubicBezTo>
                        <a:close/>
                      </a:path>
                    </a:pathLst>
                  </a:custGeom>
                  <a:grpFill/>
                  <a:ln w="63120" cap="flat">
                    <a:noFill/>
                    <a:prstDash val="solid"/>
                    <a:miter/>
                  </a:ln>
                </p:spPr>
                <p:txBody>
                  <a:bodyPr rtlCol="0" anchor="ctr"/>
                  <a:lstStyle/>
                  <a:p>
                    <a:endParaRPr lang="en-GB"/>
                  </a:p>
                </p:txBody>
              </p:sp>
              <p:sp>
                <p:nvSpPr>
                  <p:cNvPr id="3174" name="Freeform: Shape 3173">
                    <a:extLst>
                      <a:ext uri="{FF2B5EF4-FFF2-40B4-BE49-F238E27FC236}">
                        <a16:creationId xmlns:a16="http://schemas.microsoft.com/office/drawing/2014/main" id="{A6BDBC74-8041-4932-BCBF-E5C91126A42B}"/>
                      </a:ext>
                    </a:extLst>
                  </p:cNvPr>
                  <p:cNvSpPr/>
                  <p:nvPr/>
                </p:nvSpPr>
                <p:spPr>
                  <a:xfrm>
                    <a:off x="10095838" y="3383908"/>
                    <a:ext cx="861172" cy="293164"/>
                  </a:xfrm>
                  <a:custGeom>
                    <a:avLst/>
                    <a:gdLst>
                      <a:gd name="connsiteX0" fmla="*/ 861172 w 861172"/>
                      <a:gd name="connsiteY0" fmla="*/ 293165 h 293164"/>
                      <a:gd name="connsiteX1" fmla="*/ 724699 w 861172"/>
                      <a:gd name="connsiteY1" fmla="*/ 252728 h 293164"/>
                      <a:gd name="connsiteX2" fmla="*/ 427111 w 861172"/>
                      <a:gd name="connsiteY2" fmla="*/ 156060 h 293164"/>
                      <a:gd name="connsiteX3" fmla="*/ 132682 w 861172"/>
                      <a:gd name="connsiteY3" fmla="*/ 51177 h 293164"/>
                      <a:gd name="connsiteX4" fmla="*/ 0 w 861172"/>
                      <a:gd name="connsiteY4" fmla="*/ 0 h 293164"/>
                      <a:gd name="connsiteX5" fmla="*/ 136474 w 861172"/>
                      <a:gd name="connsiteY5" fmla="*/ 40437 h 293164"/>
                      <a:gd name="connsiteX6" fmla="*/ 434061 w 861172"/>
                      <a:gd name="connsiteY6" fmla="*/ 137105 h 293164"/>
                      <a:gd name="connsiteX7" fmla="*/ 728490 w 861172"/>
                      <a:gd name="connsiteY7" fmla="*/ 241988 h 293164"/>
                      <a:gd name="connsiteX8" fmla="*/ 861172 w 861172"/>
                      <a:gd name="connsiteY8" fmla="*/ 293165 h 2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72" h="293164">
                        <a:moveTo>
                          <a:pt x="861172" y="293165"/>
                        </a:moveTo>
                        <a:cubicBezTo>
                          <a:pt x="861172" y="293165"/>
                          <a:pt x="806204" y="278001"/>
                          <a:pt x="724699" y="252728"/>
                        </a:cubicBezTo>
                        <a:cubicBezTo>
                          <a:pt x="643194" y="228087"/>
                          <a:pt x="535153" y="192074"/>
                          <a:pt x="427111" y="156060"/>
                        </a:cubicBezTo>
                        <a:cubicBezTo>
                          <a:pt x="319701" y="118782"/>
                          <a:pt x="212292" y="80873"/>
                          <a:pt x="132682" y="51177"/>
                        </a:cubicBezTo>
                        <a:cubicBezTo>
                          <a:pt x="53073" y="21482"/>
                          <a:pt x="0" y="0"/>
                          <a:pt x="0" y="0"/>
                        </a:cubicBezTo>
                        <a:cubicBezTo>
                          <a:pt x="0" y="0"/>
                          <a:pt x="54969" y="15164"/>
                          <a:pt x="136474" y="40437"/>
                        </a:cubicBezTo>
                        <a:cubicBezTo>
                          <a:pt x="217978" y="65078"/>
                          <a:pt x="326020" y="101091"/>
                          <a:pt x="434061" y="137105"/>
                        </a:cubicBezTo>
                        <a:cubicBezTo>
                          <a:pt x="541471" y="174383"/>
                          <a:pt x="648880" y="212292"/>
                          <a:pt x="728490" y="241988"/>
                        </a:cubicBezTo>
                        <a:cubicBezTo>
                          <a:pt x="808099" y="271683"/>
                          <a:pt x="861172" y="293165"/>
                          <a:pt x="861172" y="293165"/>
                        </a:cubicBezTo>
                        <a:close/>
                      </a:path>
                    </a:pathLst>
                  </a:custGeom>
                  <a:grpFill/>
                  <a:ln w="63120" cap="flat">
                    <a:noFill/>
                    <a:prstDash val="solid"/>
                    <a:miter/>
                  </a:ln>
                </p:spPr>
                <p:txBody>
                  <a:bodyPr rtlCol="0" anchor="ctr"/>
                  <a:lstStyle/>
                  <a:p>
                    <a:endParaRPr lang="en-GB"/>
                  </a:p>
                </p:txBody>
              </p:sp>
            </p:grpSp>
            <p:grpSp>
              <p:nvGrpSpPr>
                <p:cNvPr id="3170" name="Graphic 2">
                  <a:extLst>
                    <a:ext uri="{FF2B5EF4-FFF2-40B4-BE49-F238E27FC236}">
                      <a16:creationId xmlns:a16="http://schemas.microsoft.com/office/drawing/2014/main" id="{BBF2F95C-BF7A-4E47-8FB0-AF3669ADED55}"/>
                    </a:ext>
                  </a:extLst>
                </p:cNvPr>
                <p:cNvGrpSpPr/>
                <p:nvPr/>
              </p:nvGrpSpPr>
              <p:grpSpPr>
                <a:xfrm>
                  <a:off x="11329153" y="-237058"/>
                  <a:ext cx="829581" cy="466284"/>
                  <a:chOff x="11329153" y="-237058"/>
                  <a:chExt cx="829581" cy="466284"/>
                </a:xfrm>
                <a:grpFill/>
              </p:grpSpPr>
              <p:sp>
                <p:nvSpPr>
                  <p:cNvPr id="3171" name="Freeform: Shape 3170">
                    <a:extLst>
                      <a:ext uri="{FF2B5EF4-FFF2-40B4-BE49-F238E27FC236}">
                        <a16:creationId xmlns:a16="http://schemas.microsoft.com/office/drawing/2014/main" id="{AEED7859-25EA-4582-A0CE-F0D5F198D572}"/>
                      </a:ext>
                    </a:extLst>
                  </p:cNvPr>
                  <p:cNvSpPr/>
                  <p:nvPr/>
                </p:nvSpPr>
                <p:spPr>
                  <a:xfrm>
                    <a:off x="11411922" y="51051"/>
                    <a:ext cx="513670" cy="178173"/>
                  </a:xfrm>
                  <a:custGeom>
                    <a:avLst/>
                    <a:gdLst>
                      <a:gd name="connsiteX0" fmla="*/ 0 w 513670"/>
                      <a:gd name="connsiteY0" fmla="*/ 0 h 178173"/>
                      <a:gd name="connsiteX1" fmla="*/ 82136 w 513670"/>
                      <a:gd name="connsiteY1" fmla="*/ 22114 h 178173"/>
                      <a:gd name="connsiteX2" fmla="*/ 260310 w 513670"/>
                      <a:gd name="connsiteY2" fmla="*/ 78978 h 178173"/>
                      <a:gd name="connsiteX3" fmla="*/ 435325 w 513670"/>
                      <a:gd name="connsiteY3" fmla="*/ 144687 h 178173"/>
                      <a:gd name="connsiteX4" fmla="*/ 513670 w 513670"/>
                      <a:gd name="connsiteY4" fmla="*/ 178174 h 178173"/>
                      <a:gd name="connsiteX5" fmla="*/ 431534 w 513670"/>
                      <a:gd name="connsiteY5" fmla="*/ 156060 h 178173"/>
                      <a:gd name="connsiteX6" fmla="*/ 253360 w 513670"/>
                      <a:gd name="connsiteY6" fmla="*/ 99196 h 178173"/>
                      <a:gd name="connsiteX7" fmla="*/ 78346 w 513670"/>
                      <a:gd name="connsiteY7" fmla="*/ 33487 h 178173"/>
                      <a:gd name="connsiteX8" fmla="*/ 0 w 513670"/>
                      <a:gd name="connsiteY8" fmla="*/ 0 h 1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670" h="178173">
                        <a:moveTo>
                          <a:pt x="0" y="0"/>
                        </a:moveTo>
                        <a:cubicBezTo>
                          <a:pt x="0" y="0"/>
                          <a:pt x="33486" y="8214"/>
                          <a:pt x="82136" y="22114"/>
                        </a:cubicBezTo>
                        <a:cubicBezTo>
                          <a:pt x="131419" y="36014"/>
                          <a:pt x="195864" y="57496"/>
                          <a:pt x="260310" y="78978"/>
                        </a:cubicBezTo>
                        <a:cubicBezTo>
                          <a:pt x="324124" y="101723"/>
                          <a:pt x="387938" y="125101"/>
                          <a:pt x="435325" y="144687"/>
                        </a:cubicBezTo>
                        <a:cubicBezTo>
                          <a:pt x="482711" y="163642"/>
                          <a:pt x="513670" y="178174"/>
                          <a:pt x="513670" y="178174"/>
                        </a:cubicBezTo>
                        <a:cubicBezTo>
                          <a:pt x="513670" y="178174"/>
                          <a:pt x="480184" y="170592"/>
                          <a:pt x="431534" y="156060"/>
                        </a:cubicBezTo>
                        <a:cubicBezTo>
                          <a:pt x="382252" y="142160"/>
                          <a:pt x="317806" y="120678"/>
                          <a:pt x="253360" y="99196"/>
                        </a:cubicBezTo>
                        <a:cubicBezTo>
                          <a:pt x="189546" y="76450"/>
                          <a:pt x="125732" y="53073"/>
                          <a:pt x="78346" y="33487"/>
                        </a:cubicBezTo>
                        <a:cubicBezTo>
                          <a:pt x="30959" y="14532"/>
                          <a:pt x="0" y="0"/>
                          <a:pt x="0" y="0"/>
                        </a:cubicBezTo>
                        <a:close/>
                      </a:path>
                    </a:pathLst>
                  </a:custGeom>
                  <a:grpFill/>
                  <a:ln w="63120" cap="flat">
                    <a:noFill/>
                    <a:prstDash val="solid"/>
                    <a:miter/>
                  </a:ln>
                </p:spPr>
                <p:txBody>
                  <a:bodyPr rtlCol="0" anchor="ctr"/>
                  <a:lstStyle/>
                  <a:p>
                    <a:endParaRPr lang="en-GB"/>
                  </a:p>
                </p:txBody>
              </p:sp>
              <p:sp>
                <p:nvSpPr>
                  <p:cNvPr id="3172" name="Freeform: Shape 3171">
                    <a:extLst>
                      <a:ext uri="{FF2B5EF4-FFF2-40B4-BE49-F238E27FC236}">
                        <a16:creationId xmlns:a16="http://schemas.microsoft.com/office/drawing/2014/main" id="{1B0854FC-9175-493C-A44F-F26AC9E80204}"/>
                      </a:ext>
                    </a:extLst>
                  </p:cNvPr>
                  <p:cNvSpPr/>
                  <p:nvPr/>
                </p:nvSpPr>
                <p:spPr>
                  <a:xfrm>
                    <a:off x="11329153" y="-237058"/>
                    <a:ext cx="829581" cy="286215"/>
                  </a:xfrm>
                  <a:custGeom>
                    <a:avLst/>
                    <a:gdLst>
                      <a:gd name="connsiteX0" fmla="*/ 0 w 829581"/>
                      <a:gd name="connsiteY0" fmla="*/ 632 h 286215"/>
                      <a:gd name="connsiteX1" fmla="*/ 131419 w 829581"/>
                      <a:gd name="connsiteY1" fmla="*/ 39805 h 286215"/>
                      <a:gd name="connsiteX2" fmla="*/ 418266 w 829581"/>
                      <a:gd name="connsiteY2" fmla="*/ 133314 h 286215"/>
                      <a:gd name="connsiteX3" fmla="*/ 701953 w 829581"/>
                      <a:gd name="connsiteY3" fmla="*/ 235669 h 286215"/>
                      <a:gd name="connsiteX4" fmla="*/ 829582 w 829581"/>
                      <a:gd name="connsiteY4" fmla="*/ 286215 h 286215"/>
                      <a:gd name="connsiteX5" fmla="*/ 698163 w 829581"/>
                      <a:gd name="connsiteY5" fmla="*/ 247042 h 286215"/>
                      <a:gd name="connsiteX6" fmla="*/ 411316 w 829581"/>
                      <a:gd name="connsiteY6" fmla="*/ 152901 h 286215"/>
                      <a:gd name="connsiteX7" fmla="*/ 127628 w 829581"/>
                      <a:gd name="connsiteY7" fmla="*/ 50546 h 286215"/>
                      <a:gd name="connsiteX8" fmla="*/ 0 w 829581"/>
                      <a:gd name="connsiteY8" fmla="*/ 0 h 2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581" h="286215">
                        <a:moveTo>
                          <a:pt x="0" y="632"/>
                        </a:moveTo>
                        <a:cubicBezTo>
                          <a:pt x="0" y="632"/>
                          <a:pt x="53073" y="15164"/>
                          <a:pt x="131419" y="39805"/>
                        </a:cubicBezTo>
                        <a:cubicBezTo>
                          <a:pt x="210397" y="63814"/>
                          <a:pt x="314015" y="98564"/>
                          <a:pt x="418266" y="133314"/>
                        </a:cubicBezTo>
                        <a:cubicBezTo>
                          <a:pt x="521884" y="169960"/>
                          <a:pt x="624872" y="206606"/>
                          <a:pt x="701953" y="235669"/>
                        </a:cubicBezTo>
                        <a:cubicBezTo>
                          <a:pt x="779036" y="264733"/>
                          <a:pt x="829582" y="286215"/>
                          <a:pt x="829582" y="286215"/>
                        </a:cubicBezTo>
                        <a:cubicBezTo>
                          <a:pt x="829582" y="286215"/>
                          <a:pt x="776508" y="271683"/>
                          <a:pt x="698163" y="247042"/>
                        </a:cubicBezTo>
                        <a:cubicBezTo>
                          <a:pt x="619185" y="223033"/>
                          <a:pt x="515566" y="188283"/>
                          <a:pt x="411316" y="152901"/>
                        </a:cubicBezTo>
                        <a:cubicBezTo>
                          <a:pt x="307697" y="116255"/>
                          <a:pt x="204710" y="79609"/>
                          <a:pt x="127628" y="50546"/>
                        </a:cubicBezTo>
                        <a:cubicBezTo>
                          <a:pt x="50546" y="21482"/>
                          <a:pt x="0" y="0"/>
                          <a:pt x="0" y="0"/>
                        </a:cubicBezTo>
                        <a:close/>
                      </a:path>
                    </a:pathLst>
                  </a:custGeom>
                  <a:grpFill/>
                  <a:ln w="63120" cap="flat">
                    <a:noFill/>
                    <a:prstDash val="solid"/>
                    <a:miter/>
                  </a:ln>
                </p:spPr>
                <p:txBody>
                  <a:bodyPr rtlCol="0" anchor="ctr"/>
                  <a:lstStyle/>
                  <a:p>
                    <a:endParaRPr lang="en-GB"/>
                  </a:p>
                </p:txBody>
              </p:sp>
            </p:grpSp>
          </p:grpSp>
          <p:sp>
            <p:nvSpPr>
              <p:cNvPr id="3136" name="Freeform: Shape 3135">
                <a:extLst>
                  <a:ext uri="{FF2B5EF4-FFF2-40B4-BE49-F238E27FC236}">
                    <a16:creationId xmlns:a16="http://schemas.microsoft.com/office/drawing/2014/main" id="{05F33721-7D00-4A07-814A-3CDD23DA0F08}"/>
                  </a:ext>
                </a:extLst>
              </p:cNvPr>
              <p:cNvSpPr/>
              <p:nvPr/>
            </p:nvSpPr>
            <p:spPr>
              <a:xfrm>
                <a:off x="11796267" y="889044"/>
                <a:ext cx="198627" cy="198557"/>
              </a:xfrm>
              <a:custGeom>
                <a:avLst/>
                <a:gdLst>
                  <a:gd name="connsiteX0" fmla="*/ 192507 w 198627"/>
                  <a:gd name="connsiteY0" fmla="*/ 65511 h 198557"/>
                  <a:gd name="connsiteX1" fmla="*/ 65511 w 198627"/>
                  <a:gd name="connsiteY1" fmla="*/ 6120 h 198557"/>
                  <a:gd name="connsiteX2" fmla="*/ 6120 w 198627"/>
                  <a:gd name="connsiteY2" fmla="*/ 133116 h 198557"/>
                  <a:gd name="connsiteX3" fmla="*/ 133116 w 198627"/>
                  <a:gd name="connsiteY3" fmla="*/ 192507 h 198557"/>
                  <a:gd name="connsiteX4" fmla="*/ 192507 w 198627"/>
                  <a:gd name="connsiteY4" fmla="*/ 65511 h 19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27" h="198557">
                    <a:moveTo>
                      <a:pt x="192507" y="65511"/>
                    </a:moveTo>
                    <a:cubicBezTo>
                      <a:pt x="173553" y="13702"/>
                      <a:pt x="116689" y="-12834"/>
                      <a:pt x="65511" y="6120"/>
                    </a:cubicBezTo>
                    <a:cubicBezTo>
                      <a:pt x="13702" y="25075"/>
                      <a:pt x="-12835" y="81939"/>
                      <a:pt x="6120" y="133116"/>
                    </a:cubicBezTo>
                    <a:cubicBezTo>
                      <a:pt x="25075" y="184294"/>
                      <a:pt x="81939" y="211462"/>
                      <a:pt x="133116" y="192507"/>
                    </a:cubicBezTo>
                    <a:cubicBezTo>
                      <a:pt x="184925" y="173553"/>
                      <a:pt x="211462" y="116689"/>
                      <a:pt x="192507" y="65511"/>
                    </a:cubicBezTo>
                    <a:close/>
                  </a:path>
                </a:pathLst>
              </a:custGeom>
              <a:grpFill/>
              <a:ln w="63120" cap="flat">
                <a:noFill/>
                <a:prstDash val="solid"/>
                <a:miter/>
              </a:ln>
            </p:spPr>
            <p:txBody>
              <a:bodyPr rtlCol="0" anchor="ctr"/>
              <a:lstStyle/>
              <a:p>
                <a:endParaRPr lang="en-GB"/>
              </a:p>
            </p:txBody>
          </p:sp>
          <p:sp>
            <p:nvSpPr>
              <p:cNvPr id="3137" name="Freeform: Shape 3136">
                <a:extLst>
                  <a:ext uri="{FF2B5EF4-FFF2-40B4-BE49-F238E27FC236}">
                    <a16:creationId xmlns:a16="http://schemas.microsoft.com/office/drawing/2014/main" id="{B34E2797-EF20-4873-B104-11BA179EDC39}"/>
                  </a:ext>
                </a:extLst>
              </p:cNvPr>
              <p:cNvSpPr/>
              <p:nvPr/>
            </p:nvSpPr>
            <p:spPr>
              <a:xfrm>
                <a:off x="10347501" y="2229769"/>
                <a:ext cx="198627" cy="198557"/>
              </a:xfrm>
              <a:custGeom>
                <a:avLst/>
                <a:gdLst>
                  <a:gd name="connsiteX0" fmla="*/ 192507 w 198627"/>
                  <a:gd name="connsiteY0" fmla="*/ 65511 h 198557"/>
                  <a:gd name="connsiteX1" fmla="*/ 65511 w 198627"/>
                  <a:gd name="connsiteY1" fmla="*/ 6120 h 198557"/>
                  <a:gd name="connsiteX2" fmla="*/ 6120 w 198627"/>
                  <a:gd name="connsiteY2" fmla="*/ 133116 h 198557"/>
                  <a:gd name="connsiteX3" fmla="*/ 133116 w 198627"/>
                  <a:gd name="connsiteY3" fmla="*/ 192507 h 198557"/>
                  <a:gd name="connsiteX4" fmla="*/ 192507 w 198627"/>
                  <a:gd name="connsiteY4" fmla="*/ 65511 h 19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27" h="198557">
                    <a:moveTo>
                      <a:pt x="192507" y="65511"/>
                    </a:moveTo>
                    <a:cubicBezTo>
                      <a:pt x="173553" y="13702"/>
                      <a:pt x="116689" y="-12834"/>
                      <a:pt x="65511" y="6120"/>
                    </a:cubicBezTo>
                    <a:cubicBezTo>
                      <a:pt x="13702" y="25075"/>
                      <a:pt x="-12835" y="81939"/>
                      <a:pt x="6120" y="133116"/>
                    </a:cubicBezTo>
                    <a:cubicBezTo>
                      <a:pt x="25075" y="184294"/>
                      <a:pt x="81939" y="211462"/>
                      <a:pt x="133116" y="192507"/>
                    </a:cubicBezTo>
                    <a:cubicBezTo>
                      <a:pt x="184926" y="173553"/>
                      <a:pt x="211462" y="116689"/>
                      <a:pt x="192507" y="65511"/>
                    </a:cubicBezTo>
                    <a:close/>
                  </a:path>
                </a:pathLst>
              </a:custGeom>
              <a:grpFill/>
              <a:ln w="63120" cap="flat">
                <a:noFill/>
                <a:prstDash val="solid"/>
                <a:miter/>
              </a:ln>
            </p:spPr>
            <p:txBody>
              <a:bodyPr rtlCol="0" anchor="ctr"/>
              <a:lstStyle/>
              <a:p>
                <a:endParaRPr lang="en-GB"/>
              </a:p>
            </p:txBody>
          </p:sp>
          <p:sp>
            <p:nvSpPr>
              <p:cNvPr id="3138" name="Freeform: Shape 3137">
                <a:extLst>
                  <a:ext uri="{FF2B5EF4-FFF2-40B4-BE49-F238E27FC236}">
                    <a16:creationId xmlns:a16="http://schemas.microsoft.com/office/drawing/2014/main" id="{59E8A239-726C-44A8-8FDD-CB2DF153733E}"/>
                  </a:ext>
                </a:extLst>
              </p:cNvPr>
              <p:cNvSpPr/>
              <p:nvPr/>
            </p:nvSpPr>
            <p:spPr>
              <a:xfrm>
                <a:off x="10961133" y="1357990"/>
                <a:ext cx="92845" cy="92845"/>
              </a:xfrm>
              <a:custGeom>
                <a:avLst/>
                <a:gdLst>
                  <a:gd name="connsiteX0" fmla="*/ 90019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9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9" y="30627"/>
                    </a:moveTo>
                    <a:cubicBezTo>
                      <a:pt x="81173" y="6618"/>
                      <a:pt x="54636" y="-6018"/>
                      <a:pt x="30627" y="2827"/>
                    </a:cubicBezTo>
                    <a:cubicBezTo>
                      <a:pt x="6618" y="11673"/>
                      <a:pt x="-6018" y="38209"/>
                      <a:pt x="2827" y="62218"/>
                    </a:cubicBezTo>
                    <a:cubicBezTo>
                      <a:pt x="11672" y="86227"/>
                      <a:pt x="38209" y="98864"/>
                      <a:pt x="62218" y="90018"/>
                    </a:cubicBezTo>
                    <a:cubicBezTo>
                      <a:pt x="86227" y="81173"/>
                      <a:pt x="98864" y="54636"/>
                      <a:pt x="90019" y="30627"/>
                    </a:cubicBezTo>
                    <a:close/>
                  </a:path>
                </a:pathLst>
              </a:custGeom>
              <a:grpFill/>
              <a:ln w="63120" cap="flat">
                <a:noFill/>
                <a:prstDash val="solid"/>
                <a:miter/>
              </a:ln>
            </p:spPr>
            <p:txBody>
              <a:bodyPr rtlCol="0" anchor="ctr"/>
              <a:lstStyle/>
              <a:p>
                <a:endParaRPr lang="en-GB"/>
              </a:p>
            </p:txBody>
          </p:sp>
          <p:sp>
            <p:nvSpPr>
              <p:cNvPr id="3139" name="Freeform: Shape 3138">
                <a:extLst>
                  <a:ext uri="{FF2B5EF4-FFF2-40B4-BE49-F238E27FC236}">
                    <a16:creationId xmlns:a16="http://schemas.microsoft.com/office/drawing/2014/main" id="{B1A80F78-2825-49DD-9943-71DB89178453}"/>
                  </a:ext>
                </a:extLst>
              </p:cNvPr>
              <p:cNvSpPr/>
              <p:nvPr/>
            </p:nvSpPr>
            <p:spPr>
              <a:xfrm>
                <a:off x="11872219" y="182170"/>
                <a:ext cx="92845" cy="92845"/>
              </a:xfrm>
              <a:custGeom>
                <a:avLst/>
                <a:gdLst>
                  <a:gd name="connsiteX0" fmla="*/ 90018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8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8" y="30627"/>
                    </a:moveTo>
                    <a:cubicBezTo>
                      <a:pt x="81173" y="6618"/>
                      <a:pt x="54637" y="-6018"/>
                      <a:pt x="30627" y="2827"/>
                    </a:cubicBezTo>
                    <a:cubicBezTo>
                      <a:pt x="6618" y="11672"/>
                      <a:pt x="-6019" y="38209"/>
                      <a:pt x="2827" y="62218"/>
                    </a:cubicBezTo>
                    <a:cubicBezTo>
                      <a:pt x="11673" y="86227"/>
                      <a:pt x="38209" y="98864"/>
                      <a:pt x="62218" y="90018"/>
                    </a:cubicBezTo>
                    <a:cubicBezTo>
                      <a:pt x="86228" y="81173"/>
                      <a:pt x="98864" y="54636"/>
                      <a:pt x="90018" y="30627"/>
                    </a:cubicBezTo>
                    <a:close/>
                  </a:path>
                </a:pathLst>
              </a:custGeom>
              <a:grpFill/>
              <a:ln w="63120" cap="flat">
                <a:noFill/>
                <a:prstDash val="solid"/>
                <a:miter/>
              </a:ln>
            </p:spPr>
            <p:txBody>
              <a:bodyPr rtlCol="0" anchor="ctr"/>
              <a:lstStyle/>
              <a:p>
                <a:endParaRPr lang="en-GB"/>
              </a:p>
            </p:txBody>
          </p:sp>
          <p:sp>
            <p:nvSpPr>
              <p:cNvPr id="3140" name="Freeform: Shape 3139">
                <a:extLst>
                  <a:ext uri="{FF2B5EF4-FFF2-40B4-BE49-F238E27FC236}">
                    <a16:creationId xmlns:a16="http://schemas.microsoft.com/office/drawing/2014/main" id="{F9BEDF45-1FD4-4D60-8BA3-6DDDA6B1D1E7}"/>
                  </a:ext>
                </a:extLst>
              </p:cNvPr>
              <p:cNvSpPr/>
              <p:nvPr/>
            </p:nvSpPr>
            <p:spPr>
              <a:xfrm>
                <a:off x="11291576" y="-288535"/>
                <a:ext cx="92845" cy="92845"/>
              </a:xfrm>
              <a:custGeom>
                <a:avLst/>
                <a:gdLst>
                  <a:gd name="connsiteX0" fmla="*/ 90018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8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8" y="30627"/>
                    </a:moveTo>
                    <a:cubicBezTo>
                      <a:pt x="81173" y="6618"/>
                      <a:pt x="54636" y="-6018"/>
                      <a:pt x="30627" y="2827"/>
                    </a:cubicBezTo>
                    <a:cubicBezTo>
                      <a:pt x="6618" y="11673"/>
                      <a:pt x="-6018" y="38209"/>
                      <a:pt x="2827" y="62218"/>
                    </a:cubicBezTo>
                    <a:cubicBezTo>
                      <a:pt x="11672" y="86227"/>
                      <a:pt x="38209" y="98864"/>
                      <a:pt x="62218" y="90018"/>
                    </a:cubicBezTo>
                    <a:cubicBezTo>
                      <a:pt x="86227" y="81173"/>
                      <a:pt x="98864" y="54636"/>
                      <a:pt x="90018" y="30627"/>
                    </a:cubicBezTo>
                    <a:close/>
                  </a:path>
                </a:pathLst>
              </a:custGeom>
              <a:grpFill/>
              <a:ln w="63120" cap="flat">
                <a:noFill/>
                <a:prstDash val="solid"/>
                <a:miter/>
              </a:ln>
            </p:spPr>
            <p:txBody>
              <a:bodyPr rtlCol="0" anchor="ctr"/>
              <a:lstStyle/>
              <a:p>
                <a:endParaRPr lang="en-GB"/>
              </a:p>
            </p:txBody>
          </p:sp>
          <p:sp>
            <p:nvSpPr>
              <p:cNvPr id="3141" name="Freeform: Shape 3140">
                <a:extLst>
                  <a:ext uri="{FF2B5EF4-FFF2-40B4-BE49-F238E27FC236}">
                    <a16:creationId xmlns:a16="http://schemas.microsoft.com/office/drawing/2014/main" id="{9E9C53E6-1680-4933-8546-BC54E382137F}"/>
                  </a:ext>
                </a:extLst>
              </p:cNvPr>
              <p:cNvSpPr/>
              <p:nvPr/>
            </p:nvSpPr>
            <p:spPr>
              <a:xfrm>
                <a:off x="11257965" y="2559025"/>
                <a:ext cx="146731" cy="146731"/>
              </a:xfrm>
              <a:custGeom>
                <a:avLst/>
                <a:gdLst>
                  <a:gd name="connsiteX0" fmla="*/ 142584 w 146731"/>
                  <a:gd name="connsiteY0" fmla="*/ 48375 h 146731"/>
                  <a:gd name="connsiteX1" fmla="*/ 48443 w 146731"/>
                  <a:gd name="connsiteY1" fmla="*/ 4147 h 146731"/>
                  <a:gd name="connsiteX2" fmla="*/ 4215 w 146731"/>
                  <a:gd name="connsiteY2" fmla="*/ 98289 h 146731"/>
                  <a:gd name="connsiteX3" fmla="*/ 98356 w 146731"/>
                  <a:gd name="connsiteY3" fmla="*/ 142516 h 146731"/>
                  <a:gd name="connsiteX4" fmla="*/ 142584 w 146731"/>
                  <a:gd name="connsiteY4" fmla="*/ 48375 h 1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31" h="146731">
                    <a:moveTo>
                      <a:pt x="142584" y="48375"/>
                    </a:moveTo>
                    <a:cubicBezTo>
                      <a:pt x="128684" y="10465"/>
                      <a:pt x="86983" y="-9121"/>
                      <a:pt x="48443" y="4147"/>
                    </a:cubicBezTo>
                    <a:cubicBezTo>
                      <a:pt x="9902" y="17415"/>
                      <a:pt x="-9053" y="59747"/>
                      <a:pt x="4215" y="98289"/>
                    </a:cubicBezTo>
                    <a:cubicBezTo>
                      <a:pt x="17483" y="136830"/>
                      <a:pt x="59815" y="155784"/>
                      <a:pt x="98356" y="142516"/>
                    </a:cubicBezTo>
                    <a:cubicBezTo>
                      <a:pt x="136266" y="128616"/>
                      <a:pt x="155852" y="86916"/>
                      <a:pt x="142584" y="48375"/>
                    </a:cubicBezTo>
                    <a:close/>
                  </a:path>
                </a:pathLst>
              </a:custGeom>
              <a:grpFill/>
              <a:ln w="63120" cap="flat">
                <a:noFill/>
                <a:prstDash val="solid"/>
                <a:miter/>
              </a:ln>
            </p:spPr>
            <p:txBody>
              <a:bodyPr rtlCol="0" anchor="ctr"/>
              <a:lstStyle/>
              <a:p>
                <a:endParaRPr lang="en-GB"/>
              </a:p>
            </p:txBody>
          </p:sp>
          <p:sp>
            <p:nvSpPr>
              <p:cNvPr id="3142" name="Freeform: Shape 3141">
                <a:extLst>
                  <a:ext uri="{FF2B5EF4-FFF2-40B4-BE49-F238E27FC236}">
                    <a16:creationId xmlns:a16="http://schemas.microsoft.com/office/drawing/2014/main" id="{BCC71D83-B15E-4823-B56F-11E59834DC98}"/>
                  </a:ext>
                </a:extLst>
              </p:cNvPr>
              <p:cNvSpPr/>
              <p:nvPr/>
            </p:nvSpPr>
            <p:spPr>
              <a:xfrm>
                <a:off x="10281869" y="3133351"/>
                <a:ext cx="146663" cy="146663"/>
              </a:xfrm>
              <a:custGeom>
                <a:avLst/>
                <a:gdLst>
                  <a:gd name="connsiteX0" fmla="*/ 142516 w 146663"/>
                  <a:gd name="connsiteY0" fmla="*/ 48375 h 146663"/>
                  <a:gd name="connsiteX1" fmla="*/ 48374 w 146663"/>
                  <a:gd name="connsiteY1" fmla="*/ 4147 h 146663"/>
                  <a:gd name="connsiteX2" fmla="*/ 4147 w 146663"/>
                  <a:gd name="connsiteY2" fmla="*/ 98289 h 146663"/>
                  <a:gd name="connsiteX3" fmla="*/ 98288 w 146663"/>
                  <a:gd name="connsiteY3" fmla="*/ 142516 h 146663"/>
                  <a:gd name="connsiteX4" fmla="*/ 142516 w 146663"/>
                  <a:gd name="connsiteY4" fmla="*/ 48375 h 1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63" h="146663">
                    <a:moveTo>
                      <a:pt x="142516" y="48375"/>
                    </a:moveTo>
                    <a:cubicBezTo>
                      <a:pt x="128616" y="10466"/>
                      <a:pt x="86916" y="-9121"/>
                      <a:pt x="48374" y="4147"/>
                    </a:cubicBezTo>
                    <a:cubicBezTo>
                      <a:pt x="10465" y="18047"/>
                      <a:pt x="-9121" y="59748"/>
                      <a:pt x="4147" y="98289"/>
                    </a:cubicBezTo>
                    <a:cubicBezTo>
                      <a:pt x="18047" y="136198"/>
                      <a:pt x="59747" y="155784"/>
                      <a:pt x="98288" y="142516"/>
                    </a:cubicBezTo>
                    <a:cubicBezTo>
                      <a:pt x="136198" y="128616"/>
                      <a:pt x="155784" y="86916"/>
                      <a:pt x="142516" y="48375"/>
                    </a:cubicBezTo>
                    <a:close/>
                  </a:path>
                </a:pathLst>
              </a:custGeom>
              <a:grpFill/>
              <a:ln w="63120" cap="flat">
                <a:noFill/>
                <a:prstDash val="solid"/>
                <a:miter/>
              </a:ln>
            </p:spPr>
            <p:txBody>
              <a:bodyPr rtlCol="0" anchor="ctr"/>
              <a:lstStyle/>
              <a:p>
                <a:endParaRPr lang="en-GB"/>
              </a:p>
            </p:txBody>
          </p:sp>
          <p:sp>
            <p:nvSpPr>
              <p:cNvPr id="3143" name="Freeform: Shape 3142">
                <a:extLst>
                  <a:ext uri="{FF2B5EF4-FFF2-40B4-BE49-F238E27FC236}">
                    <a16:creationId xmlns:a16="http://schemas.microsoft.com/office/drawing/2014/main" id="{CA0521FA-392B-4808-B890-F68E6022963C}"/>
                  </a:ext>
                </a:extLst>
              </p:cNvPr>
              <p:cNvSpPr/>
              <p:nvPr/>
            </p:nvSpPr>
            <p:spPr>
              <a:xfrm>
                <a:off x="11357680" y="2270734"/>
                <a:ext cx="116696" cy="116696"/>
              </a:xfrm>
              <a:custGeom>
                <a:avLst/>
                <a:gdLst>
                  <a:gd name="connsiteX0" fmla="*/ 113001 w 116696"/>
                  <a:gd name="connsiteY0" fmla="*/ 38446 h 116696"/>
                  <a:gd name="connsiteX1" fmla="*/ 38446 w 116696"/>
                  <a:gd name="connsiteY1" fmla="*/ 3696 h 116696"/>
                  <a:gd name="connsiteX2" fmla="*/ 3696 w 116696"/>
                  <a:gd name="connsiteY2" fmla="*/ 78251 h 116696"/>
                  <a:gd name="connsiteX3" fmla="*/ 78251 w 116696"/>
                  <a:gd name="connsiteY3" fmla="*/ 113001 h 116696"/>
                  <a:gd name="connsiteX4" fmla="*/ 113001 w 116696"/>
                  <a:gd name="connsiteY4" fmla="*/ 38446 h 11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6" h="116696">
                    <a:moveTo>
                      <a:pt x="113001" y="38446"/>
                    </a:moveTo>
                    <a:cubicBezTo>
                      <a:pt x="102260" y="8119"/>
                      <a:pt x="68773" y="-7677"/>
                      <a:pt x="38446" y="3696"/>
                    </a:cubicBezTo>
                    <a:cubicBezTo>
                      <a:pt x="8119" y="14437"/>
                      <a:pt x="-7677" y="47923"/>
                      <a:pt x="3696" y="78251"/>
                    </a:cubicBezTo>
                    <a:cubicBezTo>
                      <a:pt x="14437" y="108578"/>
                      <a:pt x="47924" y="124374"/>
                      <a:pt x="78251" y="113001"/>
                    </a:cubicBezTo>
                    <a:cubicBezTo>
                      <a:pt x="108578" y="102260"/>
                      <a:pt x="124374" y="68773"/>
                      <a:pt x="113001" y="38446"/>
                    </a:cubicBezTo>
                    <a:close/>
                  </a:path>
                </a:pathLst>
              </a:custGeom>
              <a:grpFill/>
              <a:ln w="63120" cap="flat">
                <a:noFill/>
                <a:prstDash val="solid"/>
                <a:miter/>
              </a:ln>
            </p:spPr>
            <p:txBody>
              <a:bodyPr rtlCol="0" anchor="ctr"/>
              <a:lstStyle/>
              <a:p>
                <a:endParaRPr lang="en-GB"/>
              </a:p>
            </p:txBody>
          </p:sp>
          <p:sp>
            <p:nvSpPr>
              <p:cNvPr id="3144" name="Freeform: Shape 3143">
                <a:extLst>
                  <a:ext uri="{FF2B5EF4-FFF2-40B4-BE49-F238E27FC236}">
                    <a16:creationId xmlns:a16="http://schemas.microsoft.com/office/drawing/2014/main" id="{E5293DC8-AADB-4214-8A9C-336033674B63}"/>
                  </a:ext>
                </a:extLst>
              </p:cNvPr>
              <p:cNvSpPr/>
              <p:nvPr/>
            </p:nvSpPr>
            <p:spPr>
              <a:xfrm>
                <a:off x="10945101" y="626736"/>
                <a:ext cx="116696" cy="116696"/>
              </a:xfrm>
              <a:custGeom>
                <a:avLst/>
                <a:gdLst>
                  <a:gd name="connsiteX0" fmla="*/ 113001 w 116696"/>
                  <a:gd name="connsiteY0" fmla="*/ 38446 h 116696"/>
                  <a:gd name="connsiteX1" fmla="*/ 38446 w 116696"/>
                  <a:gd name="connsiteY1" fmla="*/ 3696 h 116696"/>
                  <a:gd name="connsiteX2" fmla="*/ 3696 w 116696"/>
                  <a:gd name="connsiteY2" fmla="*/ 78251 h 116696"/>
                  <a:gd name="connsiteX3" fmla="*/ 78251 w 116696"/>
                  <a:gd name="connsiteY3" fmla="*/ 113001 h 116696"/>
                  <a:gd name="connsiteX4" fmla="*/ 113001 w 116696"/>
                  <a:gd name="connsiteY4" fmla="*/ 38446 h 11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6" h="116696">
                    <a:moveTo>
                      <a:pt x="113001" y="38446"/>
                    </a:moveTo>
                    <a:cubicBezTo>
                      <a:pt x="102260" y="8119"/>
                      <a:pt x="68773" y="-7677"/>
                      <a:pt x="38446" y="3696"/>
                    </a:cubicBezTo>
                    <a:cubicBezTo>
                      <a:pt x="8119" y="14437"/>
                      <a:pt x="-7677" y="47923"/>
                      <a:pt x="3696" y="78251"/>
                    </a:cubicBezTo>
                    <a:cubicBezTo>
                      <a:pt x="14437" y="108578"/>
                      <a:pt x="47923" y="124374"/>
                      <a:pt x="78251" y="113001"/>
                    </a:cubicBezTo>
                    <a:cubicBezTo>
                      <a:pt x="108578" y="102260"/>
                      <a:pt x="124374" y="68773"/>
                      <a:pt x="113001" y="38446"/>
                    </a:cubicBezTo>
                    <a:close/>
                  </a:path>
                </a:pathLst>
              </a:custGeom>
              <a:grpFill/>
              <a:ln w="63120" cap="flat">
                <a:noFill/>
                <a:prstDash val="solid"/>
                <a:miter/>
              </a:ln>
            </p:spPr>
            <p:txBody>
              <a:bodyPr rtlCol="0" anchor="ctr"/>
              <a:lstStyle/>
              <a:p>
                <a:endParaRPr lang="en-GB"/>
              </a:p>
            </p:txBody>
          </p:sp>
          <p:sp>
            <p:nvSpPr>
              <p:cNvPr id="3145" name="Freeform: Shape 3144">
                <a:extLst>
                  <a:ext uri="{FF2B5EF4-FFF2-40B4-BE49-F238E27FC236}">
                    <a16:creationId xmlns:a16="http://schemas.microsoft.com/office/drawing/2014/main" id="{22CE3BF0-61EF-48CC-8B59-EC22C0261C2B}"/>
                  </a:ext>
                </a:extLst>
              </p:cNvPr>
              <p:cNvSpPr/>
              <p:nvPr/>
            </p:nvSpPr>
            <p:spPr>
              <a:xfrm>
                <a:off x="11727541" y="602972"/>
                <a:ext cx="150955" cy="150954"/>
              </a:xfrm>
              <a:custGeom>
                <a:avLst/>
                <a:gdLst>
                  <a:gd name="connsiteX0" fmla="*/ 146241 w 150955"/>
                  <a:gd name="connsiteY0" fmla="*/ 49573 h 150954"/>
                  <a:gd name="connsiteX1" fmla="*/ 49573 w 150955"/>
                  <a:gd name="connsiteY1" fmla="*/ 4714 h 150954"/>
                  <a:gd name="connsiteX2" fmla="*/ 4714 w 150955"/>
                  <a:gd name="connsiteY2" fmla="*/ 101382 h 150954"/>
                  <a:gd name="connsiteX3" fmla="*/ 101382 w 150955"/>
                  <a:gd name="connsiteY3" fmla="*/ 146241 h 150954"/>
                  <a:gd name="connsiteX4" fmla="*/ 146241 w 150955"/>
                  <a:gd name="connsiteY4" fmla="*/ 49573 h 15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4">
                    <a:moveTo>
                      <a:pt x="146241" y="49573"/>
                    </a:moveTo>
                    <a:cubicBezTo>
                      <a:pt x="132341" y="10400"/>
                      <a:pt x="88746" y="-9818"/>
                      <a:pt x="49573" y="4714"/>
                    </a:cubicBezTo>
                    <a:cubicBezTo>
                      <a:pt x="10400" y="18614"/>
                      <a:pt x="-9818" y="62209"/>
                      <a:pt x="4714" y="101382"/>
                    </a:cubicBezTo>
                    <a:cubicBezTo>
                      <a:pt x="19245" y="140555"/>
                      <a:pt x="62209" y="160773"/>
                      <a:pt x="101382" y="146241"/>
                    </a:cubicBezTo>
                    <a:cubicBezTo>
                      <a:pt x="140555" y="132341"/>
                      <a:pt x="160774" y="88746"/>
                      <a:pt x="146241" y="49573"/>
                    </a:cubicBezTo>
                    <a:close/>
                  </a:path>
                </a:pathLst>
              </a:custGeom>
              <a:grpFill/>
              <a:ln w="63120" cap="flat">
                <a:noFill/>
                <a:prstDash val="solid"/>
                <a:miter/>
              </a:ln>
            </p:spPr>
            <p:txBody>
              <a:bodyPr rtlCol="0" anchor="ctr"/>
              <a:lstStyle/>
              <a:p>
                <a:endParaRPr lang="en-GB"/>
              </a:p>
            </p:txBody>
          </p:sp>
          <p:sp>
            <p:nvSpPr>
              <p:cNvPr id="3146" name="Freeform: Shape 3145">
                <a:extLst>
                  <a:ext uri="{FF2B5EF4-FFF2-40B4-BE49-F238E27FC236}">
                    <a16:creationId xmlns:a16="http://schemas.microsoft.com/office/drawing/2014/main" id="{D11B0162-1336-4DAA-8EFC-4B85832D380E}"/>
                  </a:ext>
                </a:extLst>
              </p:cNvPr>
              <p:cNvSpPr/>
              <p:nvPr/>
            </p:nvSpPr>
            <p:spPr>
              <a:xfrm>
                <a:off x="11403417" y="1463513"/>
                <a:ext cx="150955" cy="150955"/>
              </a:xfrm>
              <a:custGeom>
                <a:avLst/>
                <a:gdLst>
                  <a:gd name="connsiteX0" fmla="*/ 146242 w 150955"/>
                  <a:gd name="connsiteY0" fmla="*/ 49573 h 150955"/>
                  <a:gd name="connsiteX1" fmla="*/ 49573 w 150955"/>
                  <a:gd name="connsiteY1" fmla="*/ 4714 h 150955"/>
                  <a:gd name="connsiteX2" fmla="*/ 4713 w 150955"/>
                  <a:gd name="connsiteY2" fmla="*/ 101382 h 150955"/>
                  <a:gd name="connsiteX3" fmla="*/ 101382 w 150955"/>
                  <a:gd name="connsiteY3" fmla="*/ 146242 h 150955"/>
                  <a:gd name="connsiteX4" fmla="*/ 146242 w 150955"/>
                  <a:gd name="connsiteY4" fmla="*/ 49573 h 15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5">
                    <a:moveTo>
                      <a:pt x="146242" y="49573"/>
                    </a:moveTo>
                    <a:cubicBezTo>
                      <a:pt x="132342" y="10400"/>
                      <a:pt x="88746" y="-9818"/>
                      <a:pt x="49573" y="4714"/>
                    </a:cubicBezTo>
                    <a:cubicBezTo>
                      <a:pt x="10400" y="19245"/>
                      <a:pt x="-9818" y="62209"/>
                      <a:pt x="4713" y="101382"/>
                    </a:cubicBezTo>
                    <a:cubicBezTo>
                      <a:pt x="19245" y="140555"/>
                      <a:pt x="62209" y="160773"/>
                      <a:pt x="101382" y="146242"/>
                    </a:cubicBezTo>
                    <a:cubicBezTo>
                      <a:pt x="140555" y="132341"/>
                      <a:pt x="160773" y="88746"/>
                      <a:pt x="146242" y="49573"/>
                    </a:cubicBezTo>
                    <a:close/>
                  </a:path>
                </a:pathLst>
              </a:custGeom>
              <a:grpFill/>
              <a:ln w="63120" cap="flat">
                <a:noFill/>
                <a:prstDash val="solid"/>
                <a:miter/>
              </a:ln>
            </p:spPr>
            <p:txBody>
              <a:bodyPr rtlCol="0" anchor="ctr"/>
              <a:lstStyle/>
              <a:p>
                <a:endParaRPr lang="en-GB"/>
              </a:p>
            </p:txBody>
          </p:sp>
          <p:sp>
            <p:nvSpPr>
              <p:cNvPr id="3147" name="Freeform: Shape 3146">
                <a:extLst>
                  <a:ext uri="{FF2B5EF4-FFF2-40B4-BE49-F238E27FC236}">
                    <a16:creationId xmlns:a16="http://schemas.microsoft.com/office/drawing/2014/main" id="{48509F78-572D-4513-BD0F-8827D8CD912B}"/>
                  </a:ext>
                </a:extLst>
              </p:cNvPr>
              <p:cNvSpPr/>
              <p:nvPr/>
            </p:nvSpPr>
            <p:spPr>
              <a:xfrm>
                <a:off x="10980090" y="2835190"/>
                <a:ext cx="75149" cy="75148"/>
              </a:xfrm>
              <a:custGeom>
                <a:avLst/>
                <a:gdLst>
                  <a:gd name="connsiteX0" fmla="*/ 72957 w 75149"/>
                  <a:gd name="connsiteY0" fmla="*/ 24938 h 75148"/>
                  <a:gd name="connsiteX1" fmla="*/ 24938 w 75149"/>
                  <a:gd name="connsiteY1" fmla="*/ 2193 h 75148"/>
                  <a:gd name="connsiteX2" fmla="*/ 2192 w 75149"/>
                  <a:gd name="connsiteY2" fmla="*/ 50211 h 75148"/>
                  <a:gd name="connsiteX3" fmla="*/ 50211 w 75149"/>
                  <a:gd name="connsiteY3" fmla="*/ 72956 h 75148"/>
                  <a:gd name="connsiteX4" fmla="*/ 72957 w 75149"/>
                  <a:gd name="connsiteY4" fmla="*/ 24938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9" h="75148">
                    <a:moveTo>
                      <a:pt x="72957" y="24938"/>
                    </a:moveTo>
                    <a:cubicBezTo>
                      <a:pt x="66007" y="5352"/>
                      <a:pt x="44524" y="-4758"/>
                      <a:pt x="24938" y="2193"/>
                    </a:cubicBezTo>
                    <a:cubicBezTo>
                      <a:pt x="5352" y="9142"/>
                      <a:pt x="-4758" y="30624"/>
                      <a:pt x="2192" y="50211"/>
                    </a:cubicBezTo>
                    <a:cubicBezTo>
                      <a:pt x="9143" y="69797"/>
                      <a:pt x="30625" y="79907"/>
                      <a:pt x="50211" y="72956"/>
                    </a:cubicBezTo>
                    <a:cubicBezTo>
                      <a:pt x="69797" y="66006"/>
                      <a:pt x="79907" y="44524"/>
                      <a:pt x="72957" y="24938"/>
                    </a:cubicBezTo>
                    <a:close/>
                  </a:path>
                </a:pathLst>
              </a:custGeom>
              <a:grpFill/>
              <a:ln w="63120" cap="flat">
                <a:noFill/>
                <a:prstDash val="solid"/>
                <a:miter/>
              </a:ln>
            </p:spPr>
            <p:txBody>
              <a:bodyPr rtlCol="0" anchor="ctr"/>
              <a:lstStyle/>
              <a:p>
                <a:endParaRPr lang="en-GB"/>
              </a:p>
            </p:txBody>
          </p:sp>
          <p:sp>
            <p:nvSpPr>
              <p:cNvPr id="3148" name="Freeform: Shape 3147">
                <a:extLst>
                  <a:ext uri="{FF2B5EF4-FFF2-40B4-BE49-F238E27FC236}">
                    <a16:creationId xmlns:a16="http://schemas.microsoft.com/office/drawing/2014/main" id="{D30E38DE-8302-4A56-875A-DD0AE5B5A7B0}"/>
                  </a:ext>
                </a:extLst>
              </p:cNvPr>
              <p:cNvSpPr/>
              <p:nvPr/>
            </p:nvSpPr>
            <p:spPr>
              <a:xfrm>
                <a:off x="10884692" y="3590855"/>
                <a:ext cx="150955" cy="150955"/>
              </a:xfrm>
              <a:custGeom>
                <a:avLst/>
                <a:gdLst>
                  <a:gd name="connsiteX0" fmla="*/ 146242 w 150955"/>
                  <a:gd name="connsiteY0" fmla="*/ 49573 h 150955"/>
                  <a:gd name="connsiteX1" fmla="*/ 49573 w 150955"/>
                  <a:gd name="connsiteY1" fmla="*/ 4713 h 150955"/>
                  <a:gd name="connsiteX2" fmla="*/ 4713 w 150955"/>
                  <a:gd name="connsiteY2" fmla="*/ 101382 h 150955"/>
                  <a:gd name="connsiteX3" fmla="*/ 101382 w 150955"/>
                  <a:gd name="connsiteY3" fmla="*/ 146242 h 150955"/>
                  <a:gd name="connsiteX4" fmla="*/ 146242 w 150955"/>
                  <a:gd name="connsiteY4" fmla="*/ 49573 h 15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5">
                    <a:moveTo>
                      <a:pt x="146242" y="49573"/>
                    </a:moveTo>
                    <a:cubicBezTo>
                      <a:pt x="132342" y="10400"/>
                      <a:pt x="88746" y="-9818"/>
                      <a:pt x="49573" y="4713"/>
                    </a:cubicBezTo>
                    <a:cubicBezTo>
                      <a:pt x="10400" y="18614"/>
                      <a:pt x="-9818" y="62209"/>
                      <a:pt x="4713" y="101382"/>
                    </a:cubicBezTo>
                    <a:cubicBezTo>
                      <a:pt x="18614" y="140555"/>
                      <a:pt x="62209" y="160773"/>
                      <a:pt x="101382" y="146242"/>
                    </a:cubicBezTo>
                    <a:cubicBezTo>
                      <a:pt x="140555" y="132342"/>
                      <a:pt x="160773" y="88746"/>
                      <a:pt x="146242" y="49573"/>
                    </a:cubicBezTo>
                    <a:close/>
                  </a:path>
                </a:pathLst>
              </a:custGeom>
              <a:grpFill/>
              <a:ln w="63120" cap="flat">
                <a:noFill/>
                <a:prstDash val="solid"/>
                <a:miter/>
              </a:ln>
            </p:spPr>
            <p:txBody>
              <a:bodyPr rtlCol="0" anchor="ctr"/>
              <a:lstStyle/>
              <a:p>
                <a:endParaRPr lang="en-GB"/>
              </a:p>
            </p:txBody>
          </p:sp>
          <p:sp>
            <p:nvSpPr>
              <p:cNvPr id="3149" name="Freeform: Shape 3148">
                <a:extLst>
                  <a:ext uri="{FF2B5EF4-FFF2-40B4-BE49-F238E27FC236}">
                    <a16:creationId xmlns:a16="http://schemas.microsoft.com/office/drawing/2014/main" id="{B0AE7B21-8DC3-414C-8E89-5C48F259277E}"/>
                  </a:ext>
                </a:extLst>
              </p:cNvPr>
              <p:cNvSpPr/>
              <p:nvPr/>
            </p:nvSpPr>
            <p:spPr>
              <a:xfrm>
                <a:off x="9996687" y="3272753"/>
                <a:ext cx="226733" cy="226804"/>
              </a:xfrm>
              <a:custGeom>
                <a:avLst/>
                <a:gdLst>
                  <a:gd name="connsiteX0" fmla="*/ 219829 w 226733"/>
                  <a:gd name="connsiteY0" fmla="*/ 74510 h 226804"/>
                  <a:gd name="connsiteX1" fmla="*/ 74510 w 226733"/>
                  <a:gd name="connsiteY1" fmla="*/ 6905 h 226804"/>
                  <a:gd name="connsiteX2" fmla="*/ 6905 w 226733"/>
                  <a:gd name="connsiteY2" fmla="*/ 152224 h 226804"/>
                  <a:gd name="connsiteX3" fmla="*/ 152224 w 226733"/>
                  <a:gd name="connsiteY3" fmla="*/ 219829 h 226804"/>
                  <a:gd name="connsiteX4" fmla="*/ 219829 w 226733"/>
                  <a:gd name="connsiteY4" fmla="*/ 74510 h 22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33" h="226804">
                    <a:moveTo>
                      <a:pt x="219829" y="74510"/>
                    </a:moveTo>
                    <a:cubicBezTo>
                      <a:pt x="198347" y="15750"/>
                      <a:pt x="133901" y="-14577"/>
                      <a:pt x="74510" y="6905"/>
                    </a:cubicBezTo>
                    <a:cubicBezTo>
                      <a:pt x="15750" y="28387"/>
                      <a:pt x="-14577" y="92832"/>
                      <a:pt x="6905" y="152224"/>
                    </a:cubicBezTo>
                    <a:cubicBezTo>
                      <a:pt x="28387" y="211615"/>
                      <a:pt x="92833" y="241310"/>
                      <a:pt x="152224" y="219829"/>
                    </a:cubicBezTo>
                    <a:cubicBezTo>
                      <a:pt x="210983" y="198346"/>
                      <a:pt x="241311" y="133901"/>
                      <a:pt x="219829" y="74510"/>
                    </a:cubicBezTo>
                    <a:close/>
                  </a:path>
                </a:pathLst>
              </a:custGeom>
              <a:grpFill/>
              <a:ln w="63120" cap="flat">
                <a:noFill/>
                <a:prstDash val="solid"/>
                <a:miter/>
              </a:ln>
            </p:spPr>
            <p:txBody>
              <a:bodyPr rtlCol="0" anchor="ctr"/>
              <a:lstStyle/>
              <a:p>
                <a:endParaRPr lang="en-GB"/>
              </a:p>
            </p:txBody>
          </p:sp>
          <p:sp>
            <p:nvSpPr>
              <p:cNvPr id="3150" name="Freeform: Shape 3149">
                <a:extLst>
                  <a:ext uri="{FF2B5EF4-FFF2-40B4-BE49-F238E27FC236}">
                    <a16:creationId xmlns:a16="http://schemas.microsoft.com/office/drawing/2014/main" id="{1A9A5C68-EDD1-4428-8E60-F307AA2C9A0E}"/>
                  </a:ext>
                </a:extLst>
              </p:cNvPr>
              <p:cNvSpPr/>
              <p:nvPr/>
            </p:nvSpPr>
            <p:spPr>
              <a:xfrm>
                <a:off x="11355399" y="-8630"/>
                <a:ext cx="150955" cy="150954"/>
              </a:xfrm>
              <a:custGeom>
                <a:avLst/>
                <a:gdLst>
                  <a:gd name="connsiteX0" fmla="*/ 146241 w 150955"/>
                  <a:gd name="connsiteY0" fmla="*/ 49573 h 150954"/>
                  <a:gd name="connsiteX1" fmla="*/ 49573 w 150955"/>
                  <a:gd name="connsiteY1" fmla="*/ 4714 h 150954"/>
                  <a:gd name="connsiteX2" fmla="*/ 4714 w 150955"/>
                  <a:gd name="connsiteY2" fmla="*/ 101382 h 150954"/>
                  <a:gd name="connsiteX3" fmla="*/ 101382 w 150955"/>
                  <a:gd name="connsiteY3" fmla="*/ 146241 h 150954"/>
                  <a:gd name="connsiteX4" fmla="*/ 146241 w 150955"/>
                  <a:gd name="connsiteY4" fmla="*/ 49573 h 15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4">
                    <a:moveTo>
                      <a:pt x="146241" y="49573"/>
                    </a:moveTo>
                    <a:cubicBezTo>
                      <a:pt x="132341" y="10400"/>
                      <a:pt x="88745" y="-9818"/>
                      <a:pt x="49573" y="4714"/>
                    </a:cubicBezTo>
                    <a:cubicBezTo>
                      <a:pt x="10400" y="18614"/>
                      <a:pt x="-9818" y="62209"/>
                      <a:pt x="4714" y="101382"/>
                    </a:cubicBezTo>
                    <a:cubicBezTo>
                      <a:pt x="18614" y="140555"/>
                      <a:pt x="62209" y="160773"/>
                      <a:pt x="101382" y="146241"/>
                    </a:cubicBezTo>
                    <a:cubicBezTo>
                      <a:pt x="140555" y="131710"/>
                      <a:pt x="160774" y="88746"/>
                      <a:pt x="146241" y="49573"/>
                    </a:cubicBezTo>
                    <a:close/>
                  </a:path>
                </a:pathLst>
              </a:custGeom>
              <a:grpFill/>
              <a:ln w="63120" cap="flat">
                <a:noFill/>
                <a:prstDash val="solid"/>
                <a:miter/>
              </a:ln>
            </p:spPr>
            <p:txBody>
              <a:bodyPr rtlCol="0" anchor="ctr"/>
              <a:lstStyle/>
              <a:p>
                <a:endParaRPr lang="en-GB"/>
              </a:p>
            </p:txBody>
          </p:sp>
          <p:sp>
            <p:nvSpPr>
              <p:cNvPr id="3151" name="Freeform: Shape 3150">
                <a:extLst>
                  <a:ext uri="{FF2B5EF4-FFF2-40B4-BE49-F238E27FC236}">
                    <a16:creationId xmlns:a16="http://schemas.microsoft.com/office/drawing/2014/main" id="{0F0FBAF5-DA4F-4381-9FC6-3EF14AC31219}"/>
                  </a:ext>
                </a:extLst>
              </p:cNvPr>
              <p:cNvSpPr/>
              <p:nvPr/>
            </p:nvSpPr>
            <p:spPr>
              <a:xfrm>
                <a:off x="10771986" y="1804454"/>
                <a:ext cx="98998" cy="98997"/>
              </a:xfrm>
              <a:custGeom>
                <a:avLst/>
                <a:gdLst>
                  <a:gd name="connsiteX0" fmla="*/ 95938 w 98998"/>
                  <a:gd name="connsiteY0" fmla="*/ 32756 h 98997"/>
                  <a:gd name="connsiteX1" fmla="*/ 32756 w 98998"/>
                  <a:gd name="connsiteY1" fmla="*/ 3060 h 98997"/>
                  <a:gd name="connsiteX2" fmla="*/ 3060 w 98998"/>
                  <a:gd name="connsiteY2" fmla="*/ 66242 h 98997"/>
                  <a:gd name="connsiteX3" fmla="*/ 66242 w 98998"/>
                  <a:gd name="connsiteY3" fmla="*/ 95938 h 98997"/>
                  <a:gd name="connsiteX4" fmla="*/ 95938 w 98998"/>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8" h="98997">
                    <a:moveTo>
                      <a:pt x="95938" y="32756"/>
                    </a:moveTo>
                    <a:cubicBezTo>
                      <a:pt x="86461" y="6851"/>
                      <a:pt x="58029" y="-6417"/>
                      <a:pt x="32756" y="3060"/>
                    </a:cubicBezTo>
                    <a:cubicBezTo>
                      <a:pt x="6851" y="12537"/>
                      <a:pt x="-6417" y="40969"/>
                      <a:pt x="3060" y="66242"/>
                    </a:cubicBezTo>
                    <a:cubicBezTo>
                      <a:pt x="12538" y="92147"/>
                      <a:pt x="40969" y="105415"/>
                      <a:pt x="66242" y="95938"/>
                    </a:cubicBezTo>
                    <a:cubicBezTo>
                      <a:pt x="92147" y="86461"/>
                      <a:pt x="105415" y="58029"/>
                      <a:pt x="95938" y="32756"/>
                    </a:cubicBezTo>
                    <a:close/>
                  </a:path>
                </a:pathLst>
              </a:custGeom>
              <a:grpFill/>
              <a:ln w="63120" cap="flat">
                <a:noFill/>
                <a:prstDash val="solid"/>
                <a:miter/>
              </a:ln>
            </p:spPr>
            <p:txBody>
              <a:bodyPr rtlCol="0" anchor="ctr"/>
              <a:lstStyle/>
              <a:p>
                <a:endParaRPr lang="en-GB"/>
              </a:p>
            </p:txBody>
          </p:sp>
          <p:sp>
            <p:nvSpPr>
              <p:cNvPr id="3152" name="Freeform: Shape 3151">
                <a:extLst>
                  <a:ext uri="{FF2B5EF4-FFF2-40B4-BE49-F238E27FC236}">
                    <a16:creationId xmlns:a16="http://schemas.microsoft.com/office/drawing/2014/main" id="{E3C6484B-D242-40F0-9519-8CA568553F0C}"/>
                  </a:ext>
                </a:extLst>
              </p:cNvPr>
              <p:cNvSpPr/>
              <p:nvPr/>
            </p:nvSpPr>
            <p:spPr>
              <a:xfrm>
                <a:off x="11278470" y="1983093"/>
                <a:ext cx="86764" cy="86693"/>
              </a:xfrm>
              <a:custGeom>
                <a:avLst/>
                <a:gdLst>
                  <a:gd name="connsiteX0" fmla="*/ 84170 w 86764"/>
                  <a:gd name="connsiteY0" fmla="*/ 28499 h 86693"/>
                  <a:gd name="connsiteX1" fmla="*/ 28569 w 86764"/>
                  <a:gd name="connsiteY1" fmla="*/ 2595 h 86693"/>
                  <a:gd name="connsiteX2" fmla="*/ 2665 w 86764"/>
                  <a:gd name="connsiteY2" fmla="*/ 58195 h 86693"/>
                  <a:gd name="connsiteX3" fmla="*/ 58265 w 86764"/>
                  <a:gd name="connsiteY3" fmla="*/ 84099 h 86693"/>
                  <a:gd name="connsiteX4" fmla="*/ 84170 w 86764"/>
                  <a:gd name="connsiteY4" fmla="*/ 28499 h 8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64" h="86693">
                    <a:moveTo>
                      <a:pt x="84170" y="28499"/>
                    </a:moveTo>
                    <a:cubicBezTo>
                      <a:pt x="75956" y="6385"/>
                      <a:pt x="51315" y="-5619"/>
                      <a:pt x="28569" y="2595"/>
                    </a:cubicBezTo>
                    <a:cubicBezTo>
                      <a:pt x="5824" y="10808"/>
                      <a:pt x="-5549" y="35449"/>
                      <a:pt x="2665" y="58195"/>
                    </a:cubicBezTo>
                    <a:cubicBezTo>
                      <a:pt x="10878" y="80309"/>
                      <a:pt x="35519" y="92313"/>
                      <a:pt x="58265" y="84099"/>
                    </a:cubicBezTo>
                    <a:cubicBezTo>
                      <a:pt x="80378" y="75886"/>
                      <a:pt x="92383" y="51245"/>
                      <a:pt x="84170" y="28499"/>
                    </a:cubicBezTo>
                    <a:close/>
                  </a:path>
                </a:pathLst>
              </a:custGeom>
              <a:grpFill/>
              <a:ln w="63120" cap="flat">
                <a:noFill/>
                <a:prstDash val="solid"/>
                <a:miter/>
              </a:ln>
            </p:spPr>
            <p:txBody>
              <a:bodyPr rtlCol="0" anchor="ctr"/>
              <a:lstStyle/>
              <a:p>
                <a:endParaRPr lang="en-GB"/>
              </a:p>
            </p:txBody>
          </p:sp>
          <p:sp>
            <p:nvSpPr>
              <p:cNvPr id="3153" name="Freeform: Shape 3152">
                <a:extLst>
                  <a:ext uri="{FF2B5EF4-FFF2-40B4-BE49-F238E27FC236}">
                    <a16:creationId xmlns:a16="http://schemas.microsoft.com/office/drawing/2014/main" id="{5C9E6976-0E7C-4B8B-B0CF-6EF972EFF744}"/>
                  </a:ext>
                </a:extLst>
              </p:cNvPr>
              <p:cNvSpPr/>
              <p:nvPr/>
            </p:nvSpPr>
            <p:spPr>
              <a:xfrm>
                <a:off x="10497143" y="2661204"/>
                <a:ext cx="98997" cy="98997"/>
              </a:xfrm>
              <a:custGeom>
                <a:avLst/>
                <a:gdLst>
                  <a:gd name="connsiteX0" fmla="*/ 95938 w 98997"/>
                  <a:gd name="connsiteY0" fmla="*/ 32756 h 98997"/>
                  <a:gd name="connsiteX1" fmla="*/ 32756 w 98997"/>
                  <a:gd name="connsiteY1" fmla="*/ 3060 h 98997"/>
                  <a:gd name="connsiteX2" fmla="*/ 3060 w 98997"/>
                  <a:gd name="connsiteY2" fmla="*/ 66242 h 98997"/>
                  <a:gd name="connsiteX3" fmla="*/ 66242 w 98997"/>
                  <a:gd name="connsiteY3" fmla="*/ 95938 h 98997"/>
                  <a:gd name="connsiteX4" fmla="*/ 95938 w 98997"/>
                  <a:gd name="connsiteY4" fmla="*/ 32124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7" h="98997">
                    <a:moveTo>
                      <a:pt x="95938" y="32756"/>
                    </a:moveTo>
                    <a:cubicBezTo>
                      <a:pt x="86461" y="6851"/>
                      <a:pt x="58028" y="-6417"/>
                      <a:pt x="32756" y="3060"/>
                    </a:cubicBezTo>
                    <a:cubicBezTo>
                      <a:pt x="6851" y="12538"/>
                      <a:pt x="-6417" y="40969"/>
                      <a:pt x="3060" y="66242"/>
                    </a:cubicBezTo>
                    <a:cubicBezTo>
                      <a:pt x="12538" y="92147"/>
                      <a:pt x="40969" y="105415"/>
                      <a:pt x="66242" y="95938"/>
                    </a:cubicBezTo>
                    <a:cubicBezTo>
                      <a:pt x="92147" y="86460"/>
                      <a:pt x="105415" y="58028"/>
                      <a:pt x="95938" y="32124"/>
                    </a:cubicBezTo>
                    <a:close/>
                  </a:path>
                </a:pathLst>
              </a:custGeom>
              <a:grpFill/>
              <a:ln w="63120" cap="flat">
                <a:noFill/>
                <a:prstDash val="solid"/>
                <a:miter/>
              </a:ln>
            </p:spPr>
            <p:txBody>
              <a:bodyPr rtlCol="0" anchor="ctr"/>
              <a:lstStyle/>
              <a:p>
                <a:endParaRPr lang="en-GB"/>
              </a:p>
            </p:txBody>
          </p:sp>
          <p:sp>
            <p:nvSpPr>
              <p:cNvPr id="3154" name="Freeform: Shape 3153">
                <a:extLst>
                  <a:ext uri="{FF2B5EF4-FFF2-40B4-BE49-F238E27FC236}">
                    <a16:creationId xmlns:a16="http://schemas.microsoft.com/office/drawing/2014/main" id="{35AA1F74-983C-4A93-B377-3156D44F748A}"/>
                  </a:ext>
                </a:extLst>
              </p:cNvPr>
              <p:cNvSpPr/>
              <p:nvPr/>
            </p:nvSpPr>
            <p:spPr>
              <a:xfrm>
                <a:off x="11172423" y="440917"/>
                <a:ext cx="149816" cy="149747"/>
              </a:xfrm>
              <a:custGeom>
                <a:avLst/>
                <a:gdLst>
                  <a:gd name="connsiteX0" fmla="*/ 145356 w 149816"/>
                  <a:gd name="connsiteY0" fmla="*/ 49250 h 149747"/>
                  <a:gd name="connsiteX1" fmla="*/ 49320 w 149816"/>
                  <a:gd name="connsiteY1" fmla="*/ 4391 h 149747"/>
                  <a:gd name="connsiteX2" fmla="*/ 4461 w 149816"/>
                  <a:gd name="connsiteY2" fmla="*/ 100428 h 149747"/>
                  <a:gd name="connsiteX3" fmla="*/ 100497 w 149816"/>
                  <a:gd name="connsiteY3" fmla="*/ 145287 h 149747"/>
                  <a:gd name="connsiteX4" fmla="*/ 145356 w 149816"/>
                  <a:gd name="connsiteY4" fmla="*/ 49250 h 14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6" h="149747">
                    <a:moveTo>
                      <a:pt x="145356" y="49250"/>
                    </a:moveTo>
                    <a:cubicBezTo>
                      <a:pt x="131457" y="10709"/>
                      <a:pt x="88493" y="-9509"/>
                      <a:pt x="49320" y="4391"/>
                    </a:cubicBezTo>
                    <a:cubicBezTo>
                      <a:pt x="10147" y="18291"/>
                      <a:pt x="-9440" y="61255"/>
                      <a:pt x="4461" y="100428"/>
                    </a:cubicBezTo>
                    <a:cubicBezTo>
                      <a:pt x="18361" y="139601"/>
                      <a:pt x="61325" y="159187"/>
                      <a:pt x="100497" y="145287"/>
                    </a:cubicBezTo>
                    <a:cubicBezTo>
                      <a:pt x="139670" y="131387"/>
                      <a:pt x="159257" y="88423"/>
                      <a:pt x="145356" y="49250"/>
                    </a:cubicBezTo>
                    <a:close/>
                  </a:path>
                </a:pathLst>
              </a:custGeom>
              <a:grpFill/>
              <a:ln w="63120" cap="flat">
                <a:noFill/>
                <a:prstDash val="solid"/>
                <a:miter/>
              </a:ln>
            </p:spPr>
            <p:txBody>
              <a:bodyPr rtlCol="0" anchor="ctr"/>
              <a:lstStyle/>
              <a:p>
                <a:endParaRPr lang="en-GB"/>
              </a:p>
            </p:txBody>
          </p:sp>
          <p:sp>
            <p:nvSpPr>
              <p:cNvPr id="3155" name="Freeform: Shape 3154">
                <a:extLst>
                  <a:ext uri="{FF2B5EF4-FFF2-40B4-BE49-F238E27FC236}">
                    <a16:creationId xmlns:a16="http://schemas.microsoft.com/office/drawing/2014/main" id="{AA1E7698-F023-491E-9590-241A72FCCF2E}"/>
                  </a:ext>
                </a:extLst>
              </p:cNvPr>
              <p:cNvSpPr/>
              <p:nvPr/>
            </p:nvSpPr>
            <p:spPr>
              <a:xfrm>
                <a:off x="10847172" y="952127"/>
                <a:ext cx="98997" cy="98997"/>
              </a:xfrm>
              <a:custGeom>
                <a:avLst/>
                <a:gdLst>
                  <a:gd name="connsiteX0" fmla="*/ 96569 w 98997"/>
                  <a:gd name="connsiteY0" fmla="*/ 32756 h 98997"/>
                  <a:gd name="connsiteX1" fmla="*/ 32756 w 98997"/>
                  <a:gd name="connsiteY1" fmla="*/ 3060 h 98997"/>
                  <a:gd name="connsiteX2" fmla="*/ 3060 w 98997"/>
                  <a:gd name="connsiteY2" fmla="*/ 66242 h 98997"/>
                  <a:gd name="connsiteX3" fmla="*/ 66242 w 98997"/>
                  <a:gd name="connsiteY3" fmla="*/ 95938 h 98997"/>
                  <a:gd name="connsiteX4" fmla="*/ 95938 w 98997"/>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7" h="98997">
                    <a:moveTo>
                      <a:pt x="96569" y="32756"/>
                    </a:moveTo>
                    <a:cubicBezTo>
                      <a:pt x="87092" y="6851"/>
                      <a:pt x="58660" y="-6417"/>
                      <a:pt x="32756" y="3060"/>
                    </a:cubicBezTo>
                    <a:cubicBezTo>
                      <a:pt x="6851" y="12537"/>
                      <a:pt x="-6417" y="40969"/>
                      <a:pt x="3060" y="66242"/>
                    </a:cubicBezTo>
                    <a:cubicBezTo>
                      <a:pt x="12537" y="92147"/>
                      <a:pt x="40969" y="105415"/>
                      <a:pt x="66242" y="95938"/>
                    </a:cubicBezTo>
                    <a:cubicBezTo>
                      <a:pt x="92147" y="86460"/>
                      <a:pt x="105415" y="58028"/>
                      <a:pt x="95938" y="32756"/>
                    </a:cubicBezTo>
                    <a:close/>
                  </a:path>
                </a:pathLst>
              </a:custGeom>
              <a:grpFill/>
              <a:ln w="63120" cap="flat">
                <a:noFill/>
                <a:prstDash val="solid"/>
                <a:miter/>
              </a:ln>
            </p:spPr>
            <p:txBody>
              <a:bodyPr rtlCol="0" anchor="ctr"/>
              <a:lstStyle/>
              <a:p>
                <a:endParaRPr lang="en-GB"/>
              </a:p>
            </p:txBody>
          </p:sp>
          <p:sp>
            <p:nvSpPr>
              <p:cNvPr id="3156" name="Freeform: Shape 3155">
                <a:extLst>
                  <a:ext uri="{FF2B5EF4-FFF2-40B4-BE49-F238E27FC236}">
                    <a16:creationId xmlns:a16="http://schemas.microsoft.com/office/drawing/2014/main" id="{35DD5806-9EFE-4FA1-8020-30578176DEBD}"/>
                  </a:ext>
                </a:extLst>
              </p:cNvPr>
              <p:cNvSpPr/>
              <p:nvPr/>
            </p:nvSpPr>
            <p:spPr>
              <a:xfrm>
                <a:off x="12108989" y="-1290"/>
                <a:ext cx="98927" cy="98997"/>
              </a:xfrm>
              <a:custGeom>
                <a:avLst/>
                <a:gdLst>
                  <a:gd name="connsiteX0" fmla="*/ 95868 w 98927"/>
                  <a:gd name="connsiteY0" fmla="*/ 32756 h 98997"/>
                  <a:gd name="connsiteX1" fmla="*/ 32686 w 98927"/>
                  <a:gd name="connsiteY1" fmla="*/ 3060 h 98997"/>
                  <a:gd name="connsiteX2" fmla="*/ 2990 w 98927"/>
                  <a:gd name="connsiteY2" fmla="*/ 66242 h 98997"/>
                  <a:gd name="connsiteX3" fmla="*/ 66173 w 98927"/>
                  <a:gd name="connsiteY3" fmla="*/ 95938 h 98997"/>
                  <a:gd name="connsiteX4" fmla="*/ 95868 w 98927"/>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27" h="98997">
                    <a:moveTo>
                      <a:pt x="95868" y="32756"/>
                    </a:moveTo>
                    <a:cubicBezTo>
                      <a:pt x="86391" y="6851"/>
                      <a:pt x="57959" y="-6417"/>
                      <a:pt x="32686" y="3060"/>
                    </a:cubicBezTo>
                    <a:cubicBezTo>
                      <a:pt x="7413" y="12537"/>
                      <a:pt x="-6487" y="40969"/>
                      <a:pt x="2990" y="66242"/>
                    </a:cubicBezTo>
                    <a:cubicBezTo>
                      <a:pt x="12467" y="92147"/>
                      <a:pt x="40900" y="105415"/>
                      <a:pt x="66173" y="95938"/>
                    </a:cubicBezTo>
                    <a:cubicBezTo>
                      <a:pt x="92077" y="86460"/>
                      <a:pt x="105345" y="58028"/>
                      <a:pt x="95868" y="32756"/>
                    </a:cubicBezTo>
                    <a:close/>
                  </a:path>
                </a:pathLst>
              </a:custGeom>
              <a:grpFill/>
              <a:ln w="63120" cap="flat">
                <a:noFill/>
                <a:prstDash val="solid"/>
                <a:miter/>
              </a:ln>
            </p:spPr>
            <p:txBody>
              <a:bodyPr rtlCol="0" anchor="ctr"/>
              <a:lstStyle/>
              <a:p>
                <a:endParaRPr lang="en-GB"/>
              </a:p>
            </p:txBody>
          </p:sp>
          <p:sp>
            <p:nvSpPr>
              <p:cNvPr id="3157" name="Freeform: Shape 3156">
                <a:extLst>
                  <a:ext uri="{FF2B5EF4-FFF2-40B4-BE49-F238E27FC236}">
                    <a16:creationId xmlns:a16="http://schemas.microsoft.com/office/drawing/2014/main" id="{0DC6D53A-C341-414C-9C87-5C3B31B88030}"/>
                  </a:ext>
                </a:extLst>
              </p:cNvPr>
              <p:cNvSpPr/>
              <p:nvPr/>
            </p:nvSpPr>
            <p:spPr>
              <a:xfrm>
                <a:off x="11695172" y="1220747"/>
                <a:ext cx="179678" cy="179678"/>
              </a:xfrm>
              <a:custGeom>
                <a:avLst/>
                <a:gdLst>
                  <a:gd name="connsiteX0" fmla="*/ 174188 w 179678"/>
                  <a:gd name="connsiteY0" fmla="*/ 59196 h 179678"/>
                  <a:gd name="connsiteX1" fmla="*/ 59196 w 179678"/>
                  <a:gd name="connsiteY1" fmla="*/ 5491 h 179678"/>
                  <a:gd name="connsiteX2" fmla="*/ 5491 w 179678"/>
                  <a:gd name="connsiteY2" fmla="*/ 120483 h 179678"/>
                  <a:gd name="connsiteX3" fmla="*/ 120483 w 179678"/>
                  <a:gd name="connsiteY3" fmla="*/ 174188 h 179678"/>
                  <a:gd name="connsiteX4" fmla="*/ 174188 w 179678"/>
                  <a:gd name="connsiteY4" fmla="*/ 59196 h 17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8" h="179678">
                    <a:moveTo>
                      <a:pt x="174188" y="59196"/>
                    </a:moveTo>
                    <a:cubicBezTo>
                      <a:pt x="157129" y="12441"/>
                      <a:pt x="105951" y="-11568"/>
                      <a:pt x="59196" y="5491"/>
                    </a:cubicBezTo>
                    <a:cubicBezTo>
                      <a:pt x="12442" y="22551"/>
                      <a:pt x="-11568" y="73728"/>
                      <a:pt x="5491" y="120483"/>
                    </a:cubicBezTo>
                    <a:cubicBezTo>
                      <a:pt x="22550" y="167237"/>
                      <a:pt x="74360" y="191247"/>
                      <a:pt x="120483" y="174188"/>
                    </a:cubicBezTo>
                    <a:cubicBezTo>
                      <a:pt x="167238" y="157128"/>
                      <a:pt x="191247" y="105319"/>
                      <a:pt x="174188" y="59196"/>
                    </a:cubicBezTo>
                    <a:close/>
                  </a:path>
                </a:pathLst>
              </a:custGeom>
              <a:grpFill/>
              <a:ln w="63120" cap="flat">
                <a:noFill/>
                <a:prstDash val="solid"/>
                <a:miter/>
              </a:ln>
            </p:spPr>
            <p:txBody>
              <a:bodyPr rtlCol="0" anchor="ctr"/>
              <a:lstStyle/>
              <a:p>
                <a:endParaRPr lang="en-GB"/>
              </a:p>
            </p:txBody>
          </p:sp>
          <p:sp>
            <p:nvSpPr>
              <p:cNvPr id="3158" name="Freeform: Shape 3157">
                <a:extLst>
                  <a:ext uri="{FF2B5EF4-FFF2-40B4-BE49-F238E27FC236}">
                    <a16:creationId xmlns:a16="http://schemas.microsoft.com/office/drawing/2014/main" id="{B1DD591A-9072-439E-BAEA-03CD6AC76EA2}"/>
                  </a:ext>
                </a:extLst>
              </p:cNvPr>
              <p:cNvSpPr/>
              <p:nvPr/>
            </p:nvSpPr>
            <p:spPr>
              <a:xfrm>
                <a:off x="10511765" y="1958708"/>
                <a:ext cx="141150" cy="141150"/>
              </a:xfrm>
              <a:custGeom>
                <a:avLst/>
                <a:gdLst>
                  <a:gd name="connsiteX0" fmla="*/ 136916 w 141150"/>
                  <a:gd name="connsiteY0" fmla="*/ 46566 h 141150"/>
                  <a:gd name="connsiteX1" fmla="*/ 46566 w 141150"/>
                  <a:gd name="connsiteY1" fmla="*/ 4234 h 141150"/>
                  <a:gd name="connsiteX2" fmla="*/ 4234 w 141150"/>
                  <a:gd name="connsiteY2" fmla="*/ 94585 h 141150"/>
                  <a:gd name="connsiteX3" fmla="*/ 94585 w 141150"/>
                  <a:gd name="connsiteY3" fmla="*/ 136917 h 141150"/>
                  <a:gd name="connsiteX4" fmla="*/ 136916 w 141150"/>
                  <a:gd name="connsiteY4" fmla="*/ 46566 h 14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50" h="141150">
                    <a:moveTo>
                      <a:pt x="136916" y="46566"/>
                    </a:moveTo>
                    <a:cubicBezTo>
                      <a:pt x="123648" y="9921"/>
                      <a:pt x="83212" y="-9034"/>
                      <a:pt x="46566" y="4234"/>
                    </a:cubicBezTo>
                    <a:cubicBezTo>
                      <a:pt x="9920" y="17502"/>
                      <a:pt x="-9034" y="57939"/>
                      <a:pt x="4234" y="94585"/>
                    </a:cubicBezTo>
                    <a:cubicBezTo>
                      <a:pt x="17502" y="131230"/>
                      <a:pt x="57939" y="150185"/>
                      <a:pt x="94585" y="136917"/>
                    </a:cubicBezTo>
                    <a:cubicBezTo>
                      <a:pt x="131230" y="123648"/>
                      <a:pt x="150185" y="83212"/>
                      <a:pt x="136916" y="46566"/>
                    </a:cubicBezTo>
                    <a:close/>
                  </a:path>
                </a:pathLst>
              </a:custGeom>
              <a:grpFill/>
              <a:ln w="63120" cap="flat">
                <a:noFill/>
                <a:prstDash val="solid"/>
                <a:miter/>
              </a:ln>
            </p:spPr>
            <p:txBody>
              <a:bodyPr rtlCol="0" anchor="ctr"/>
              <a:lstStyle/>
              <a:p>
                <a:endParaRPr lang="en-GB"/>
              </a:p>
            </p:txBody>
          </p:sp>
          <p:sp>
            <p:nvSpPr>
              <p:cNvPr id="3159" name="Freeform: Shape 3158">
                <a:extLst>
                  <a:ext uri="{FF2B5EF4-FFF2-40B4-BE49-F238E27FC236}">
                    <a16:creationId xmlns:a16="http://schemas.microsoft.com/office/drawing/2014/main" id="{7C2BB6C1-2010-4B6E-BAEF-F1DC22F27797}"/>
                  </a:ext>
                </a:extLst>
              </p:cNvPr>
              <p:cNvSpPr/>
              <p:nvPr/>
            </p:nvSpPr>
            <p:spPr>
              <a:xfrm>
                <a:off x="10798612" y="3308278"/>
                <a:ext cx="141150" cy="141150"/>
              </a:xfrm>
              <a:custGeom>
                <a:avLst/>
                <a:gdLst>
                  <a:gd name="connsiteX0" fmla="*/ 136916 w 141150"/>
                  <a:gd name="connsiteY0" fmla="*/ 46566 h 141150"/>
                  <a:gd name="connsiteX1" fmla="*/ 46566 w 141150"/>
                  <a:gd name="connsiteY1" fmla="*/ 4234 h 141150"/>
                  <a:gd name="connsiteX2" fmla="*/ 4234 w 141150"/>
                  <a:gd name="connsiteY2" fmla="*/ 94585 h 141150"/>
                  <a:gd name="connsiteX3" fmla="*/ 94585 w 141150"/>
                  <a:gd name="connsiteY3" fmla="*/ 136916 h 141150"/>
                  <a:gd name="connsiteX4" fmla="*/ 136916 w 141150"/>
                  <a:gd name="connsiteY4" fmla="*/ 46566 h 14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50" h="141150">
                    <a:moveTo>
                      <a:pt x="136916" y="46566"/>
                    </a:moveTo>
                    <a:cubicBezTo>
                      <a:pt x="123648" y="9920"/>
                      <a:pt x="83212" y="-9034"/>
                      <a:pt x="46566" y="4234"/>
                    </a:cubicBezTo>
                    <a:cubicBezTo>
                      <a:pt x="9920" y="17502"/>
                      <a:pt x="-9034" y="57939"/>
                      <a:pt x="4234" y="94585"/>
                    </a:cubicBezTo>
                    <a:cubicBezTo>
                      <a:pt x="17502" y="131230"/>
                      <a:pt x="57939" y="150185"/>
                      <a:pt x="94585" y="136916"/>
                    </a:cubicBezTo>
                    <a:cubicBezTo>
                      <a:pt x="131230" y="123648"/>
                      <a:pt x="150185" y="83212"/>
                      <a:pt x="136916" y="46566"/>
                    </a:cubicBezTo>
                    <a:close/>
                  </a:path>
                </a:pathLst>
              </a:custGeom>
              <a:grpFill/>
              <a:ln w="63120" cap="flat">
                <a:noFill/>
                <a:prstDash val="solid"/>
                <a:miter/>
              </a:ln>
            </p:spPr>
            <p:txBody>
              <a:bodyPr rtlCol="0" anchor="ctr"/>
              <a:lstStyle/>
              <a:p>
                <a:endParaRPr lang="en-GB"/>
              </a:p>
            </p:txBody>
          </p:sp>
        </p:grpSp>
        <p:grpSp>
          <p:nvGrpSpPr>
            <p:cNvPr id="3049" name="Graphic 2">
              <a:extLst>
                <a:ext uri="{FF2B5EF4-FFF2-40B4-BE49-F238E27FC236}">
                  <a16:creationId xmlns:a16="http://schemas.microsoft.com/office/drawing/2014/main" id="{639DF92F-484C-4CA1-9E24-235C92854C45}"/>
                </a:ext>
              </a:extLst>
            </p:cNvPr>
            <p:cNvGrpSpPr/>
            <p:nvPr/>
          </p:nvGrpSpPr>
          <p:grpSpPr>
            <a:xfrm>
              <a:off x="6219615" y="-157449"/>
              <a:ext cx="1441184" cy="4173178"/>
              <a:chOff x="6219615" y="-157449"/>
              <a:chExt cx="1441184" cy="4173178"/>
            </a:xfrm>
            <a:grpFill/>
          </p:grpSpPr>
          <p:grpSp>
            <p:nvGrpSpPr>
              <p:cNvPr id="3093" name="Graphic 2">
                <a:extLst>
                  <a:ext uri="{FF2B5EF4-FFF2-40B4-BE49-F238E27FC236}">
                    <a16:creationId xmlns:a16="http://schemas.microsoft.com/office/drawing/2014/main" id="{36EE36F7-C76D-4320-80B8-6F0736CBF3C3}"/>
                  </a:ext>
                </a:extLst>
              </p:cNvPr>
              <p:cNvGrpSpPr/>
              <p:nvPr/>
            </p:nvGrpSpPr>
            <p:grpSpPr>
              <a:xfrm>
                <a:off x="6219615" y="-157449"/>
                <a:ext cx="1441184" cy="4173178"/>
                <a:chOff x="6219615" y="-157449"/>
                <a:chExt cx="1441184" cy="4173178"/>
              </a:xfrm>
              <a:grpFill/>
            </p:grpSpPr>
            <p:grpSp>
              <p:nvGrpSpPr>
                <p:cNvPr id="3118" name="Graphic 2">
                  <a:extLst>
                    <a:ext uri="{FF2B5EF4-FFF2-40B4-BE49-F238E27FC236}">
                      <a16:creationId xmlns:a16="http://schemas.microsoft.com/office/drawing/2014/main" id="{9B9ADD00-FA1C-4579-AB3B-704690C53FF6}"/>
                    </a:ext>
                  </a:extLst>
                </p:cNvPr>
                <p:cNvGrpSpPr/>
                <p:nvPr/>
              </p:nvGrpSpPr>
              <p:grpSpPr>
                <a:xfrm>
                  <a:off x="6219615" y="-157449"/>
                  <a:ext cx="1441184" cy="4173178"/>
                  <a:chOff x="6219615" y="-157449"/>
                  <a:chExt cx="1441184" cy="4173178"/>
                </a:xfrm>
                <a:grpFill/>
              </p:grpSpPr>
              <p:sp>
                <p:nvSpPr>
                  <p:cNvPr id="3133" name="Freeform: Shape 3132">
                    <a:extLst>
                      <a:ext uri="{FF2B5EF4-FFF2-40B4-BE49-F238E27FC236}">
                        <a16:creationId xmlns:a16="http://schemas.microsoft.com/office/drawing/2014/main" id="{6FAEA94C-F9A0-47F6-9440-4BD1DF8FB7E5}"/>
                      </a:ext>
                    </a:extLst>
                  </p:cNvPr>
                  <p:cNvSpPr/>
                  <p:nvPr/>
                </p:nvSpPr>
                <p:spPr>
                  <a:xfrm>
                    <a:off x="6219615" y="-17184"/>
                    <a:ext cx="1441184" cy="3439634"/>
                  </a:xfrm>
                  <a:custGeom>
                    <a:avLst/>
                    <a:gdLst>
                      <a:gd name="connsiteX0" fmla="*/ 1437393 w 1441184"/>
                      <a:gd name="connsiteY0" fmla="*/ 3439635 h 3439634"/>
                      <a:gd name="connsiteX1" fmla="*/ 1434234 w 1441184"/>
                      <a:gd name="connsiteY1" fmla="*/ 3426999 h 3439634"/>
                      <a:gd name="connsiteX2" fmla="*/ 1424125 w 1441184"/>
                      <a:gd name="connsiteY2" fmla="*/ 3390353 h 3439634"/>
                      <a:gd name="connsiteX3" fmla="*/ 1354625 w 1441184"/>
                      <a:gd name="connsiteY3" fmla="*/ 3266516 h 3439634"/>
                      <a:gd name="connsiteX4" fmla="*/ 1196669 w 1441184"/>
                      <a:gd name="connsiteY4" fmla="*/ 3110456 h 3439634"/>
                      <a:gd name="connsiteX5" fmla="*/ 961632 w 1441184"/>
                      <a:gd name="connsiteY5" fmla="*/ 2940496 h 3439634"/>
                      <a:gd name="connsiteX6" fmla="*/ 681103 w 1441184"/>
                      <a:gd name="connsiteY6" fmla="*/ 2738945 h 3439634"/>
                      <a:gd name="connsiteX7" fmla="*/ 543366 w 1441184"/>
                      <a:gd name="connsiteY7" fmla="*/ 2607526 h 3439634"/>
                      <a:gd name="connsiteX8" fmla="*/ 441643 w 1441184"/>
                      <a:gd name="connsiteY8" fmla="*/ 2436303 h 3439634"/>
                      <a:gd name="connsiteX9" fmla="*/ 434693 w 1441184"/>
                      <a:gd name="connsiteY9" fmla="*/ 2231593 h 3439634"/>
                      <a:gd name="connsiteX10" fmla="*/ 514303 w 1441184"/>
                      <a:gd name="connsiteY10" fmla="*/ 2038255 h 3439634"/>
                      <a:gd name="connsiteX11" fmla="*/ 756922 w 1441184"/>
                      <a:gd name="connsiteY11" fmla="*/ 1689490 h 3439634"/>
                      <a:gd name="connsiteX12" fmla="*/ 990696 w 1441184"/>
                      <a:gd name="connsiteY12" fmla="*/ 1338829 h 3439634"/>
                      <a:gd name="connsiteX13" fmla="*/ 1052614 w 1441184"/>
                      <a:gd name="connsiteY13" fmla="*/ 1147387 h 3439634"/>
                      <a:gd name="connsiteX14" fmla="*/ 1050719 w 1441184"/>
                      <a:gd name="connsiteY14" fmla="*/ 1051982 h 3439634"/>
                      <a:gd name="connsiteX15" fmla="*/ 1037450 w 1441184"/>
                      <a:gd name="connsiteY15" fmla="*/ 1003332 h 3439634"/>
                      <a:gd name="connsiteX16" fmla="*/ 1021023 w 1441184"/>
                      <a:gd name="connsiteY16" fmla="*/ 957841 h 3439634"/>
                      <a:gd name="connsiteX17" fmla="*/ 758817 w 1441184"/>
                      <a:gd name="connsiteY17" fmla="*/ 703217 h 3439634"/>
                      <a:gd name="connsiteX18" fmla="*/ 460598 w 1441184"/>
                      <a:gd name="connsiteY18" fmla="*/ 530730 h 3439634"/>
                      <a:gd name="connsiteX19" fmla="*/ 332970 w 1441184"/>
                      <a:gd name="connsiteY19" fmla="*/ 444170 h 3439634"/>
                      <a:gd name="connsiteX20" fmla="*/ 227456 w 1441184"/>
                      <a:gd name="connsiteY20" fmla="*/ 353188 h 3439634"/>
                      <a:gd name="connsiteX21" fmla="*/ 182596 w 1441184"/>
                      <a:gd name="connsiteY21" fmla="*/ 308329 h 3439634"/>
                      <a:gd name="connsiteX22" fmla="*/ 145319 w 1441184"/>
                      <a:gd name="connsiteY22" fmla="*/ 262838 h 3439634"/>
                      <a:gd name="connsiteX23" fmla="*/ 111201 w 1441184"/>
                      <a:gd name="connsiteY23" fmla="*/ 220506 h 3439634"/>
                      <a:gd name="connsiteX24" fmla="*/ 85296 w 1441184"/>
                      <a:gd name="connsiteY24" fmla="*/ 178174 h 3439634"/>
                      <a:gd name="connsiteX25" fmla="*/ 44228 w 1441184"/>
                      <a:gd name="connsiteY25" fmla="*/ 105514 h 3439634"/>
                      <a:gd name="connsiteX26" fmla="*/ 20218 w 1441184"/>
                      <a:gd name="connsiteY26" fmla="*/ 48650 h 3439634"/>
                      <a:gd name="connsiteX27" fmla="*/ 0 w 1441184"/>
                      <a:gd name="connsiteY27" fmla="*/ 1264 h 3439634"/>
                      <a:gd name="connsiteX28" fmla="*/ 3159 w 1441184"/>
                      <a:gd name="connsiteY28" fmla="*/ 0 h 3439634"/>
                      <a:gd name="connsiteX29" fmla="*/ 25273 w 1441184"/>
                      <a:gd name="connsiteY29" fmla="*/ 46123 h 3439634"/>
                      <a:gd name="connsiteX30" fmla="*/ 51809 w 1441184"/>
                      <a:gd name="connsiteY30" fmla="*/ 101091 h 3439634"/>
                      <a:gd name="connsiteX31" fmla="*/ 96037 w 1441184"/>
                      <a:gd name="connsiteY31" fmla="*/ 170592 h 3439634"/>
                      <a:gd name="connsiteX32" fmla="*/ 123205 w 1441184"/>
                      <a:gd name="connsiteY32" fmla="*/ 211028 h 3439634"/>
                      <a:gd name="connsiteX33" fmla="*/ 157955 w 1441184"/>
                      <a:gd name="connsiteY33" fmla="*/ 252097 h 3439634"/>
                      <a:gd name="connsiteX34" fmla="*/ 195865 w 1441184"/>
                      <a:gd name="connsiteY34" fmla="*/ 295692 h 3439634"/>
                      <a:gd name="connsiteX35" fmla="*/ 241356 w 1441184"/>
                      <a:gd name="connsiteY35" fmla="*/ 338656 h 3439634"/>
                      <a:gd name="connsiteX36" fmla="*/ 346870 w 1441184"/>
                      <a:gd name="connsiteY36" fmla="*/ 425216 h 3439634"/>
                      <a:gd name="connsiteX37" fmla="*/ 475129 w 1441184"/>
                      <a:gd name="connsiteY37" fmla="*/ 506721 h 3439634"/>
                      <a:gd name="connsiteX38" fmla="*/ 776508 w 1441184"/>
                      <a:gd name="connsiteY38" fmla="*/ 673522 h 3439634"/>
                      <a:gd name="connsiteX39" fmla="*/ 1054510 w 1441184"/>
                      <a:gd name="connsiteY39" fmla="*/ 947100 h 3439634"/>
                      <a:gd name="connsiteX40" fmla="*/ 1071569 w 1441184"/>
                      <a:gd name="connsiteY40" fmla="*/ 995750 h 3439634"/>
                      <a:gd name="connsiteX41" fmla="*/ 1084205 w 1441184"/>
                      <a:gd name="connsiteY41" fmla="*/ 1045032 h 3439634"/>
                      <a:gd name="connsiteX42" fmla="*/ 1086101 w 1441184"/>
                      <a:gd name="connsiteY42" fmla="*/ 1153074 h 3439634"/>
                      <a:gd name="connsiteX43" fmla="*/ 1017864 w 1441184"/>
                      <a:gd name="connsiteY43" fmla="*/ 1354625 h 3439634"/>
                      <a:gd name="connsiteX44" fmla="*/ 772085 w 1441184"/>
                      <a:gd name="connsiteY44" fmla="*/ 1703390 h 3439634"/>
                      <a:gd name="connsiteX45" fmla="*/ 523780 w 1441184"/>
                      <a:gd name="connsiteY45" fmla="*/ 2045837 h 3439634"/>
                      <a:gd name="connsiteX46" fmla="*/ 459334 w 1441184"/>
                      <a:gd name="connsiteY46" fmla="*/ 2431880 h 3439634"/>
                      <a:gd name="connsiteX47" fmla="*/ 700058 w 1441184"/>
                      <a:gd name="connsiteY47" fmla="*/ 2717463 h 3439634"/>
                      <a:gd name="connsiteX48" fmla="*/ 978691 w 1441184"/>
                      <a:gd name="connsiteY48" fmla="*/ 2918382 h 3439634"/>
                      <a:gd name="connsiteX49" fmla="*/ 1211833 w 1441184"/>
                      <a:gd name="connsiteY49" fmla="*/ 3094028 h 3439634"/>
                      <a:gd name="connsiteX50" fmla="*/ 1366629 w 1441184"/>
                      <a:gd name="connsiteY50" fmla="*/ 3258934 h 3439634"/>
                      <a:gd name="connsiteX51" fmla="*/ 1430443 w 1441184"/>
                      <a:gd name="connsiteY51" fmla="*/ 3389721 h 3439634"/>
                      <a:gd name="connsiteX52" fmla="*/ 1438657 w 1441184"/>
                      <a:gd name="connsiteY52" fmla="*/ 3426999 h 3439634"/>
                      <a:gd name="connsiteX53" fmla="*/ 1441184 w 1441184"/>
                      <a:gd name="connsiteY53" fmla="*/ 3439635 h 3439634"/>
                      <a:gd name="connsiteX54" fmla="*/ 1438025 w 1441184"/>
                      <a:gd name="connsiteY54" fmla="*/ 3439635 h 34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41184" h="3439634">
                        <a:moveTo>
                          <a:pt x="1437393" y="3439635"/>
                        </a:moveTo>
                        <a:lnTo>
                          <a:pt x="1434234" y="3426999"/>
                        </a:lnTo>
                        <a:cubicBezTo>
                          <a:pt x="1431707" y="3418785"/>
                          <a:pt x="1430443" y="3405516"/>
                          <a:pt x="1424125" y="3390353"/>
                        </a:cubicBezTo>
                        <a:cubicBezTo>
                          <a:pt x="1414648" y="3358762"/>
                          <a:pt x="1392534" y="3315166"/>
                          <a:pt x="1354625" y="3266516"/>
                        </a:cubicBezTo>
                        <a:cubicBezTo>
                          <a:pt x="1317347" y="3217865"/>
                          <a:pt x="1264274" y="3164793"/>
                          <a:pt x="1196669" y="3110456"/>
                        </a:cubicBezTo>
                        <a:cubicBezTo>
                          <a:pt x="1129696" y="3056751"/>
                          <a:pt x="1050087" y="3000519"/>
                          <a:pt x="961632" y="2940496"/>
                        </a:cubicBezTo>
                        <a:cubicBezTo>
                          <a:pt x="873809" y="2880473"/>
                          <a:pt x="776508" y="2817291"/>
                          <a:pt x="681103" y="2738945"/>
                        </a:cubicBezTo>
                        <a:cubicBezTo>
                          <a:pt x="633085" y="2699772"/>
                          <a:pt x="585698" y="2657440"/>
                          <a:pt x="543366" y="2607526"/>
                        </a:cubicBezTo>
                        <a:cubicBezTo>
                          <a:pt x="501034" y="2558244"/>
                          <a:pt x="462493" y="2501380"/>
                          <a:pt x="441643" y="2436303"/>
                        </a:cubicBezTo>
                        <a:cubicBezTo>
                          <a:pt x="419529" y="2371857"/>
                          <a:pt x="418898" y="2299829"/>
                          <a:pt x="434693" y="2231593"/>
                        </a:cubicBezTo>
                        <a:cubicBezTo>
                          <a:pt x="449857" y="2163356"/>
                          <a:pt x="480184" y="2099542"/>
                          <a:pt x="514303" y="2038255"/>
                        </a:cubicBezTo>
                        <a:cubicBezTo>
                          <a:pt x="583171" y="1915050"/>
                          <a:pt x="671626" y="1802586"/>
                          <a:pt x="756922" y="1689490"/>
                        </a:cubicBezTo>
                        <a:cubicBezTo>
                          <a:pt x="842218" y="1575762"/>
                          <a:pt x="928777" y="1462034"/>
                          <a:pt x="990696" y="1338829"/>
                        </a:cubicBezTo>
                        <a:cubicBezTo>
                          <a:pt x="1021655" y="1277542"/>
                          <a:pt x="1045032" y="1213097"/>
                          <a:pt x="1052614" y="1147387"/>
                        </a:cubicBezTo>
                        <a:cubicBezTo>
                          <a:pt x="1057037" y="1115164"/>
                          <a:pt x="1055141" y="1080414"/>
                          <a:pt x="1050719" y="1051982"/>
                        </a:cubicBezTo>
                        <a:lnTo>
                          <a:pt x="1037450" y="1003332"/>
                        </a:lnTo>
                        <a:cubicBezTo>
                          <a:pt x="1033659" y="986905"/>
                          <a:pt x="1029237" y="970478"/>
                          <a:pt x="1021023" y="957841"/>
                        </a:cubicBezTo>
                        <a:cubicBezTo>
                          <a:pt x="968582" y="844113"/>
                          <a:pt x="861804" y="763872"/>
                          <a:pt x="758817" y="703217"/>
                        </a:cubicBezTo>
                        <a:cubicBezTo>
                          <a:pt x="654567" y="641930"/>
                          <a:pt x="550948" y="588226"/>
                          <a:pt x="460598" y="530730"/>
                        </a:cubicBezTo>
                        <a:cubicBezTo>
                          <a:pt x="414475" y="503562"/>
                          <a:pt x="372774" y="471971"/>
                          <a:pt x="332970" y="444170"/>
                        </a:cubicBezTo>
                        <a:cubicBezTo>
                          <a:pt x="295692" y="411947"/>
                          <a:pt x="257151" y="385411"/>
                          <a:pt x="227456" y="353188"/>
                        </a:cubicBezTo>
                        <a:cubicBezTo>
                          <a:pt x="211660" y="338024"/>
                          <a:pt x="197128" y="322861"/>
                          <a:pt x="182596" y="308329"/>
                        </a:cubicBezTo>
                        <a:cubicBezTo>
                          <a:pt x="168696" y="293165"/>
                          <a:pt x="157323" y="277370"/>
                          <a:pt x="145319" y="262838"/>
                        </a:cubicBezTo>
                        <a:cubicBezTo>
                          <a:pt x="133314" y="248306"/>
                          <a:pt x="121942" y="233774"/>
                          <a:pt x="111201" y="220506"/>
                        </a:cubicBezTo>
                        <a:cubicBezTo>
                          <a:pt x="101091" y="206606"/>
                          <a:pt x="93510" y="191442"/>
                          <a:pt x="85296" y="178174"/>
                        </a:cubicBezTo>
                        <a:cubicBezTo>
                          <a:pt x="70132" y="151005"/>
                          <a:pt x="53705" y="127628"/>
                          <a:pt x="44228" y="105514"/>
                        </a:cubicBezTo>
                        <a:cubicBezTo>
                          <a:pt x="34750" y="83401"/>
                          <a:pt x="26536" y="63814"/>
                          <a:pt x="20218" y="48650"/>
                        </a:cubicBezTo>
                        <a:cubicBezTo>
                          <a:pt x="6950" y="17691"/>
                          <a:pt x="0" y="1264"/>
                          <a:pt x="0" y="1264"/>
                        </a:cubicBezTo>
                        <a:lnTo>
                          <a:pt x="3159" y="0"/>
                        </a:lnTo>
                        <a:lnTo>
                          <a:pt x="25273" y="46123"/>
                        </a:lnTo>
                        <a:lnTo>
                          <a:pt x="51809" y="101091"/>
                        </a:lnTo>
                        <a:cubicBezTo>
                          <a:pt x="62550" y="122573"/>
                          <a:pt x="79609" y="144687"/>
                          <a:pt x="96037" y="170592"/>
                        </a:cubicBezTo>
                        <a:cubicBezTo>
                          <a:pt x="104882" y="183228"/>
                          <a:pt x="113096" y="197128"/>
                          <a:pt x="123205" y="211028"/>
                        </a:cubicBezTo>
                        <a:cubicBezTo>
                          <a:pt x="133946" y="224297"/>
                          <a:pt x="145951" y="237565"/>
                          <a:pt x="157955" y="252097"/>
                        </a:cubicBezTo>
                        <a:cubicBezTo>
                          <a:pt x="169960" y="265997"/>
                          <a:pt x="181965" y="281792"/>
                          <a:pt x="195865" y="295692"/>
                        </a:cubicBezTo>
                        <a:cubicBezTo>
                          <a:pt x="210396" y="309592"/>
                          <a:pt x="225560" y="323493"/>
                          <a:pt x="241356" y="338656"/>
                        </a:cubicBezTo>
                        <a:cubicBezTo>
                          <a:pt x="271051" y="369615"/>
                          <a:pt x="309592" y="394888"/>
                          <a:pt x="346870" y="425216"/>
                        </a:cubicBezTo>
                        <a:cubicBezTo>
                          <a:pt x="387306" y="451752"/>
                          <a:pt x="428375" y="480816"/>
                          <a:pt x="475129" y="506721"/>
                        </a:cubicBezTo>
                        <a:cubicBezTo>
                          <a:pt x="566112" y="561057"/>
                          <a:pt x="670362" y="610971"/>
                          <a:pt x="776508" y="673522"/>
                        </a:cubicBezTo>
                        <a:cubicBezTo>
                          <a:pt x="880759" y="736704"/>
                          <a:pt x="995750" y="814418"/>
                          <a:pt x="1054510" y="947100"/>
                        </a:cubicBezTo>
                        <a:cubicBezTo>
                          <a:pt x="1063355" y="962896"/>
                          <a:pt x="1067778" y="979323"/>
                          <a:pt x="1071569" y="995750"/>
                        </a:cubicBezTo>
                        <a:lnTo>
                          <a:pt x="1084205" y="1045032"/>
                        </a:lnTo>
                        <a:cubicBezTo>
                          <a:pt x="1089892" y="1083573"/>
                          <a:pt x="1091155" y="1117060"/>
                          <a:pt x="1086101" y="1153074"/>
                        </a:cubicBezTo>
                        <a:cubicBezTo>
                          <a:pt x="1077255" y="1224469"/>
                          <a:pt x="1051351" y="1292075"/>
                          <a:pt x="1017864" y="1354625"/>
                        </a:cubicBezTo>
                        <a:cubicBezTo>
                          <a:pt x="950259" y="1480357"/>
                          <a:pt x="860541" y="1591558"/>
                          <a:pt x="772085" y="1703390"/>
                        </a:cubicBezTo>
                        <a:cubicBezTo>
                          <a:pt x="684262" y="1815222"/>
                          <a:pt x="593912" y="1925159"/>
                          <a:pt x="523780" y="2045837"/>
                        </a:cubicBezTo>
                        <a:cubicBezTo>
                          <a:pt x="456175" y="2164620"/>
                          <a:pt x="409420" y="2307411"/>
                          <a:pt x="459334" y="2431880"/>
                        </a:cubicBezTo>
                        <a:cubicBezTo>
                          <a:pt x="505457" y="2555085"/>
                          <a:pt x="607812" y="2641013"/>
                          <a:pt x="700058" y="2717463"/>
                        </a:cubicBezTo>
                        <a:cubicBezTo>
                          <a:pt x="795463" y="2792650"/>
                          <a:pt x="890868" y="2857096"/>
                          <a:pt x="978691" y="2918382"/>
                        </a:cubicBezTo>
                        <a:cubicBezTo>
                          <a:pt x="1065882" y="2979669"/>
                          <a:pt x="1146124" y="3036533"/>
                          <a:pt x="1211833" y="3094028"/>
                        </a:cubicBezTo>
                        <a:cubicBezTo>
                          <a:pt x="1277542" y="3150892"/>
                          <a:pt x="1331247" y="3206493"/>
                          <a:pt x="1366629" y="3258934"/>
                        </a:cubicBezTo>
                        <a:cubicBezTo>
                          <a:pt x="1402011" y="3311375"/>
                          <a:pt x="1422230" y="3356866"/>
                          <a:pt x="1430443" y="3389721"/>
                        </a:cubicBezTo>
                        <a:cubicBezTo>
                          <a:pt x="1436130" y="3405516"/>
                          <a:pt x="1436761" y="3418785"/>
                          <a:pt x="1438657" y="3426999"/>
                        </a:cubicBezTo>
                        <a:lnTo>
                          <a:pt x="1441184" y="3439635"/>
                        </a:lnTo>
                        <a:lnTo>
                          <a:pt x="1438025" y="3439635"/>
                        </a:lnTo>
                        <a:close/>
                      </a:path>
                    </a:pathLst>
                  </a:custGeom>
                  <a:grpFill/>
                  <a:ln w="63120" cap="flat">
                    <a:noFill/>
                    <a:prstDash val="solid"/>
                    <a:miter/>
                  </a:ln>
                </p:spPr>
                <p:txBody>
                  <a:bodyPr rtlCol="0" anchor="ctr"/>
                  <a:lstStyle/>
                  <a:p>
                    <a:endParaRPr lang="en-GB"/>
                  </a:p>
                </p:txBody>
              </p:sp>
              <p:sp>
                <p:nvSpPr>
                  <p:cNvPr id="3134" name="Freeform: Shape 3133">
                    <a:extLst>
                      <a:ext uri="{FF2B5EF4-FFF2-40B4-BE49-F238E27FC236}">
                        <a16:creationId xmlns:a16="http://schemas.microsoft.com/office/drawing/2014/main" id="{AB7135E0-9136-42EB-9C9F-80E6AEB328B1}"/>
                      </a:ext>
                    </a:extLst>
                  </p:cNvPr>
                  <p:cNvSpPr/>
                  <p:nvPr/>
                </p:nvSpPr>
                <p:spPr>
                  <a:xfrm>
                    <a:off x="6439634" y="-157449"/>
                    <a:ext cx="1038402" cy="4173178"/>
                  </a:xfrm>
                  <a:custGeom>
                    <a:avLst/>
                    <a:gdLst>
                      <a:gd name="connsiteX0" fmla="*/ 647472 w 1038402"/>
                      <a:gd name="connsiteY0" fmla="*/ 1264 h 4173178"/>
                      <a:gd name="connsiteX1" fmla="*/ 653790 w 1038402"/>
                      <a:gd name="connsiteY1" fmla="*/ 56864 h 4173178"/>
                      <a:gd name="connsiteX2" fmla="*/ 643049 w 1038402"/>
                      <a:gd name="connsiteY2" fmla="*/ 215451 h 4173178"/>
                      <a:gd name="connsiteX3" fmla="*/ 552699 w 1038402"/>
                      <a:gd name="connsiteY3" fmla="*/ 444802 h 4173178"/>
                      <a:gd name="connsiteX4" fmla="*/ 363152 w 1038402"/>
                      <a:gd name="connsiteY4" fmla="*/ 702585 h 4173178"/>
                      <a:gd name="connsiteX5" fmla="*/ 124324 w 1038402"/>
                      <a:gd name="connsiteY5" fmla="*/ 993855 h 4173178"/>
                      <a:gd name="connsiteX6" fmla="*/ 32710 w 1038402"/>
                      <a:gd name="connsiteY6" fmla="*/ 1174556 h 4173178"/>
                      <a:gd name="connsiteX7" fmla="*/ 38396 w 1038402"/>
                      <a:gd name="connsiteY7" fmla="*/ 1379898 h 4173178"/>
                      <a:gd name="connsiteX8" fmla="*/ 328402 w 1038402"/>
                      <a:gd name="connsiteY8" fmla="*/ 1707813 h 4173178"/>
                      <a:gd name="connsiteX9" fmla="*/ 709390 w 1038402"/>
                      <a:gd name="connsiteY9" fmla="*/ 1975073 h 4173178"/>
                      <a:gd name="connsiteX10" fmla="*/ 889459 w 1038402"/>
                      <a:gd name="connsiteY10" fmla="*/ 2128606 h 4173178"/>
                      <a:gd name="connsiteX11" fmla="*/ 1018982 w 1038402"/>
                      <a:gd name="connsiteY11" fmla="*/ 2327629 h 4173178"/>
                      <a:gd name="connsiteX12" fmla="*/ 1034146 w 1038402"/>
                      <a:gd name="connsiteY12" fmla="*/ 2387021 h 4173178"/>
                      <a:gd name="connsiteX13" fmla="*/ 1037937 w 1038402"/>
                      <a:gd name="connsiteY13" fmla="*/ 2445148 h 4173178"/>
                      <a:gd name="connsiteX14" fmla="*/ 1020246 w 1038402"/>
                      <a:gd name="connsiteY14" fmla="*/ 2562667 h 4173178"/>
                      <a:gd name="connsiteX15" fmla="*/ 918523 w 1038402"/>
                      <a:gd name="connsiteY15" fmla="*/ 2765482 h 4173178"/>
                      <a:gd name="connsiteX16" fmla="*/ 662004 w 1038402"/>
                      <a:gd name="connsiteY16" fmla="*/ 3100979 h 4173178"/>
                      <a:gd name="connsiteX17" fmla="*/ 462348 w 1038402"/>
                      <a:gd name="connsiteY17" fmla="*/ 3418153 h 4173178"/>
                      <a:gd name="connsiteX18" fmla="*/ 347988 w 1038402"/>
                      <a:gd name="connsiteY18" fmla="*/ 3961519 h 4173178"/>
                      <a:gd name="connsiteX19" fmla="*/ 354938 w 1038402"/>
                      <a:gd name="connsiteY19" fmla="*/ 4051870 h 4173178"/>
                      <a:gd name="connsiteX20" fmla="*/ 364416 w 1038402"/>
                      <a:gd name="connsiteY20" fmla="*/ 4118210 h 4173178"/>
                      <a:gd name="connsiteX21" fmla="*/ 373893 w 1038402"/>
                      <a:gd name="connsiteY21" fmla="*/ 4173179 h 4173178"/>
                      <a:gd name="connsiteX22" fmla="*/ 370734 w 1038402"/>
                      <a:gd name="connsiteY22" fmla="*/ 4173179 h 4173178"/>
                      <a:gd name="connsiteX23" fmla="*/ 359361 w 1038402"/>
                      <a:gd name="connsiteY23" fmla="*/ 4118842 h 4173178"/>
                      <a:gd name="connsiteX24" fmla="*/ 347988 w 1038402"/>
                      <a:gd name="connsiteY24" fmla="*/ 4052501 h 4173178"/>
                      <a:gd name="connsiteX25" fmla="*/ 337879 w 1038402"/>
                      <a:gd name="connsiteY25" fmla="*/ 3961519 h 4173178"/>
                      <a:gd name="connsiteX26" fmla="*/ 441498 w 1038402"/>
                      <a:gd name="connsiteY26" fmla="*/ 3407412 h 4173178"/>
                      <a:gd name="connsiteX27" fmla="*/ 638626 w 1038402"/>
                      <a:gd name="connsiteY27" fmla="*/ 3082656 h 4173178"/>
                      <a:gd name="connsiteX28" fmla="*/ 890091 w 1038402"/>
                      <a:gd name="connsiteY28" fmla="*/ 2745263 h 4173178"/>
                      <a:gd name="connsiteX29" fmla="*/ 988023 w 1038402"/>
                      <a:gd name="connsiteY29" fmla="*/ 2551926 h 4173178"/>
                      <a:gd name="connsiteX30" fmla="*/ 1004451 w 1038402"/>
                      <a:gd name="connsiteY30" fmla="*/ 2445780 h 4173178"/>
                      <a:gd name="connsiteX31" fmla="*/ 1000660 w 1038402"/>
                      <a:gd name="connsiteY31" fmla="*/ 2389548 h 4173178"/>
                      <a:gd name="connsiteX32" fmla="*/ 987391 w 1038402"/>
                      <a:gd name="connsiteY32" fmla="*/ 2337739 h 4173178"/>
                      <a:gd name="connsiteX33" fmla="*/ 692963 w 1038402"/>
                      <a:gd name="connsiteY33" fmla="*/ 1999082 h 4173178"/>
                      <a:gd name="connsiteX34" fmla="*/ 314502 w 1038402"/>
                      <a:gd name="connsiteY34" fmla="*/ 1727399 h 4173178"/>
                      <a:gd name="connsiteX35" fmla="*/ 19441 w 1038402"/>
                      <a:gd name="connsiteY35" fmla="*/ 1384952 h 4173178"/>
                      <a:gd name="connsiteX36" fmla="*/ 15650 w 1038402"/>
                      <a:gd name="connsiteY36" fmla="*/ 1166974 h 4173178"/>
                      <a:gd name="connsiteX37" fmla="*/ 111687 w 1038402"/>
                      <a:gd name="connsiteY37" fmla="*/ 981850 h 4173178"/>
                      <a:gd name="connsiteX38" fmla="*/ 355570 w 1038402"/>
                      <a:gd name="connsiteY38" fmla="*/ 691844 h 4173178"/>
                      <a:gd name="connsiteX39" fmla="*/ 547012 w 1038402"/>
                      <a:gd name="connsiteY39" fmla="*/ 437852 h 4173178"/>
                      <a:gd name="connsiteX40" fmla="*/ 639258 w 1038402"/>
                      <a:gd name="connsiteY40" fmla="*/ 212292 h 4173178"/>
                      <a:gd name="connsiteX41" fmla="*/ 651894 w 1038402"/>
                      <a:gd name="connsiteY41" fmla="*/ 55600 h 4173178"/>
                      <a:gd name="connsiteX42" fmla="*/ 646208 w 1038402"/>
                      <a:gd name="connsiteY42" fmla="*/ 0 h 4173178"/>
                      <a:gd name="connsiteX43" fmla="*/ 649999 w 1038402"/>
                      <a:gd name="connsiteY43" fmla="*/ 0 h 417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8402" h="4173178">
                        <a:moveTo>
                          <a:pt x="647472" y="1264"/>
                        </a:moveTo>
                        <a:cubicBezTo>
                          <a:pt x="647472" y="1264"/>
                          <a:pt x="649367" y="20850"/>
                          <a:pt x="653790" y="56864"/>
                        </a:cubicBezTo>
                        <a:cubicBezTo>
                          <a:pt x="655053" y="93510"/>
                          <a:pt x="656949" y="147846"/>
                          <a:pt x="643049" y="215451"/>
                        </a:cubicBezTo>
                        <a:cubicBezTo>
                          <a:pt x="629781" y="282424"/>
                          <a:pt x="600717" y="362034"/>
                          <a:pt x="552699" y="444802"/>
                        </a:cubicBezTo>
                        <a:cubicBezTo>
                          <a:pt x="504680" y="527571"/>
                          <a:pt x="438971" y="613498"/>
                          <a:pt x="363152" y="702585"/>
                        </a:cubicBezTo>
                        <a:cubicBezTo>
                          <a:pt x="287965" y="792304"/>
                          <a:pt x="200142" y="884550"/>
                          <a:pt x="124324" y="993855"/>
                        </a:cubicBezTo>
                        <a:cubicBezTo>
                          <a:pt x="87046" y="1048823"/>
                          <a:pt x="52296" y="1108214"/>
                          <a:pt x="32710" y="1174556"/>
                        </a:cubicBezTo>
                        <a:cubicBezTo>
                          <a:pt x="13755" y="1240897"/>
                          <a:pt x="13123" y="1312293"/>
                          <a:pt x="38396" y="1379898"/>
                        </a:cubicBezTo>
                        <a:cubicBezTo>
                          <a:pt x="87678" y="1514476"/>
                          <a:pt x="208356" y="1616831"/>
                          <a:pt x="328402" y="1707813"/>
                        </a:cubicBezTo>
                        <a:cubicBezTo>
                          <a:pt x="450975" y="1799427"/>
                          <a:pt x="583658" y="1881563"/>
                          <a:pt x="709390" y="1975073"/>
                        </a:cubicBezTo>
                        <a:cubicBezTo>
                          <a:pt x="771940" y="2021828"/>
                          <a:pt x="833859" y="2071110"/>
                          <a:pt x="889459" y="2128606"/>
                        </a:cubicBezTo>
                        <a:cubicBezTo>
                          <a:pt x="943796" y="2185470"/>
                          <a:pt x="993710" y="2250547"/>
                          <a:pt x="1018982" y="2327629"/>
                        </a:cubicBezTo>
                        <a:cubicBezTo>
                          <a:pt x="1026564" y="2346584"/>
                          <a:pt x="1029092" y="2365539"/>
                          <a:pt x="1034146" y="2387021"/>
                        </a:cubicBezTo>
                        <a:cubicBezTo>
                          <a:pt x="1035410" y="2406607"/>
                          <a:pt x="1039833" y="2423666"/>
                          <a:pt x="1037937" y="2445148"/>
                        </a:cubicBezTo>
                        <a:cubicBezTo>
                          <a:pt x="1039201" y="2486848"/>
                          <a:pt x="1030355" y="2524758"/>
                          <a:pt x="1020246" y="2562667"/>
                        </a:cubicBezTo>
                        <a:cubicBezTo>
                          <a:pt x="997500" y="2637854"/>
                          <a:pt x="958960" y="2704195"/>
                          <a:pt x="918523" y="2765482"/>
                        </a:cubicBezTo>
                        <a:cubicBezTo>
                          <a:pt x="835754" y="2888687"/>
                          <a:pt x="741613" y="2994201"/>
                          <a:pt x="662004" y="3100979"/>
                        </a:cubicBezTo>
                        <a:cubicBezTo>
                          <a:pt x="581131" y="3207124"/>
                          <a:pt x="512262" y="3313270"/>
                          <a:pt x="462348" y="3418153"/>
                        </a:cubicBezTo>
                        <a:cubicBezTo>
                          <a:pt x="359993" y="3627918"/>
                          <a:pt x="341670" y="3826941"/>
                          <a:pt x="347988" y="3961519"/>
                        </a:cubicBezTo>
                        <a:cubicBezTo>
                          <a:pt x="347988" y="3995637"/>
                          <a:pt x="351779" y="4025965"/>
                          <a:pt x="354938" y="4051870"/>
                        </a:cubicBezTo>
                        <a:cubicBezTo>
                          <a:pt x="357466" y="4078406"/>
                          <a:pt x="360625" y="4100520"/>
                          <a:pt x="364416" y="4118210"/>
                        </a:cubicBezTo>
                        <a:cubicBezTo>
                          <a:pt x="370734" y="4154225"/>
                          <a:pt x="373893" y="4173179"/>
                          <a:pt x="373893" y="4173179"/>
                        </a:cubicBezTo>
                        <a:lnTo>
                          <a:pt x="370734" y="4173179"/>
                        </a:lnTo>
                        <a:lnTo>
                          <a:pt x="359361" y="4118842"/>
                        </a:lnTo>
                        <a:cubicBezTo>
                          <a:pt x="355570" y="4101151"/>
                          <a:pt x="351147" y="4079038"/>
                          <a:pt x="347988" y="4052501"/>
                        </a:cubicBezTo>
                        <a:cubicBezTo>
                          <a:pt x="344198" y="4025965"/>
                          <a:pt x="339775" y="3995637"/>
                          <a:pt x="337879" y="3961519"/>
                        </a:cubicBezTo>
                        <a:cubicBezTo>
                          <a:pt x="325243" y="3825677"/>
                          <a:pt x="341038" y="3622231"/>
                          <a:pt x="441498" y="3407412"/>
                        </a:cubicBezTo>
                        <a:cubicBezTo>
                          <a:pt x="490780" y="3300002"/>
                          <a:pt x="559017" y="3191329"/>
                          <a:pt x="638626" y="3082656"/>
                        </a:cubicBezTo>
                        <a:cubicBezTo>
                          <a:pt x="717604" y="2973982"/>
                          <a:pt x="808586" y="2864677"/>
                          <a:pt x="890091" y="2745263"/>
                        </a:cubicBezTo>
                        <a:cubicBezTo>
                          <a:pt x="929896" y="2685240"/>
                          <a:pt x="966541" y="2621426"/>
                          <a:pt x="988023" y="2551926"/>
                        </a:cubicBezTo>
                        <a:cubicBezTo>
                          <a:pt x="997500" y="2517176"/>
                          <a:pt x="1005082" y="2480530"/>
                          <a:pt x="1004451" y="2445780"/>
                        </a:cubicBezTo>
                        <a:cubicBezTo>
                          <a:pt x="1006346" y="2428721"/>
                          <a:pt x="1001923" y="2408502"/>
                          <a:pt x="1000660" y="2389548"/>
                        </a:cubicBezTo>
                        <a:cubicBezTo>
                          <a:pt x="996869" y="2373752"/>
                          <a:pt x="994341" y="2354166"/>
                          <a:pt x="987391" y="2337739"/>
                        </a:cubicBezTo>
                        <a:cubicBezTo>
                          <a:pt x="938109" y="2197474"/>
                          <a:pt x="813641" y="2092592"/>
                          <a:pt x="692963" y="1999082"/>
                        </a:cubicBezTo>
                        <a:cubicBezTo>
                          <a:pt x="569126" y="1904941"/>
                          <a:pt x="437075" y="1821541"/>
                          <a:pt x="314502" y="1727399"/>
                        </a:cubicBezTo>
                        <a:cubicBezTo>
                          <a:pt x="193824" y="1633890"/>
                          <a:pt x="71883" y="1529639"/>
                          <a:pt x="19441" y="1384952"/>
                        </a:cubicBezTo>
                        <a:cubicBezTo>
                          <a:pt x="-6463" y="1314820"/>
                          <a:pt x="-5200" y="1235210"/>
                          <a:pt x="15650" y="1166974"/>
                        </a:cubicBezTo>
                        <a:cubicBezTo>
                          <a:pt x="36500" y="1097473"/>
                          <a:pt x="73146" y="1036819"/>
                          <a:pt x="111687" y="981850"/>
                        </a:cubicBezTo>
                        <a:cubicBezTo>
                          <a:pt x="190665" y="871913"/>
                          <a:pt x="279120" y="780931"/>
                          <a:pt x="355570" y="691844"/>
                        </a:cubicBezTo>
                        <a:cubicBezTo>
                          <a:pt x="432652" y="604021"/>
                          <a:pt x="498362" y="519357"/>
                          <a:pt x="547012" y="437852"/>
                        </a:cubicBezTo>
                        <a:cubicBezTo>
                          <a:pt x="595662" y="356347"/>
                          <a:pt x="625358" y="278633"/>
                          <a:pt x="639258" y="212292"/>
                        </a:cubicBezTo>
                        <a:cubicBezTo>
                          <a:pt x="653790" y="145951"/>
                          <a:pt x="652526" y="91614"/>
                          <a:pt x="651894" y="55600"/>
                        </a:cubicBezTo>
                        <a:lnTo>
                          <a:pt x="646208" y="0"/>
                        </a:lnTo>
                        <a:lnTo>
                          <a:pt x="649999" y="0"/>
                        </a:lnTo>
                        <a:close/>
                      </a:path>
                    </a:pathLst>
                  </a:custGeom>
                  <a:grpFill/>
                  <a:ln w="63120" cap="flat">
                    <a:noFill/>
                    <a:prstDash val="solid"/>
                    <a:miter/>
                  </a:ln>
                </p:spPr>
                <p:txBody>
                  <a:bodyPr rtlCol="0" anchor="ctr"/>
                  <a:lstStyle/>
                  <a:p>
                    <a:endParaRPr lang="en-GB"/>
                  </a:p>
                </p:txBody>
              </p:sp>
            </p:grpSp>
            <p:sp>
              <p:nvSpPr>
                <p:cNvPr id="3119" name="Freeform: Shape 3118">
                  <a:extLst>
                    <a:ext uri="{FF2B5EF4-FFF2-40B4-BE49-F238E27FC236}">
                      <a16:creationId xmlns:a16="http://schemas.microsoft.com/office/drawing/2014/main" id="{7A7FD357-CB0B-448C-847F-EB6BA46189D7}"/>
                    </a:ext>
                  </a:extLst>
                </p:cNvPr>
                <p:cNvSpPr/>
                <p:nvPr/>
              </p:nvSpPr>
              <p:spPr>
                <a:xfrm>
                  <a:off x="6572171" y="724573"/>
                  <a:ext cx="514302" cy="79609"/>
                </a:xfrm>
                <a:custGeom>
                  <a:avLst/>
                  <a:gdLst>
                    <a:gd name="connsiteX0" fmla="*/ 514302 w 514302"/>
                    <a:gd name="connsiteY0" fmla="*/ 0 h 79609"/>
                    <a:gd name="connsiteX1" fmla="*/ 434693 w 514302"/>
                    <a:gd name="connsiteY1" fmla="*/ 17691 h 79609"/>
                    <a:gd name="connsiteX2" fmla="*/ 258415 w 514302"/>
                    <a:gd name="connsiteY2" fmla="*/ 48650 h 79609"/>
                    <a:gd name="connsiteX3" fmla="*/ 80873 w 514302"/>
                    <a:gd name="connsiteY3" fmla="*/ 72028 h 79609"/>
                    <a:gd name="connsiteX4" fmla="*/ 0 w 514302"/>
                    <a:gd name="connsiteY4" fmla="*/ 79609 h 79609"/>
                    <a:gd name="connsiteX5" fmla="*/ 79609 w 514302"/>
                    <a:gd name="connsiteY5" fmla="*/ 61918 h 79609"/>
                    <a:gd name="connsiteX6" fmla="*/ 255888 w 514302"/>
                    <a:gd name="connsiteY6" fmla="*/ 30959 h 79609"/>
                    <a:gd name="connsiteX7" fmla="*/ 433429 w 514302"/>
                    <a:gd name="connsiteY7" fmla="*/ 7582 h 79609"/>
                    <a:gd name="connsiteX8" fmla="*/ 514302 w 514302"/>
                    <a:gd name="connsiteY8" fmla="*/ 0 h 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02" h="79609">
                      <a:moveTo>
                        <a:pt x="514302" y="0"/>
                      </a:moveTo>
                      <a:cubicBezTo>
                        <a:pt x="514302" y="0"/>
                        <a:pt x="482711" y="7582"/>
                        <a:pt x="434693" y="17691"/>
                      </a:cubicBezTo>
                      <a:cubicBezTo>
                        <a:pt x="386675" y="27800"/>
                        <a:pt x="322861" y="38541"/>
                        <a:pt x="258415" y="48650"/>
                      </a:cubicBezTo>
                      <a:cubicBezTo>
                        <a:pt x="193969" y="58128"/>
                        <a:pt x="129523" y="66973"/>
                        <a:pt x="80873" y="72028"/>
                      </a:cubicBezTo>
                      <a:cubicBezTo>
                        <a:pt x="32223" y="77082"/>
                        <a:pt x="0" y="79609"/>
                        <a:pt x="0" y="79609"/>
                      </a:cubicBezTo>
                      <a:cubicBezTo>
                        <a:pt x="0" y="79609"/>
                        <a:pt x="31591" y="72028"/>
                        <a:pt x="79609" y="61918"/>
                      </a:cubicBezTo>
                      <a:cubicBezTo>
                        <a:pt x="127628" y="51809"/>
                        <a:pt x="191442" y="41068"/>
                        <a:pt x="255888" y="30959"/>
                      </a:cubicBezTo>
                      <a:cubicBezTo>
                        <a:pt x="320333" y="21482"/>
                        <a:pt x="384779" y="12636"/>
                        <a:pt x="433429" y="7582"/>
                      </a:cubicBezTo>
                      <a:cubicBezTo>
                        <a:pt x="482080" y="2527"/>
                        <a:pt x="514302" y="0"/>
                        <a:pt x="514302" y="0"/>
                      </a:cubicBezTo>
                      <a:close/>
                    </a:path>
                  </a:pathLst>
                </a:custGeom>
                <a:grpFill/>
                <a:ln w="63120" cap="flat">
                  <a:noFill/>
                  <a:prstDash val="solid"/>
                  <a:miter/>
                </a:ln>
              </p:spPr>
              <p:txBody>
                <a:bodyPr rtlCol="0" anchor="ctr"/>
                <a:lstStyle/>
                <a:p>
                  <a:endParaRPr lang="en-GB"/>
                </a:p>
              </p:txBody>
            </p:sp>
            <p:sp>
              <p:nvSpPr>
                <p:cNvPr id="3120" name="Freeform: Shape 3119">
                  <a:extLst>
                    <a:ext uri="{FF2B5EF4-FFF2-40B4-BE49-F238E27FC236}">
                      <a16:creationId xmlns:a16="http://schemas.microsoft.com/office/drawing/2014/main" id="{32D6DE3B-1E9E-484B-BA98-9F9DDE8F2186}"/>
                    </a:ext>
                  </a:extLst>
                </p:cNvPr>
                <p:cNvSpPr/>
                <p:nvPr/>
              </p:nvSpPr>
              <p:spPr>
                <a:xfrm>
                  <a:off x="6464761" y="907169"/>
                  <a:ext cx="786617" cy="121941"/>
                </a:xfrm>
                <a:custGeom>
                  <a:avLst/>
                  <a:gdLst>
                    <a:gd name="connsiteX0" fmla="*/ 786617 w 786617"/>
                    <a:gd name="connsiteY0" fmla="*/ 0 h 121941"/>
                    <a:gd name="connsiteX1" fmla="*/ 664676 w 786617"/>
                    <a:gd name="connsiteY1" fmla="*/ 24009 h 121941"/>
                    <a:gd name="connsiteX2" fmla="*/ 394888 w 786617"/>
                    <a:gd name="connsiteY2" fmla="*/ 70132 h 121941"/>
                    <a:gd name="connsiteX3" fmla="*/ 123837 w 786617"/>
                    <a:gd name="connsiteY3" fmla="*/ 108041 h 121941"/>
                    <a:gd name="connsiteX4" fmla="*/ 0 w 786617"/>
                    <a:gd name="connsiteY4" fmla="*/ 121941 h 121941"/>
                    <a:gd name="connsiteX5" fmla="*/ 121941 w 786617"/>
                    <a:gd name="connsiteY5" fmla="*/ 97932 h 121941"/>
                    <a:gd name="connsiteX6" fmla="*/ 391729 w 786617"/>
                    <a:gd name="connsiteY6" fmla="*/ 51809 h 121941"/>
                    <a:gd name="connsiteX7" fmla="*/ 662780 w 786617"/>
                    <a:gd name="connsiteY7" fmla="*/ 13900 h 121941"/>
                    <a:gd name="connsiteX8" fmla="*/ 786617 w 786617"/>
                    <a:gd name="connsiteY8" fmla="*/ 0 h 12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617" h="121941">
                      <a:moveTo>
                        <a:pt x="786617" y="0"/>
                      </a:moveTo>
                      <a:cubicBezTo>
                        <a:pt x="786617" y="0"/>
                        <a:pt x="737967" y="9477"/>
                        <a:pt x="664676" y="24009"/>
                      </a:cubicBezTo>
                      <a:cubicBezTo>
                        <a:pt x="591385" y="37909"/>
                        <a:pt x="492821" y="53705"/>
                        <a:pt x="394888" y="70132"/>
                      </a:cubicBezTo>
                      <a:cubicBezTo>
                        <a:pt x="296324" y="84664"/>
                        <a:pt x="197760" y="99196"/>
                        <a:pt x="123837" y="108041"/>
                      </a:cubicBezTo>
                      <a:cubicBezTo>
                        <a:pt x="49914" y="116255"/>
                        <a:pt x="0" y="121941"/>
                        <a:pt x="0" y="121941"/>
                      </a:cubicBezTo>
                      <a:cubicBezTo>
                        <a:pt x="0" y="121941"/>
                        <a:pt x="48650" y="112464"/>
                        <a:pt x="121941" y="97932"/>
                      </a:cubicBezTo>
                      <a:cubicBezTo>
                        <a:pt x="195233" y="84032"/>
                        <a:pt x="293797" y="68237"/>
                        <a:pt x="391729" y="51809"/>
                      </a:cubicBezTo>
                      <a:cubicBezTo>
                        <a:pt x="490293" y="37277"/>
                        <a:pt x="588857" y="22746"/>
                        <a:pt x="662780" y="13900"/>
                      </a:cubicBezTo>
                      <a:lnTo>
                        <a:pt x="786617" y="0"/>
                      </a:lnTo>
                      <a:close/>
                    </a:path>
                  </a:pathLst>
                </a:custGeom>
                <a:grpFill/>
                <a:ln w="63120" cap="flat">
                  <a:noFill/>
                  <a:prstDash val="solid"/>
                  <a:miter/>
                </a:ln>
              </p:spPr>
              <p:txBody>
                <a:bodyPr rtlCol="0" anchor="ctr"/>
                <a:lstStyle/>
                <a:p>
                  <a:endParaRPr lang="en-GB"/>
                </a:p>
              </p:txBody>
            </p:sp>
            <p:sp>
              <p:nvSpPr>
                <p:cNvPr id="3121" name="Freeform: Shape 3120">
                  <a:extLst>
                    <a:ext uri="{FF2B5EF4-FFF2-40B4-BE49-F238E27FC236}">
                      <a16:creationId xmlns:a16="http://schemas.microsoft.com/office/drawing/2014/main" id="{5E2CADEF-E8DF-4AC2-8DC8-0F037C0F0AC3}"/>
                    </a:ext>
                  </a:extLst>
                </p:cNvPr>
                <p:cNvSpPr/>
                <p:nvPr/>
              </p:nvSpPr>
              <p:spPr>
                <a:xfrm>
                  <a:off x="6505830" y="1176957"/>
                  <a:ext cx="760712" cy="117518"/>
                </a:xfrm>
                <a:custGeom>
                  <a:avLst/>
                  <a:gdLst>
                    <a:gd name="connsiteX0" fmla="*/ 760713 w 760712"/>
                    <a:gd name="connsiteY0" fmla="*/ 0 h 117518"/>
                    <a:gd name="connsiteX1" fmla="*/ 642562 w 760712"/>
                    <a:gd name="connsiteY1" fmla="*/ 23378 h 117518"/>
                    <a:gd name="connsiteX2" fmla="*/ 381620 w 760712"/>
                    <a:gd name="connsiteY2" fmla="*/ 67605 h 117518"/>
                    <a:gd name="connsiteX3" fmla="*/ 119414 w 760712"/>
                    <a:gd name="connsiteY3" fmla="*/ 104251 h 117518"/>
                    <a:gd name="connsiteX4" fmla="*/ 0 w 760712"/>
                    <a:gd name="connsiteY4" fmla="*/ 117519 h 117518"/>
                    <a:gd name="connsiteX5" fmla="*/ 118151 w 760712"/>
                    <a:gd name="connsiteY5" fmla="*/ 94141 h 117518"/>
                    <a:gd name="connsiteX6" fmla="*/ 379093 w 760712"/>
                    <a:gd name="connsiteY6" fmla="*/ 49914 h 117518"/>
                    <a:gd name="connsiteX7" fmla="*/ 641299 w 760712"/>
                    <a:gd name="connsiteY7" fmla="*/ 13268 h 117518"/>
                    <a:gd name="connsiteX8" fmla="*/ 760713 w 760712"/>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712" h="117518">
                      <a:moveTo>
                        <a:pt x="760713" y="0"/>
                      </a:moveTo>
                      <a:cubicBezTo>
                        <a:pt x="760713" y="0"/>
                        <a:pt x="713326" y="9477"/>
                        <a:pt x="642562" y="23378"/>
                      </a:cubicBezTo>
                      <a:cubicBezTo>
                        <a:pt x="571798" y="36646"/>
                        <a:pt x="476393" y="52441"/>
                        <a:pt x="381620" y="67605"/>
                      </a:cubicBezTo>
                      <a:cubicBezTo>
                        <a:pt x="286215" y="81505"/>
                        <a:pt x="191442" y="95405"/>
                        <a:pt x="119414" y="104251"/>
                      </a:cubicBezTo>
                      <a:cubicBezTo>
                        <a:pt x="47387" y="112464"/>
                        <a:pt x="0" y="117519"/>
                        <a:pt x="0" y="117519"/>
                      </a:cubicBezTo>
                      <a:cubicBezTo>
                        <a:pt x="0" y="117519"/>
                        <a:pt x="47387" y="108042"/>
                        <a:pt x="118151" y="94141"/>
                      </a:cubicBezTo>
                      <a:cubicBezTo>
                        <a:pt x="188914" y="80873"/>
                        <a:pt x="284320" y="65078"/>
                        <a:pt x="379093" y="49914"/>
                      </a:cubicBezTo>
                      <a:cubicBezTo>
                        <a:pt x="474498" y="36014"/>
                        <a:pt x="569271" y="22114"/>
                        <a:pt x="641299" y="13268"/>
                      </a:cubicBezTo>
                      <a:lnTo>
                        <a:pt x="760713" y="0"/>
                      </a:lnTo>
                      <a:close/>
                    </a:path>
                  </a:pathLst>
                </a:custGeom>
                <a:grpFill/>
                <a:ln w="63120" cap="flat">
                  <a:noFill/>
                  <a:prstDash val="solid"/>
                  <a:miter/>
                </a:ln>
              </p:spPr>
              <p:txBody>
                <a:bodyPr rtlCol="0" anchor="ctr"/>
                <a:lstStyle/>
                <a:p>
                  <a:endParaRPr lang="en-GB"/>
                </a:p>
              </p:txBody>
            </p:sp>
            <p:sp>
              <p:nvSpPr>
                <p:cNvPr id="3122" name="Freeform: Shape 3121">
                  <a:extLst>
                    <a:ext uri="{FF2B5EF4-FFF2-40B4-BE49-F238E27FC236}">
                      <a16:creationId xmlns:a16="http://schemas.microsoft.com/office/drawing/2014/main" id="{1B930473-13AE-4025-BA73-503ADC9405FA}"/>
                    </a:ext>
                  </a:extLst>
                </p:cNvPr>
                <p:cNvSpPr/>
                <p:nvPr/>
              </p:nvSpPr>
              <p:spPr>
                <a:xfrm>
                  <a:off x="6728863" y="1469490"/>
                  <a:ext cx="408156" cy="63182"/>
                </a:xfrm>
                <a:custGeom>
                  <a:avLst/>
                  <a:gdLst>
                    <a:gd name="connsiteX0" fmla="*/ 408156 w 408156"/>
                    <a:gd name="connsiteY0" fmla="*/ 0 h 63182"/>
                    <a:gd name="connsiteX1" fmla="*/ 344974 w 408156"/>
                    <a:gd name="connsiteY1" fmla="*/ 14532 h 63182"/>
                    <a:gd name="connsiteX2" fmla="*/ 205342 w 408156"/>
                    <a:gd name="connsiteY2" fmla="*/ 40437 h 63182"/>
                    <a:gd name="connsiteX3" fmla="*/ 64446 w 408156"/>
                    <a:gd name="connsiteY3" fmla="*/ 58128 h 63182"/>
                    <a:gd name="connsiteX4" fmla="*/ 0 w 408156"/>
                    <a:gd name="connsiteY4" fmla="*/ 63182 h 63182"/>
                    <a:gd name="connsiteX5" fmla="*/ 63182 w 408156"/>
                    <a:gd name="connsiteY5" fmla="*/ 48650 h 63182"/>
                    <a:gd name="connsiteX6" fmla="*/ 202815 w 408156"/>
                    <a:gd name="connsiteY6" fmla="*/ 23377 h 63182"/>
                    <a:gd name="connsiteX7" fmla="*/ 343711 w 408156"/>
                    <a:gd name="connsiteY7" fmla="*/ 5686 h 63182"/>
                    <a:gd name="connsiteX8" fmla="*/ 408156 w 408156"/>
                    <a:gd name="connsiteY8" fmla="*/ 632 h 6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56" h="63182">
                      <a:moveTo>
                        <a:pt x="408156" y="0"/>
                      </a:moveTo>
                      <a:cubicBezTo>
                        <a:pt x="408156" y="0"/>
                        <a:pt x="382884" y="6318"/>
                        <a:pt x="344974" y="14532"/>
                      </a:cubicBezTo>
                      <a:cubicBezTo>
                        <a:pt x="307065" y="22746"/>
                        <a:pt x="256520" y="31591"/>
                        <a:pt x="205342" y="40437"/>
                      </a:cubicBezTo>
                      <a:cubicBezTo>
                        <a:pt x="154165" y="48018"/>
                        <a:pt x="102987" y="54968"/>
                        <a:pt x="64446" y="58128"/>
                      </a:cubicBezTo>
                      <a:cubicBezTo>
                        <a:pt x="25905" y="61918"/>
                        <a:pt x="0" y="63182"/>
                        <a:pt x="0" y="63182"/>
                      </a:cubicBezTo>
                      <a:cubicBezTo>
                        <a:pt x="0" y="63182"/>
                        <a:pt x="25273" y="56864"/>
                        <a:pt x="63182" y="48650"/>
                      </a:cubicBezTo>
                      <a:cubicBezTo>
                        <a:pt x="101092" y="40437"/>
                        <a:pt x="151637" y="31591"/>
                        <a:pt x="202815" y="23377"/>
                      </a:cubicBezTo>
                      <a:cubicBezTo>
                        <a:pt x="253992" y="15796"/>
                        <a:pt x="305170" y="8845"/>
                        <a:pt x="343711" y="5686"/>
                      </a:cubicBezTo>
                      <a:cubicBezTo>
                        <a:pt x="382252" y="1895"/>
                        <a:pt x="408156" y="632"/>
                        <a:pt x="408156" y="632"/>
                      </a:cubicBezTo>
                      <a:close/>
                    </a:path>
                  </a:pathLst>
                </a:custGeom>
                <a:grpFill/>
                <a:ln w="63120" cap="flat">
                  <a:noFill/>
                  <a:prstDash val="solid"/>
                  <a:miter/>
                </a:ln>
              </p:spPr>
              <p:txBody>
                <a:bodyPr rtlCol="0" anchor="ctr"/>
                <a:lstStyle/>
                <a:p>
                  <a:endParaRPr lang="en-GB"/>
                </a:p>
              </p:txBody>
            </p:sp>
            <p:sp>
              <p:nvSpPr>
                <p:cNvPr id="3123" name="Freeform: Shape 3122">
                  <a:extLst>
                    <a:ext uri="{FF2B5EF4-FFF2-40B4-BE49-F238E27FC236}">
                      <a16:creationId xmlns:a16="http://schemas.microsoft.com/office/drawing/2014/main" id="{5A325113-4D69-45E8-932A-EF7117323F7E}"/>
                    </a:ext>
                  </a:extLst>
                </p:cNvPr>
                <p:cNvSpPr/>
                <p:nvPr/>
              </p:nvSpPr>
              <p:spPr>
                <a:xfrm>
                  <a:off x="6773090" y="1895969"/>
                  <a:ext cx="442906" cy="68868"/>
                </a:xfrm>
                <a:custGeom>
                  <a:avLst/>
                  <a:gdLst>
                    <a:gd name="connsiteX0" fmla="*/ 442907 w 442906"/>
                    <a:gd name="connsiteY0" fmla="*/ 0 h 68868"/>
                    <a:gd name="connsiteX1" fmla="*/ 374670 w 442906"/>
                    <a:gd name="connsiteY1" fmla="*/ 15796 h 68868"/>
                    <a:gd name="connsiteX2" fmla="*/ 223033 w 442906"/>
                    <a:gd name="connsiteY2" fmla="*/ 43596 h 68868"/>
                    <a:gd name="connsiteX3" fmla="*/ 70132 w 442906"/>
                    <a:gd name="connsiteY3" fmla="*/ 63182 h 68868"/>
                    <a:gd name="connsiteX4" fmla="*/ 0 w 442906"/>
                    <a:gd name="connsiteY4" fmla="*/ 68869 h 68868"/>
                    <a:gd name="connsiteX5" fmla="*/ 68237 w 442906"/>
                    <a:gd name="connsiteY5" fmla="*/ 53073 h 68868"/>
                    <a:gd name="connsiteX6" fmla="*/ 219874 w 442906"/>
                    <a:gd name="connsiteY6" fmla="*/ 25905 h 68868"/>
                    <a:gd name="connsiteX7" fmla="*/ 372775 w 442906"/>
                    <a:gd name="connsiteY7" fmla="*/ 6318 h 68868"/>
                    <a:gd name="connsiteX8" fmla="*/ 442907 w 442906"/>
                    <a:gd name="connsiteY8" fmla="*/ 632 h 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06" h="68868">
                      <a:moveTo>
                        <a:pt x="442907" y="0"/>
                      </a:moveTo>
                      <a:cubicBezTo>
                        <a:pt x="442907" y="0"/>
                        <a:pt x="415738" y="6950"/>
                        <a:pt x="374670" y="15796"/>
                      </a:cubicBezTo>
                      <a:cubicBezTo>
                        <a:pt x="333602" y="24641"/>
                        <a:pt x="278001" y="34118"/>
                        <a:pt x="223033" y="43596"/>
                      </a:cubicBezTo>
                      <a:cubicBezTo>
                        <a:pt x="167433" y="51809"/>
                        <a:pt x="111832" y="59391"/>
                        <a:pt x="70132" y="63182"/>
                      </a:cubicBezTo>
                      <a:cubicBezTo>
                        <a:pt x="28432" y="66973"/>
                        <a:pt x="0" y="68869"/>
                        <a:pt x="0" y="68869"/>
                      </a:cubicBezTo>
                      <a:cubicBezTo>
                        <a:pt x="0" y="68869"/>
                        <a:pt x="27168" y="61918"/>
                        <a:pt x="68237" y="53073"/>
                      </a:cubicBezTo>
                      <a:cubicBezTo>
                        <a:pt x="109305" y="44228"/>
                        <a:pt x="164905" y="34750"/>
                        <a:pt x="219874" y="25905"/>
                      </a:cubicBezTo>
                      <a:cubicBezTo>
                        <a:pt x="275474" y="17691"/>
                        <a:pt x="331074" y="10109"/>
                        <a:pt x="372775" y="6318"/>
                      </a:cubicBezTo>
                      <a:cubicBezTo>
                        <a:pt x="414475" y="2527"/>
                        <a:pt x="442907" y="632"/>
                        <a:pt x="442907" y="632"/>
                      </a:cubicBezTo>
                      <a:close/>
                    </a:path>
                  </a:pathLst>
                </a:custGeom>
                <a:grpFill/>
                <a:ln w="63120" cap="flat">
                  <a:noFill/>
                  <a:prstDash val="solid"/>
                  <a:miter/>
                </a:ln>
              </p:spPr>
              <p:txBody>
                <a:bodyPr rtlCol="0" anchor="ctr"/>
                <a:lstStyle/>
                <a:p>
                  <a:endParaRPr lang="en-GB"/>
                </a:p>
              </p:txBody>
            </p:sp>
            <p:sp>
              <p:nvSpPr>
                <p:cNvPr id="3124" name="Freeform: Shape 3123">
                  <a:extLst>
                    <a:ext uri="{FF2B5EF4-FFF2-40B4-BE49-F238E27FC236}">
                      <a16:creationId xmlns:a16="http://schemas.microsoft.com/office/drawing/2014/main" id="{A12F7732-4B47-4245-AE13-24739136BE71}"/>
                    </a:ext>
                  </a:extLst>
                </p:cNvPr>
                <p:cNvSpPr/>
                <p:nvPr/>
              </p:nvSpPr>
              <p:spPr>
                <a:xfrm>
                  <a:off x="6670735" y="2088675"/>
                  <a:ext cx="724067" cy="99195"/>
                </a:xfrm>
                <a:custGeom>
                  <a:avLst/>
                  <a:gdLst>
                    <a:gd name="connsiteX0" fmla="*/ 724067 w 724067"/>
                    <a:gd name="connsiteY0" fmla="*/ 0 h 99195"/>
                    <a:gd name="connsiteX1" fmla="*/ 611603 w 724067"/>
                    <a:gd name="connsiteY1" fmla="*/ 20218 h 99195"/>
                    <a:gd name="connsiteX2" fmla="*/ 363297 w 724067"/>
                    <a:gd name="connsiteY2" fmla="*/ 58128 h 99195"/>
                    <a:gd name="connsiteX3" fmla="*/ 113728 w 724067"/>
                    <a:gd name="connsiteY3" fmla="*/ 88455 h 99195"/>
                    <a:gd name="connsiteX4" fmla="*/ 0 w 724067"/>
                    <a:gd name="connsiteY4" fmla="*/ 99196 h 99195"/>
                    <a:gd name="connsiteX5" fmla="*/ 112464 w 724067"/>
                    <a:gd name="connsiteY5" fmla="*/ 78978 h 99195"/>
                    <a:gd name="connsiteX6" fmla="*/ 360770 w 724067"/>
                    <a:gd name="connsiteY6" fmla="*/ 41068 h 99195"/>
                    <a:gd name="connsiteX7" fmla="*/ 610339 w 724067"/>
                    <a:gd name="connsiteY7" fmla="*/ 10741 h 99195"/>
                    <a:gd name="connsiteX8" fmla="*/ 724067 w 724067"/>
                    <a:gd name="connsiteY8" fmla="*/ 0 h 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67" h="99195">
                      <a:moveTo>
                        <a:pt x="724067" y="0"/>
                      </a:moveTo>
                      <a:cubicBezTo>
                        <a:pt x="724067" y="0"/>
                        <a:pt x="679208" y="8214"/>
                        <a:pt x="611603" y="20218"/>
                      </a:cubicBezTo>
                      <a:cubicBezTo>
                        <a:pt x="543998" y="32223"/>
                        <a:pt x="453648" y="45491"/>
                        <a:pt x="363297" y="58128"/>
                      </a:cubicBezTo>
                      <a:cubicBezTo>
                        <a:pt x="272947" y="70132"/>
                        <a:pt x="181964" y="81505"/>
                        <a:pt x="113728" y="88455"/>
                      </a:cubicBezTo>
                      <a:lnTo>
                        <a:pt x="0" y="99196"/>
                      </a:lnTo>
                      <a:cubicBezTo>
                        <a:pt x="0" y="99196"/>
                        <a:pt x="44859" y="90982"/>
                        <a:pt x="112464" y="78978"/>
                      </a:cubicBezTo>
                      <a:cubicBezTo>
                        <a:pt x="180069" y="66973"/>
                        <a:pt x="270419" y="53705"/>
                        <a:pt x="360770" y="41068"/>
                      </a:cubicBezTo>
                      <a:cubicBezTo>
                        <a:pt x="451120" y="29064"/>
                        <a:pt x="542102" y="17691"/>
                        <a:pt x="610339" y="10741"/>
                      </a:cubicBezTo>
                      <a:cubicBezTo>
                        <a:pt x="678576" y="4423"/>
                        <a:pt x="724067" y="0"/>
                        <a:pt x="724067" y="0"/>
                      </a:cubicBezTo>
                      <a:close/>
                    </a:path>
                  </a:pathLst>
                </a:custGeom>
                <a:grpFill/>
                <a:ln w="63120" cap="flat">
                  <a:noFill/>
                  <a:prstDash val="solid"/>
                  <a:miter/>
                </a:ln>
              </p:spPr>
              <p:txBody>
                <a:bodyPr rtlCol="0" anchor="ctr"/>
                <a:lstStyle/>
                <a:p>
                  <a:endParaRPr lang="en-GB"/>
                </a:p>
              </p:txBody>
            </p:sp>
            <p:sp>
              <p:nvSpPr>
                <p:cNvPr id="3125" name="Freeform: Shape 3124">
                  <a:extLst>
                    <a:ext uri="{FF2B5EF4-FFF2-40B4-BE49-F238E27FC236}">
                      <a16:creationId xmlns:a16="http://schemas.microsoft.com/office/drawing/2014/main" id="{3C2491AA-4E82-4FB5-845F-A0F0444B6B38}"/>
                    </a:ext>
                  </a:extLst>
                </p:cNvPr>
                <p:cNvSpPr/>
                <p:nvPr/>
              </p:nvSpPr>
              <p:spPr>
                <a:xfrm>
                  <a:off x="6686531" y="2340139"/>
                  <a:ext cx="760712" cy="117518"/>
                </a:xfrm>
                <a:custGeom>
                  <a:avLst/>
                  <a:gdLst>
                    <a:gd name="connsiteX0" fmla="*/ 760713 w 760712"/>
                    <a:gd name="connsiteY0" fmla="*/ 0 h 117518"/>
                    <a:gd name="connsiteX1" fmla="*/ 642562 w 760712"/>
                    <a:gd name="connsiteY1" fmla="*/ 23378 h 117518"/>
                    <a:gd name="connsiteX2" fmla="*/ 381620 w 760712"/>
                    <a:gd name="connsiteY2" fmla="*/ 67605 h 117518"/>
                    <a:gd name="connsiteX3" fmla="*/ 119414 w 760712"/>
                    <a:gd name="connsiteY3" fmla="*/ 104251 h 117518"/>
                    <a:gd name="connsiteX4" fmla="*/ 0 w 760712"/>
                    <a:gd name="connsiteY4" fmla="*/ 117519 h 117518"/>
                    <a:gd name="connsiteX5" fmla="*/ 118151 w 760712"/>
                    <a:gd name="connsiteY5" fmla="*/ 94141 h 117518"/>
                    <a:gd name="connsiteX6" fmla="*/ 379093 w 760712"/>
                    <a:gd name="connsiteY6" fmla="*/ 49914 h 117518"/>
                    <a:gd name="connsiteX7" fmla="*/ 641298 w 760712"/>
                    <a:gd name="connsiteY7" fmla="*/ 13268 h 117518"/>
                    <a:gd name="connsiteX8" fmla="*/ 760713 w 760712"/>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712" h="117518">
                      <a:moveTo>
                        <a:pt x="760713" y="0"/>
                      </a:moveTo>
                      <a:cubicBezTo>
                        <a:pt x="760713" y="0"/>
                        <a:pt x="713326" y="9477"/>
                        <a:pt x="642562" y="23378"/>
                      </a:cubicBezTo>
                      <a:cubicBezTo>
                        <a:pt x="571798" y="36646"/>
                        <a:pt x="476393" y="52441"/>
                        <a:pt x="381620" y="67605"/>
                      </a:cubicBezTo>
                      <a:cubicBezTo>
                        <a:pt x="286215" y="81505"/>
                        <a:pt x="191442" y="95405"/>
                        <a:pt x="119414" y="104251"/>
                      </a:cubicBezTo>
                      <a:cubicBezTo>
                        <a:pt x="47387" y="112464"/>
                        <a:pt x="0" y="117519"/>
                        <a:pt x="0" y="117519"/>
                      </a:cubicBezTo>
                      <a:cubicBezTo>
                        <a:pt x="0" y="117519"/>
                        <a:pt x="47387" y="108042"/>
                        <a:pt x="118151" y="94141"/>
                      </a:cubicBezTo>
                      <a:cubicBezTo>
                        <a:pt x="188914" y="80873"/>
                        <a:pt x="284320" y="65078"/>
                        <a:pt x="379093" y="49914"/>
                      </a:cubicBezTo>
                      <a:cubicBezTo>
                        <a:pt x="474498" y="36014"/>
                        <a:pt x="569271" y="22114"/>
                        <a:pt x="641298" y="13268"/>
                      </a:cubicBezTo>
                      <a:lnTo>
                        <a:pt x="760713" y="0"/>
                      </a:lnTo>
                      <a:close/>
                    </a:path>
                  </a:pathLst>
                </a:custGeom>
                <a:grpFill/>
                <a:ln w="63120" cap="flat">
                  <a:noFill/>
                  <a:prstDash val="solid"/>
                  <a:miter/>
                </a:ln>
              </p:spPr>
              <p:txBody>
                <a:bodyPr rtlCol="0" anchor="ctr"/>
                <a:lstStyle/>
                <a:p>
                  <a:endParaRPr lang="en-GB"/>
                </a:p>
              </p:txBody>
            </p:sp>
            <p:sp>
              <p:nvSpPr>
                <p:cNvPr id="3126" name="Freeform: Shape 3125">
                  <a:extLst>
                    <a:ext uri="{FF2B5EF4-FFF2-40B4-BE49-F238E27FC236}">
                      <a16:creationId xmlns:a16="http://schemas.microsoft.com/office/drawing/2014/main" id="{1F8F9A5F-01EB-4D20-843D-0C623110D238}"/>
                    </a:ext>
                  </a:extLst>
                </p:cNvPr>
                <p:cNvSpPr/>
                <p:nvPr/>
              </p:nvSpPr>
              <p:spPr>
                <a:xfrm>
                  <a:off x="6893768" y="2630777"/>
                  <a:ext cx="435956" cy="68236"/>
                </a:xfrm>
                <a:custGeom>
                  <a:avLst/>
                  <a:gdLst>
                    <a:gd name="connsiteX0" fmla="*/ 435957 w 435956"/>
                    <a:gd name="connsiteY0" fmla="*/ 0 h 68236"/>
                    <a:gd name="connsiteX1" fmla="*/ 368352 w 435956"/>
                    <a:gd name="connsiteY1" fmla="*/ 15796 h 68236"/>
                    <a:gd name="connsiteX2" fmla="*/ 219242 w 435956"/>
                    <a:gd name="connsiteY2" fmla="*/ 42964 h 68236"/>
                    <a:gd name="connsiteX3" fmla="*/ 68869 w 435956"/>
                    <a:gd name="connsiteY3" fmla="*/ 62550 h 68236"/>
                    <a:gd name="connsiteX4" fmla="*/ 0 w 435956"/>
                    <a:gd name="connsiteY4" fmla="*/ 68237 h 68236"/>
                    <a:gd name="connsiteX5" fmla="*/ 67605 w 435956"/>
                    <a:gd name="connsiteY5" fmla="*/ 52441 h 68236"/>
                    <a:gd name="connsiteX6" fmla="*/ 216715 w 435956"/>
                    <a:gd name="connsiteY6" fmla="*/ 25273 h 68236"/>
                    <a:gd name="connsiteX7" fmla="*/ 367088 w 435956"/>
                    <a:gd name="connsiteY7" fmla="*/ 5686 h 68236"/>
                    <a:gd name="connsiteX8" fmla="*/ 435957 w 435956"/>
                    <a:gd name="connsiteY8" fmla="*/ 0 h 6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956" h="68236">
                      <a:moveTo>
                        <a:pt x="435957" y="0"/>
                      </a:moveTo>
                      <a:cubicBezTo>
                        <a:pt x="435957" y="0"/>
                        <a:pt x="408788" y="6950"/>
                        <a:pt x="368352" y="15796"/>
                      </a:cubicBezTo>
                      <a:cubicBezTo>
                        <a:pt x="327915" y="24641"/>
                        <a:pt x="273579" y="34118"/>
                        <a:pt x="219242" y="42964"/>
                      </a:cubicBezTo>
                      <a:cubicBezTo>
                        <a:pt x="164905" y="50546"/>
                        <a:pt x="109937" y="58759"/>
                        <a:pt x="68869" y="62550"/>
                      </a:cubicBezTo>
                      <a:cubicBezTo>
                        <a:pt x="27800" y="66341"/>
                        <a:pt x="0" y="68237"/>
                        <a:pt x="0" y="68237"/>
                      </a:cubicBezTo>
                      <a:cubicBezTo>
                        <a:pt x="0" y="68237"/>
                        <a:pt x="27168" y="61286"/>
                        <a:pt x="67605" y="52441"/>
                      </a:cubicBezTo>
                      <a:cubicBezTo>
                        <a:pt x="108041" y="43596"/>
                        <a:pt x="162378" y="34118"/>
                        <a:pt x="216715" y="25273"/>
                      </a:cubicBezTo>
                      <a:cubicBezTo>
                        <a:pt x="271051" y="17691"/>
                        <a:pt x="326020" y="9477"/>
                        <a:pt x="367088" y="5686"/>
                      </a:cubicBezTo>
                      <a:cubicBezTo>
                        <a:pt x="408156" y="1895"/>
                        <a:pt x="435957" y="0"/>
                        <a:pt x="435957" y="0"/>
                      </a:cubicBezTo>
                      <a:close/>
                    </a:path>
                  </a:pathLst>
                </a:custGeom>
                <a:grpFill/>
                <a:ln w="63120" cap="flat">
                  <a:noFill/>
                  <a:prstDash val="solid"/>
                  <a:miter/>
                </a:ln>
              </p:spPr>
              <p:txBody>
                <a:bodyPr rtlCol="0" anchor="ctr"/>
                <a:lstStyle/>
                <a:p>
                  <a:endParaRPr lang="en-GB"/>
                </a:p>
              </p:txBody>
            </p:sp>
            <p:grpSp>
              <p:nvGrpSpPr>
                <p:cNvPr id="3127" name="Graphic 2">
                  <a:extLst>
                    <a:ext uri="{FF2B5EF4-FFF2-40B4-BE49-F238E27FC236}">
                      <a16:creationId xmlns:a16="http://schemas.microsoft.com/office/drawing/2014/main" id="{06653C81-5883-4AA2-8501-A84243187ACE}"/>
                    </a:ext>
                  </a:extLst>
                </p:cNvPr>
                <p:cNvGrpSpPr/>
                <p:nvPr/>
              </p:nvGrpSpPr>
              <p:grpSpPr>
                <a:xfrm>
                  <a:off x="6836272" y="3076843"/>
                  <a:ext cx="753130" cy="298219"/>
                  <a:chOff x="6836272" y="3076843"/>
                  <a:chExt cx="753130" cy="298219"/>
                </a:xfrm>
                <a:grpFill/>
              </p:grpSpPr>
              <p:sp>
                <p:nvSpPr>
                  <p:cNvPr id="3131" name="Freeform: Shape 3130">
                    <a:extLst>
                      <a:ext uri="{FF2B5EF4-FFF2-40B4-BE49-F238E27FC236}">
                        <a16:creationId xmlns:a16="http://schemas.microsoft.com/office/drawing/2014/main" id="{096DB1F8-8675-46A2-B6B9-036436A1ADFB}"/>
                      </a:ext>
                    </a:extLst>
                  </p:cNvPr>
                  <p:cNvSpPr/>
                  <p:nvPr/>
                </p:nvSpPr>
                <p:spPr>
                  <a:xfrm>
                    <a:off x="6956950" y="3076843"/>
                    <a:ext cx="459334" cy="71396"/>
                  </a:xfrm>
                  <a:custGeom>
                    <a:avLst/>
                    <a:gdLst>
                      <a:gd name="connsiteX0" fmla="*/ 459334 w 459334"/>
                      <a:gd name="connsiteY0" fmla="*/ 0 h 71396"/>
                      <a:gd name="connsiteX1" fmla="*/ 388570 w 459334"/>
                      <a:gd name="connsiteY1" fmla="*/ 15796 h 71396"/>
                      <a:gd name="connsiteX2" fmla="*/ 231247 w 459334"/>
                      <a:gd name="connsiteY2" fmla="*/ 44228 h 71396"/>
                      <a:gd name="connsiteX3" fmla="*/ 72660 w 459334"/>
                      <a:gd name="connsiteY3" fmla="*/ 65078 h 71396"/>
                      <a:gd name="connsiteX4" fmla="*/ 0 w 459334"/>
                      <a:gd name="connsiteY4" fmla="*/ 71396 h 71396"/>
                      <a:gd name="connsiteX5" fmla="*/ 70764 w 459334"/>
                      <a:gd name="connsiteY5" fmla="*/ 55601 h 71396"/>
                      <a:gd name="connsiteX6" fmla="*/ 228087 w 459334"/>
                      <a:gd name="connsiteY6" fmla="*/ 27168 h 71396"/>
                      <a:gd name="connsiteX7" fmla="*/ 386675 w 459334"/>
                      <a:gd name="connsiteY7" fmla="*/ 6318 h 71396"/>
                      <a:gd name="connsiteX8" fmla="*/ 459334 w 459334"/>
                      <a:gd name="connsiteY8" fmla="*/ 0 h 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334" h="71396">
                        <a:moveTo>
                          <a:pt x="459334" y="0"/>
                        </a:moveTo>
                        <a:cubicBezTo>
                          <a:pt x="459334" y="0"/>
                          <a:pt x="430902" y="6950"/>
                          <a:pt x="388570" y="15796"/>
                        </a:cubicBezTo>
                        <a:cubicBezTo>
                          <a:pt x="345606" y="24641"/>
                          <a:pt x="288742" y="34750"/>
                          <a:pt x="231247" y="44228"/>
                        </a:cubicBezTo>
                        <a:cubicBezTo>
                          <a:pt x="173751" y="52441"/>
                          <a:pt x="116255" y="60655"/>
                          <a:pt x="72660" y="65078"/>
                        </a:cubicBezTo>
                        <a:cubicBezTo>
                          <a:pt x="29064" y="69500"/>
                          <a:pt x="0" y="71396"/>
                          <a:pt x="0" y="71396"/>
                        </a:cubicBezTo>
                        <a:cubicBezTo>
                          <a:pt x="0" y="71396"/>
                          <a:pt x="28432" y="64446"/>
                          <a:pt x="70764" y="55601"/>
                        </a:cubicBezTo>
                        <a:cubicBezTo>
                          <a:pt x="113728" y="46755"/>
                          <a:pt x="170592" y="36646"/>
                          <a:pt x="228087" y="27168"/>
                        </a:cubicBezTo>
                        <a:cubicBezTo>
                          <a:pt x="285583" y="18955"/>
                          <a:pt x="343079" y="10741"/>
                          <a:pt x="386675" y="6318"/>
                        </a:cubicBezTo>
                        <a:cubicBezTo>
                          <a:pt x="430270" y="1895"/>
                          <a:pt x="459334" y="0"/>
                          <a:pt x="459334" y="0"/>
                        </a:cubicBezTo>
                        <a:close/>
                      </a:path>
                    </a:pathLst>
                  </a:custGeom>
                  <a:grpFill/>
                  <a:ln w="63120" cap="flat">
                    <a:noFill/>
                    <a:prstDash val="solid"/>
                    <a:miter/>
                  </a:ln>
                </p:spPr>
                <p:txBody>
                  <a:bodyPr rtlCol="0" anchor="ctr"/>
                  <a:lstStyle/>
                  <a:p>
                    <a:endParaRPr lang="en-GB"/>
                  </a:p>
                </p:txBody>
              </p:sp>
              <p:sp>
                <p:nvSpPr>
                  <p:cNvPr id="3132" name="Freeform: Shape 3131">
                    <a:extLst>
                      <a:ext uri="{FF2B5EF4-FFF2-40B4-BE49-F238E27FC236}">
                        <a16:creationId xmlns:a16="http://schemas.microsoft.com/office/drawing/2014/main" id="{13183DC6-7C85-4215-A2D9-659C7908CA20}"/>
                      </a:ext>
                    </a:extLst>
                  </p:cNvPr>
                  <p:cNvSpPr/>
                  <p:nvPr/>
                </p:nvSpPr>
                <p:spPr>
                  <a:xfrm>
                    <a:off x="6836272" y="3257544"/>
                    <a:ext cx="753130" cy="117518"/>
                  </a:xfrm>
                  <a:custGeom>
                    <a:avLst/>
                    <a:gdLst>
                      <a:gd name="connsiteX0" fmla="*/ 753131 w 753130"/>
                      <a:gd name="connsiteY0" fmla="*/ 0 h 117518"/>
                      <a:gd name="connsiteX1" fmla="*/ 636244 w 753130"/>
                      <a:gd name="connsiteY1" fmla="*/ 23378 h 117518"/>
                      <a:gd name="connsiteX2" fmla="*/ 377829 w 753130"/>
                      <a:gd name="connsiteY2" fmla="*/ 67605 h 117518"/>
                      <a:gd name="connsiteX3" fmla="*/ 118151 w 753130"/>
                      <a:gd name="connsiteY3" fmla="*/ 104251 h 117518"/>
                      <a:gd name="connsiteX4" fmla="*/ 0 w 753130"/>
                      <a:gd name="connsiteY4" fmla="*/ 117519 h 117518"/>
                      <a:gd name="connsiteX5" fmla="*/ 116887 w 753130"/>
                      <a:gd name="connsiteY5" fmla="*/ 94141 h 117518"/>
                      <a:gd name="connsiteX6" fmla="*/ 375302 w 753130"/>
                      <a:gd name="connsiteY6" fmla="*/ 49914 h 117518"/>
                      <a:gd name="connsiteX7" fmla="*/ 634980 w 753130"/>
                      <a:gd name="connsiteY7" fmla="*/ 13268 h 117518"/>
                      <a:gd name="connsiteX8" fmla="*/ 753131 w 753130"/>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130" h="117518">
                        <a:moveTo>
                          <a:pt x="753131" y="0"/>
                        </a:moveTo>
                        <a:cubicBezTo>
                          <a:pt x="753131" y="0"/>
                          <a:pt x="706376" y="9477"/>
                          <a:pt x="636244" y="23378"/>
                        </a:cubicBezTo>
                        <a:cubicBezTo>
                          <a:pt x="566112" y="36646"/>
                          <a:pt x="471971" y="52441"/>
                          <a:pt x="377829" y="67605"/>
                        </a:cubicBezTo>
                        <a:cubicBezTo>
                          <a:pt x="283688" y="81505"/>
                          <a:pt x="189546" y="95405"/>
                          <a:pt x="118151" y="104251"/>
                        </a:cubicBezTo>
                        <a:cubicBezTo>
                          <a:pt x="47387" y="112464"/>
                          <a:pt x="0" y="117519"/>
                          <a:pt x="0" y="117519"/>
                        </a:cubicBezTo>
                        <a:cubicBezTo>
                          <a:pt x="0" y="117519"/>
                          <a:pt x="46755" y="108041"/>
                          <a:pt x="116887" y="94141"/>
                        </a:cubicBezTo>
                        <a:cubicBezTo>
                          <a:pt x="187019" y="80873"/>
                          <a:pt x="281160" y="65078"/>
                          <a:pt x="375302" y="49914"/>
                        </a:cubicBezTo>
                        <a:cubicBezTo>
                          <a:pt x="469443" y="36014"/>
                          <a:pt x="563585" y="22114"/>
                          <a:pt x="634980" y="13268"/>
                        </a:cubicBezTo>
                        <a:lnTo>
                          <a:pt x="753131" y="0"/>
                        </a:lnTo>
                        <a:close/>
                      </a:path>
                    </a:pathLst>
                  </a:custGeom>
                  <a:grpFill/>
                  <a:ln w="63120" cap="flat">
                    <a:noFill/>
                    <a:prstDash val="solid"/>
                    <a:miter/>
                  </a:ln>
                </p:spPr>
                <p:txBody>
                  <a:bodyPr rtlCol="0" anchor="ctr"/>
                  <a:lstStyle/>
                  <a:p>
                    <a:endParaRPr lang="en-GB"/>
                  </a:p>
                </p:txBody>
              </p:sp>
            </p:grpSp>
            <p:grpSp>
              <p:nvGrpSpPr>
                <p:cNvPr id="3128" name="Graphic 2">
                  <a:extLst>
                    <a:ext uri="{FF2B5EF4-FFF2-40B4-BE49-F238E27FC236}">
                      <a16:creationId xmlns:a16="http://schemas.microsoft.com/office/drawing/2014/main" id="{CFBBA295-B30F-4551-BEEA-5752A5BC0404}"/>
                    </a:ext>
                  </a:extLst>
                </p:cNvPr>
                <p:cNvGrpSpPr/>
                <p:nvPr/>
              </p:nvGrpSpPr>
              <p:grpSpPr>
                <a:xfrm>
                  <a:off x="6344715" y="98438"/>
                  <a:ext cx="727226" cy="291269"/>
                  <a:chOff x="6344715" y="98438"/>
                  <a:chExt cx="727226" cy="291269"/>
                </a:xfrm>
                <a:grpFill/>
              </p:grpSpPr>
              <p:sp>
                <p:nvSpPr>
                  <p:cNvPr id="3129" name="Freeform: Shape 3128">
                    <a:extLst>
                      <a:ext uri="{FF2B5EF4-FFF2-40B4-BE49-F238E27FC236}">
                        <a16:creationId xmlns:a16="http://schemas.microsoft.com/office/drawing/2014/main" id="{A970DAA6-1F11-4B95-9F7C-90ED4B857DBB}"/>
                      </a:ext>
                    </a:extLst>
                  </p:cNvPr>
                  <p:cNvSpPr/>
                  <p:nvPr/>
                </p:nvSpPr>
                <p:spPr>
                  <a:xfrm>
                    <a:off x="6517834" y="321471"/>
                    <a:ext cx="450488" cy="68236"/>
                  </a:xfrm>
                  <a:custGeom>
                    <a:avLst/>
                    <a:gdLst>
                      <a:gd name="connsiteX0" fmla="*/ 0 w 450488"/>
                      <a:gd name="connsiteY0" fmla="*/ 68237 h 68236"/>
                      <a:gd name="connsiteX1" fmla="*/ 69500 w 450488"/>
                      <a:gd name="connsiteY1" fmla="*/ 52441 h 68236"/>
                      <a:gd name="connsiteX2" fmla="*/ 223665 w 450488"/>
                      <a:gd name="connsiteY2" fmla="*/ 25273 h 68236"/>
                      <a:gd name="connsiteX3" fmla="*/ 379093 w 450488"/>
                      <a:gd name="connsiteY3" fmla="*/ 5686 h 68236"/>
                      <a:gd name="connsiteX4" fmla="*/ 450488 w 450488"/>
                      <a:gd name="connsiteY4" fmla="*/ 0 h 68236"/>
                      <a:gd name="connsiteX5" fmla="*/ 380988 w 450488"/>
                      <a:gd name="connsiteY5" fmla="*/ 15796 h 68236"/>
                      <a:gd name="connsiteX6" fmla="*/ 226824 w 450488"/>
                      <a:gd name="connsiteY6" fmla="*/ 42964 h 68236"/>
                      <a:gd name="connsiteX7" fmla="*/ 71396 w 450488"/>
                      <a:gd name="connsiteY7" fmla="*/ 62550 h 68236"/>
                      <a:gd name="connsiteX8" fmla="*/ 0 w 450488"/>
                      <a:gd name="connsiteY8" fmla="*/ 68237 h 6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88" h="68236">
                        <a:moveTo>
                          <a:pt x="0" y="68237"/>
                        </a:moveTo>
                        <a:cubicBezTo>
                          <a:pt x="0" y="68237"/>
                          <a:pt x="27800" y="61287"/>
                          <a:pt x="69500" y="52441"/>
                        </a:cubicBezTo>
                        <a:cubicBezTo>
                          <a:pt x="111200" y="43596"/>
                          <a:pt x="167433" y="34118"/>
                          <a:pt x="223665" y="25273"/>
                        </a:cubicBezTo>
                        <a:cubicBezTo>
                          <a:pt x="279897" y="17691"/>
                          <a:pt x="336761" y="9477"/>
                          <a:pt x="379093" y="5686"/>
                        </a:cubicBezTo>
                        <a:cubicBezTo>
                          <a:pt x="421425" y="1896"/>
                          <a:pt x="450488" y="0"/>
                          <a:pt x="450488" y="0"/>
                        </a:cubicBezTo>
                        <a:cubicBezTo>
                          <a:pt x="450488" y="0"/>
                          <a:pt x="422688" y="6950"/>
                          <a:pt x="380988" y="15796"/>
                        </a:cubicBezTo>
                        <a:cubicBezTo>
                          <a:pt x="339288" y="24641"/>
                          <a:pt x="283056" y="34118"/>
                          <a:pt x="226824" y="42964"/>
                        </a:cubicBezTo>
                        <a:cubicBezTo>
                          <a:pt x="170592" y="50546"/>
                          <a:pt x="113728" y="58128"/>
                          <a:pt x="71396" y="62550"/>
                        </a:cubicBezTo>
                        <a:cubicBezTo>
                          <a:pt x="29064" y="66341"/>
                          <a:pt x="0" y="68237"/>
                          <a:pt x="0" y="68237"/>
                        </a:cubicBezTo>
                        <a:close/>
                      </a:path>
                    </a:pathLst>
                  </a:custGeom>
                  <a:grpFill/>
                  <a:ln w="63120" cap="flat">
                    <a:noFill/>
                    <a:prstDash val="solid"/>
                    <a:miter/>
                  </a:ln>
                </p:spPr>
                <p:txBody>
                  <a:bodyPr rtlCol="0" anchor="ctr"/>
                  <a:lstStyle/>
                  <a:p>
                    <a:endParaRPr lang="en-GB"/>
                  </a:p>
                </p:txBody>
              </p:sp>
              <p:sp>
                <p:nvSpPr>
                  <p:cNvPr id="3130" name="Freeform: Shape 3129">
                    <a:extLst>
                      <a:ext uri="{FF2B5EF4-FFF2-40B4-BE49-F238E27FC236}">
                        <a16:creationId xmlns:a16="http://schemas.microsoft.com/office/drawing/2014/main" id="{1D526FB9-0664-488D-AD4B-9C9A6261E01A}"/>
                      </a:ext>
                    </a:extLst>
                  </p:cNvPr>
                  <p:cNvSpPr/>
                  <p:nvPr/>
                </p:nvSpPr>
                <p:spPr>
                  <a:xfrm>
                    <a:off x="6344715" y="98438"/>
                    <a:ext cx="727226" cy="110568"/>
                  </a:xfrm>
                  <a:custGeom>
                    <a:avLst/>
                    <a:gdLst>
                      <a:gd name="connsiteX0" fmla="*/ 0 w 727226"/>
                      <a:gd name="connsiteY0" fmla="*/ 109937 h 110568"/>
                      <a:gd name="connsiteX1" fmla="*/ 113096 w 727226"/>
                      <a:gd name="connsiteY1" fmla="*/ 87823 h 110568"/>
                      <a:gd name="connsiteX2" fmla="*/ 362665 w 727226"/>
                      <a:gd name="connsiteY2" fmla="*/ 46123 h 110568"/>
                      <a:gd name="connsiteX3" fmla="*/ 612867 w 727226"/>
                      <a:gd name="connsiteY3" fmla="*/ 12005 h 110568"/>
                      <a:gd name="connsiteX4" fmla="*/ 727226 w 727226"/>
                      <a:gd name="connsiteY4" fmla="*/ 0 h 110568"/>
                      <a:gd name="connsiteX5" fmla="*/ 614130 w 727226"/>
                      <a:gd name="connsiteY5" fmla="*/ 22114 h 110568"/>
                      <a:gd name="connsiteX6" fmla="*/ 364561 w 727226"/>
                      <a:gd name="connsiteY6" fmla="*/ 63814 h 110568"/>
                      <a:gd name="connsiteX7" fmla="*/ 114360 w 727226"/>
                      <a:gd name="connsiteY7" fmla="*/ 97932 h 110568"/>
                      <a:gd name="connsiteX8" fmla="*/ 0 w 727226"/>
                      <a:gd name="connsiteY8" fmla="*/ 110569 h 11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226" h="110568">
                        <a:moveTo>
                          <a:pt x="0" y="109937"/>
                        </a:moveTo>
                        <a:cubicBezTo>
                          <a:pt x="0" y="109937"/>
                          <a:pt x="44859" y="101091"/>
                          <a:pt x="113096" y="87823"/>
                        </a:cubicBezTo>
                        <a:cubicBezTo>
                          <a:pt x="180701" y="75187"/>
                          <a:pt x="271683" y="60655"/>
                          <a:pt x="362665" y="46123"/>
                        </a:cubicBezTo>
                        <a:cubicBezTo>
                          <a:pt x="453648" y="32855"/>
                          <a:pt x="544630" y="20218"/>
                          <a:pt x="612867" y="12005"/>
                        </a:cubicBezTo>
                        <a:lnTo>
                          <a:pt x="727226" y="0"/>
                        </a:lnTo>
                        <a:cubicBezTo>
                          <a:pt x="727226" y="0"/>
                          <a:pt x="682367" y="8846"/>
                          <a:pt x="614130" y="22114"/>
                        </a:cubicBezTo>
                        <a:cubicBezTo>
                          <a:pt x="546525" y="34750"/>
                          <a:pt x="455543" y="49282"/>
                          <a:pt x="364561" y="63814"/>
                        </a:cubicBezTo>
                        <a:cubicBezTo>
                          <a:pt x="273579" y="77082"/>
                          <a:pt x="182596" y="89719"/>
                          <a:pt x="114360" y="97932"/>
                        </a:cubicBezTo>
                        <a:cubicBezTo>
                          <a:pt x="45491" y="105514"/>
                          <a:pt x="0" y="110569"/>
                          <a:pt x="0" y="110569"/>
                        </a:cubicBezTo>
                        <a:close/>
                      </a:path>
                    </a:pathLst>
                  </a:custGeom>
                  <a:grpFill/>
                  <a:ln w="63120" cap="flat">
                    <a:noFill/>
                    <a:prstDash val="solid"/>
                    <a:miter/>
                  </a:ln>
                </p:spPr>
                <p:txBody>
                  <a:bodyPr rtlCol="0" anchor="ctr"/>
                  <a:lstStyle/>
                  <a:p>
                    <a:endParaRPr lang="en-GB"/>
                  </a:p>
                </p:txBody>
              </p:sp>
            </p:grpSp>
          </p:grpSp>
          <p:sp>
            <p:nvSpPr>
              <p:cNvPr id="3094" name="Freeform: Shape 3093">
                <a:extLst>
                  <a:ext uri="{FF2B5EF4-FFF2-40B4-BE49-F238E27FC236}">
                    <a16:creationId xmlns:a16="http://schemas.microsoft.com/office/drawing/2014/main" id="{50AB8A01-4D60-472F-BBD4-44E4C0C9B6AC}"/>
                  </a:ext>
                </a:extLst>
              </p:cNvPr>
              <p:cNvSpPr/>
              <p:nvPr/>
            </p:nvSpPr>
            <p:spPr>
              <a:xfrm>
                <a:off x="7158260" y="814050"/>
                <a:ext cx="166020" cy="166020"/>
              </a:xfrm>
              <a:custGeom>
                <a:avLst/>
                <a:gdLst>
                  <a:gd name="connsiteX0" fmla="*/ 139242 w 166020"/>
                  <a:gd name="connsiteY0" fmla="*/ 21723 h 166020"/>
                  <a:gd name="connsiteX1" fmla="*/ 21723 w 166020"/>
                  <a:gd name="connsiteY1" fmla="*/ 26778 h 166020"/>
                  <a:gd name="connsiteX2" fmla="*/ 26778 w 166020"/>
                  <a:gd name="connsiteY2" fmla="*/ 144297 h 166020"/>
                  <a:gd name="connsiteX3" fmla="*/ 144297 w 166020"/>
                  <a:gd name="connsiteY3" fmla="*/ 139242 h 166020"/>
                  <a:gd name="connsiteX4" fmla="*/ 139242 w 166020"/>
                  <a:gd name="connsiteY4" fmla="*/ 21723 h 1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0" h="166020">
                    <a:moveTo>
                      <a:pt x="139242" y="21723"/>
                    </a:moveTo>
                    <a:cubicBezTo>
                      <a:pt x="105124" y="-9236"/>
                      <a:pt x="52683" y="-6708"/>
                      <a:pt x="21723" y="26778"/>
                    </a:cubicBezTo>
                    <a:cubicBezTo>
                      <a:pt x="-9236" y="60896"/>
                      <a:pt x="-6708" y="113338"/>
                      <a:pt x="26778" y="144297"/>
                    </a:cubicBezTo>
                    <a:cubicBezTo>
                      <a:pt x="60896" y="175256"/>
                      <a:pt x="113337" y="172729"/>
                      <a:pt x="144297" y="139242"/>
                    </a:cubicBezTo>
                    <a:cubicBezTo>
                      <a:pt x="175256" y="105124"/>
                      <a:pt x="172729" y="52683"/>
                      <a:pt x="139242" y="21723"/>
                    </a:cubicBezTo>
                    <a:close/>
                  </a:path>
                </a:pathLst>
              </a:custGeom>
              <a:grpFill/>
              <a:ln w="63120" cap="flat">
                <a:noFill/>
                <a:prstDash val="solid"/>
                <a:miter/>
              </a:ln>
            </p:spPr>
            <p:txBody>
              <a:bodyPr rtlCol="0" anchor="ctr"/>
              <a:lstStyle/>
              <a:p>
                <a:endParaRPr lang="en-GB"/>
              </a:p>
            </p:txBody>
          </p:sp>
          <p:sp>
            <p:nvSpPr>
              <p:cNvPr id="3095" name="Freeform: Shape 3094">
                <a:extLst>
                  <a:ext uri="{FF2B5EF4-FFF2-40B4-BE49-F238E27FC236}">
                    <a16:creationId xmlns:a16="http://schemas.microsoft.com/office/drawing/2014/main" id="{87AD983B-724D-4E14-9D3D-A5DE0C2E5375}"/>
                  </a:ext>
                </a:extLst>
              </p:cNvPr>
              <p:cNvSpPr/>
              <p:nvPr/>
            </p:nvSpPr>
            <p:spPr>
              <a:xfrm>
                <a:off x="6604152" y="2372121"/>
                <a:ext cx="166020" cy="166020"/>
              </a:xfrm>
              <a:custGeom>
                <a:avLst/>
                <a:gdLst>
                  <a:gd name="connsiteX0" fmla="*/ 139242 w 166020"/>
                  <a:gd name="connsiteY0" fmla="*/ 21724 h 166020"/>
                  <a:gd name="connsiteX1" fmla="*/ 21723 w 166020"/>
                  <a:gd name="connsiteY1" fmla="*/ 26778 h 166020"/>
                  <a:gd name="connsiteX2" fmla="*/ 26778 w 166020"/>
                  <a:gd name="connsiteY2" fmla="*/ 144297 h 166020"/>
                  <a:gd name="connsiteX3" fmla="*/ 144297 w 166020"/>
                  <a:gd name="connsiteY3" fmla="*/ 139242 h 166020"/>
                  <a:gd name="connsiteX4" fmla="*/ 139242 w 166020"/>
                  <a:gd name="connsiteY4" fmla="*/ 21724 h 1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0" h="166020">
                    <a:moveTo>
                      <a:pt x="139242" y="21724"/>
                    </a:moveTo>
                    <a:cubicBezTo>
                      <a:pt x="105124" y="-9236"/>
                      <a:pt x="52683" y="-6708"/>
                      <a:pt x="21723" y="26778"/>
                    </a:cubicBezTo>
                    <a:cubicBezTo>
                      <a:pt x="-9236" y="60896"/>
                      <a:pt x="-6709" y="113338"/>
                      <a:pt x="26778" y="144297"/>
                    </a:cubicBezTo>
                    <a:cubicBezTo>
                      <a:pt x="60896" y="175256"/>
                      <a:pt x="113337" y="172729"/>
                      <a:pt x="144297" y="139242"/>
                    </a:cubicBezTo>
                    <a:cubicBezTo>
                      <a:pt x="175256" y="105124"/>
                      <a:pt x="172729" y="52683"/>
                      <a:pt x="139242" y="21724"/>
                    </a:cubicBezTo>
                    <a:close/>
                  </a:path>
                </a:pathLst>
              </a:custGeom>
              <a:grpFill/>
              <a:ln w="63120" cap="flat">
                <a:noFill/>
                <a:prstDash val="solid"/>
                <a:miter/>
              </a:ln>
            </p:spPr>
            <p:txBody>
              <a:bodyPr rtlCol="0" anchor="ctr"/>
              <a:lstStyle/>
              <a:p>
                <a:endParaRPr lang="en-GB"/>
              </a:p>
            </p:txBody>
          </p:sp>
          <p:sp>
            <p:nvSpPr>
              <p:cNvPr id="3096" name="Freeform: Shape 3095">
                <a:extLst>
                  <a:ext uri="{FF2B5EF4-FFF2-40B4-BE49-F238E27FC236}">
                    <a16:creationId xmlns:a16="http://schemas.microsoft.com/office/drawing/2014/main" id="{26DBD79A-CE28-47ED-ACE1-45FFF0B14DCF}"/>
                  </a:ext>
                </a:extLst>
              </p:cNvPr>
              <p:cNvSpPr/>
              <p:nvPr/>
            </p:nvSpPr>
            <p:spPr>
              <a:xfrm>
                <a:off x="6704809" y="1512409"/>
                <a:ext cx="77802" cy="77802"/>
              </a:xfrm>
              <a:custGeom>
                <a:avLst/>
                <a:gdLst>
                  <a:gd name="connsiteX0" fmla="*/ 65122 w 77802"/>
                  <a:gd name="connsiteY0" fmla="*/ 10153 h 77802"/>
                  <a:gd name="connsiteX1" fmla="*/ 10154 w 77802"/>
                  <a:gd name="connsiteY1" fmla="*/ 12681 h 77802"/>
                  <a:gd name="connsiteX2" fmla="*/ 12681 w 77802"/>
                  <a:gd name="connsiteY2" fmla="*/ 67649 h 77802"/>
                  <a:gd name="connsiteX3" fmla="*/ 67649 w 77802"/>
                  <a:gd name="connsiteY3" fmla="*/ 65122 h 77802"/>
                  <a:gd name="connsiteX4" fmla="*/ 65122 w 77802"/>
                  <a:gd name="connsiteY4" fmla="*/ 10153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3"/>
                    </a:moveTo>
                    <a:cubicBezTo>
                      <a:pt x="49327" y="-4378"/>
                      <a:pt x="24686" y="-3115"/>
                      <a:pt x="10154" y="12681"/>
                    </a:cubicBezTo>
                    <a:cubicBezTo>
                      <a:pt x="-4378" y="28476"/>
                      <a:pt x="-3115" y="53117"/>
                      <a:pt x="12681" y="67649"/>
                    </a:cubicBezTo>
                    <a:cubicBezTo>
                      <a:pt x="28476" y="82181"/>
                      <a:pt x="53117" y="80917"/>
                      <a:pt x="67649" y="65122"/>
                    </a:cubicBezTo>
                    <a:cubicBezTo>
                      <a:pt x="82181" y="49326"/>
                      <a:pt x="80918" y="24685"/>
                      <a:pt x="65122" y="10153"/>
                    </a:cubicBezTo>
                    <a:close/>
                  </a:path>
                </a:pathLst>
              </a:custGeom>
              <a:grpFill/>
              <a:ln w="63120" cap="flat">
                <a:noFill/>
                <a:prstDash val="solid"/>
                <a:miter/>
              </a:ln>
            </p:spPr>
            <p:txBody>
              <a:bodyPr rtlCol="0" anchor="ctr"/>
              <a:lstStyle/>
              <a:p>
                <a:endParaRPr lang="en-GB"/>
              </a:p>
            </p:txBody>
          </p:sp>
          <p:sp>
            <p:nvSpPr>
              <p:cNvPr id="3097" name="Freeform: Shape 3096">
                <a:extLst>
                  <a:ext uri="{FF2B5EF4-FFF2-40B4-BE49-F238E27FC236}">
                    <a16:creationId xmlns:a16="http://schemas.microsoft.com/office/drawing/2014/main" id="{F8630E75-38BE-4F64-AB44-4E4404CEEFAD}"/>
                  </a:ext>
                </a:extLst>
              </p:cNvPr>
              <p:cNvSpPr/>
              <p:nvPr/>
            </p:nvSpPr>
            <p:spPr>
              <a:xfrm>
                <a:off x="6924051" y="285413"/>
                <a:ext cx="77802" cy="77802"/>
              </a:xfrm>
              <a:custGeom>
                <a:avLst/>
                <a:gdLst>
                  <a:gd name="connsiteX0" fmla="*/ 65122 w 77802"/>
                  <a:gd name="connsiteY0" fmla="*/ 10153 h 77802"/>
                  <a:gd name="connsiteX1" fmla="*/ 10153 w 77802"/>
                  <a:gd name="connsiteY1" fmla="*/ 12681 h 77802"/>
                  <a:gd name="connsiteX2" fmla="*/ 12681 w 77802"/>
                  <a:gd name="connsiteY2" fmla="*/ 67649 h 77802"/>
                  <a:gd name="connsiteX3" fmla="*/ 67649 w 77802"/>
                  <a:gd name="connsiteY3" fmla="*/ 65122 h 77802"/>
                  <a:gd name="connsiteX4" fmla="*/ 65122 w 77802"/>
                  <a:gd name="connsiteY4" fmla="*/ 10153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3"/>
                    </a:moveTo>
                    <a:cubicBezTo>
                      <a:pt x="49327" y="-4378"/>
                      <a:pt x="24685" y="-3115"/>
                      <a:pt x="10153" y="12681"/>
                    </a:cubicBezTo>
                    <a:cubicBezTo>
                      <a:pt x="-4378" y="28476"/>
                      <a:pt x="-3115" y="53117"/>
                      <a:pt x="12681" y="67649"/>
                    </a:cubicBezTo>
                    <a:cubicBezTo>
                      <a:pt x="28476" y="82181"/>
                      <a:pt x="53117" y="80918"/>
                      <a:pt x="67649" y="65122"/>
                    </a:cubicBezTo>
                    <a:cubicBezTo>
                      <a:pt x="82181" y="49326"/>
                      <a:pt x="80918" y="24685"/>
                      <a:pt x="65122" y="10153"/>
                    </a:cubicBezTo>
                    <a:close/>
                  </a:path>
                </a:pathLst>
              </a:custGeom>
              <a:grpFill/>
              <a:ln w="63120" cap="flat">
                <a:noFill/>
                <a:prstDash val="solid"/>
                <a:miter/>
              </a:ln>
            </p:spPr>
            <p:txBody>
              <a:bodyPr rtlCol="0" anchor="ctr"/>
              <a:lstStyle/>
              <a:p>
                <a:endParaRPr lang="en-GB"/>
              </a:p>
            </p:txBody>
          </p:sp>
          <p:sp>
            <p:nvSpPr>
              <p:cNvPr id="3098" name="Freeform: Shape 3097">
                <a:extLst>
                  <a:ext uri="{FF2B5EF4-FFF2-40B4-BE49-F238E27FC236}">
                    <a16:creationId xmlns:a16="http://schemas.microsoft.com/office/drawing/2014/main" id="{1596B3BB-4B2C-4D7A-A3A1-B80530735632}"/>
                  </a:ext>
                </a:extLst>
              </p:cNvPr>
              <p:cNvSpPr/>
              <p:nvPr/>
            </p:nvSpPr>
            <p:spPr>
              <a:xfrm>
                <a:off x="6310553" y="161576"/>
                <a:ext cx="77802" cy="77802"/>
              </a:xfrm>
              <a:custGeom>
                <a:avLst/>
                <a:gdLst>
                  <a:gd name="connsiteX0" fmla="*/ 65122 w 77802"/>
                  <a:gd name="connsiteY0" fmla="*/ 10154 h 77802"/>
                  <a:gd name="connsiteX1" fmla="*/ 10153 w 77802"/>
                  <a:gd name="connsiteY1" fmla="*/ 12681 h 77802"/>
                  <a:gd name="connsiteX2" fmla="*/ 12681 w 77802"/>
                  <a:gd name="connsiteY2" fmla="*/ 67649 h 77802"/>
                  <a:gd name="connsiteX3" fmla="*/ 67649 w 77802"/>
                  <a:gd name="connsiteY3" fmla="*/ 65122 h 77802"/>
                  <a:gd name="connsiteX4" fmla="*/ 65122 w 77802"/>
                  <a:gd name="connsiteY4" fmla="*/ 10154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4"/>
                    </a:moveTo>
                    <a:cubicBezTo>
                      <a:pt x="49326" y="-4378"/>
                      <a:pt x="24685" y="-3115"/>
                      <a:pt x="10153" y="12681"/>
                    </a:cubicBezTo>
                    <a:cubicBezTo>
                      <a:pt x="-4378" y="28476"/>
                      <a:pt x="-3115" y="53117"/>
                      <a:pt x="12681" y="67649"/>
                    </a:cubicBezTo>
                    <a:cubicBezTo>
                      <a:pt x="28476" y="82181"/>
                      <a:pt x="53117" y="80918"/>
                      <a:pt x="67649" y="65122"/>
                    </a:cubicBezTo>
                    <a:cubicBezTo>
                      <a:pt x="82181" y="49326"/>
                      <a:pt x="80918" y="24685"/>
                      <a:pt x="65122" y="10154"/>
                    </a:cubicBezTo>
                    <a:close/>
                  </a:path>
                </a:pathLst>
              </a:custGeom>
              <a:grpFill/>
              <a:ln w="63120" cap="flat">
                <a:noFill/>
                <a:prstDash val="solid"/>
                <a:miter/>
              </a:ln>
            </p:spPr>
            <p:txBody>
              <a:bodyPr rtlCol="0" anchor="ctr"/>
              <a:lstStyle/>
              <a:p>
                <a:endParaRPr lang="en-GB"/>
              </a:p>
            </p:txBody>
          </p:sp>
          <p:sp>
            <p:nvSpPr>
              <p:cNvPr id="3099" name="Freeform: Shape 3098">
                <a:extLst>
                  <a:ext uri="{FF2B5EF4-FFF2-40B4-BE49-F238E27FC236}">
                    <a16:creationId xmlns:a16="http://schemas.microsoft.com/office/drawing/2014/main" id="{3AB794FA-39DC-4807-A4AF-21A1808E2E1F}"/>
                  </a:ext>
                </a:extLst>
              </p:cNvPr>
              <p:cNvSpPr/>
              <p:nvPr/>
            </p:nvSpPr>
            <p:spPr>
              <a:xfrm>
                <a:off x="7400346" y="2275551"/>
                <a:ext cx="122227" cy="122227"/>
              </a:xfrm>
              <a:custGeom>
                <a:avLst/>
                <a:gdLst>
                  <a:gd name="connsiteX0" fmla="*/ 102498 w 122227"/>
                  <a:gd name="connsiteY0" fmla="*/ 15938 h 122227"/>
                  <a:gd name="connsiteX1" fmla="*/ 15938 w 122227"/>
                  <a:gd name="connsiteY1" fmla="*/ 19729 h 122227"/>
                  <a:gd name="connsiteX2" fmla="*/ 19729 w 122227"/>
                  <a:gd name="connsiteY2" fmla="*/ 106289 h 122227"/>
                  <a:gd name="connsiteX3" fmla="*/ 106289 w 122227"/>
                  <a:gd name="connsiteY3" fmla="*/ 102498 h 122227"/>
                  <a:gd name="connsiteX4" fmla="*/ 102498 w 122227"/>
                  <a:gd name="connsiteY4" fmla="*/ 15938 h 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7" h="122227">
                    <a:moveTo>
                      <a:pt x="102498" y="15938"/>
                    </a:moveTo>
                    <a:cubicBezTo>
                      <a:pt x="77225" y="-6807"/>
                      <a:pt x="38684" y="-4912"/>
                      <a:pt x="15938" y="19729"/>
                    </a:cubicBezTo>
                    <a:cubicBezTo>
                      <a:pt x="-6807" y="44370"/>
                      <a:pt x="-4912" y="83543"/>
                      <a:pt x="19729" y="106289"/>
                    </a:cubicBezTo>
                    <a:cubicBezTo>
                      <a:pt x="44370" y="129034"/>
                      <a:pt x="83543" y="127139"/>
                      <a:pt x="106289" y="102498"/>
                    </a:cubicBezTo>
                    <a:cubicBezTo>
                      <a:pt x="129035" y="77225"/>
                      <a:pt x="127139" y="38684"/>
                      <a:pt x="102498" y="15938"/>
                    </a:cubicBezTo>
                    <a:close/>
                  </a:path>
                </a:pathLst>
              </a:custGeom>
              <a:grpFill/>
              <a:ln w="63120" cap="flat">
                <a:noFill/>
                <a:prstDash val="solid"/>
                <a:miter/>
              </a:ln>
            </p:spPr>
            <p:txBody>
              <a:bodyPr rtlCol="0" anchor="ctr"/>
              <a:lstStyle/>
              <a:p>
                <a:endParaRPr lang="en-GB"/>
              </a:p>
            </p:txBody>
          </p:sp>
          <p:sp>
            <p:nvSpPr>
              <p:cNvPr id="3100" name="Freeform: Shape 3099">
                <a:extLst>
                  <a:ext uri="{FF2B5EF4-FFF2-40B4-BE49-F238E27FC236}">
                    <a16:creationId xmlns:a16="http://schemas.microsoft.com/office/drawing/2014/main" id="{E2F6BDF2-93D7-45E4-975A-2E44B7B011AD}"/>
                  </a:ext>
                </a:extLst>
              </p:cNvPr>
              <p:cNvSpPr/>
              <p:nvPr/>
            </p:nvSpPr>
            <p:spPr>
              <a:xfrm>
                <a:off x="6899312" y="3081755"/>
                <a:ext cx="122227" cy="122227"/>
              </a:xfrm>
              <a:custGeom>
                <a:avLst/>
                <a:gdLst>
                  <a:gd name="connsiteX0" fmla="*/ 102498 w 122227"/>
                  <a:gd name="connsiteY0" fmla="*/ 15939 h 122227"/>
                  <a:gd name="connsiteX1" fmla="*/ 15938 w 122227"/>
                  <a:gd name="connsiteY1" fmla="*/ 19729 h 122227"/>
                  <a:gd name="connsiteX2" fmla="*/ 19729 w 122227"/>
                  <a:gd name="connsiteY2" fmla="*/ 106289 h 122227"/>
                  <a:gd name="connsiteX3" fmla="*/ 106289 w 122227"/>
                  <a:gd name="connsiteY3" fmla="*/ 102498 h 122227"/>
                  <a:gd name="connsiteX4" fmla="*/ 102498 w 122227"/>
                  <a:gd name="connsiteY4" fmla="*/ 15939 h 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7" h="122227">
                    <a:moveTo>
                      <a:pt x="102498" y="15939"/>
                    </a:moveTo>
                    <a:cubicBezTo>
                      <a:pt x="77225" y="-6807"/>
                      <a:pt x="38684" y="-4912"/>
                      <a:pt x="15938" y="19729"/>
                    </a:cubicBezTo>
                    <a:cubicBezTo>
                      <a:pt x="-6807" y="45002"/>
                      <a:pt x="-4912" y="83543"/>
                      <a:pt x="19729" y="106289"/>
                    </a:cubicBezTo>
                    <a:cubicBezTo>
                      <a:pt x="45002" y="129035"/>
                      <a:pt x="83543" y="127139"/>
                      <a:pt x="106289" y="102498"/>
                    </a:cubicBezTo>
                    <a:cubicBezTo>
                      <a:pt x="129034" y="77225"/>
                      <a:pt x="127139" y="38684"/>
                      <a:pt x="102498" y="15939"/>
                    </a:cubicBezTo>
                    <a:close/>
                  </a:path>
                </a:pathLst>
              </a:custGeom>
              <a:grpFill/>
              <a:ln w="63120" cap="flat">
                <a:noFill/>
                <a:prstDash val="solid"/>
                <a:miter/>
              </a:ln>
            </p:spPr>
            <p:txBody>
              <a:bodyPr rtlCol="0" anchor="ctr"/>
              <a:lstStyle/>
              <a:p>
                <a:endParaRPr lang="en-GB"/>
              </a:p>
            </p:txBody>
          </p:sp>
          <p:sp>
            <p:nvSpPr>
              <p:cNvPr id="3101" name="Freeform: Shape 3100">
                <a:extLst>
                  <a:ext uri="{FF2B5EF4-FFF2-40B4-BE49-F238E27FC236}">
                    <a16:creationId xmlns:a16="http://schemas.microsoft.com/office/drawing/2014/main" id="{FEEA4D8F-C2EF-4E91-896A-C970FD0F52CA}"/>
                  </a:ext>
                </a:extLst>
              </p:cNvPr>
              <p:cNvSpPr/>
              <p:nvPr/>
            </p:nvSpPr>
            <p:spPr>
              <a:xfrm>
                <a:off x="7357240" y="2029631"/>
                <a:ext cx="97869" cy="97869"/>
              </a:xfrm>
              <a:custGeom>
                <a:avLst/>
                <a:gdLst>
                  <a:gd name="connsiteX0" fmla="*/ 81789 w 97869"/>
                  <a:gd name="connsiteY0" fmla="*/ 12921 h 97869"/>
                  <a:gd name="connsiteX1" fmla="*/ 12921 w 97869"/>
                  <a:gd name="connsiteY1" fmla="*/ 16080 h 97869"/>
                  <a:gd name="connsiteX2" fmla="*/ 16080 w 97869"/>
                  <a:gd name="connsiteY2" fmla="*/ 84949 h 97869"/>
                  <a:gd name="connsiteX3" fmla="*/ 84949 w 97869"/>
                  <a:gd name="connsiteY3" fmla="*/ 81789 h 97869"/>
                  <a:gd name="connsiteX4" fmla="*/ 81789 w 97869"/>
                  <a:gd name="connsiteY4" fmla="*/ 12921 h 9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9" h="97869">
                    <a:moveTo>
                      <a:pt x="81789" y="12921"/>
                    </a:moveTo>
                    <a:cubicBezTo>
                      <a:pt x="61571" y="-5402"/>
                      <a:pt x="31244" y="-4138"/>
                      <a:pt x="12921" y="16080"/>
                    </a:cubicBezTo>
                    <a:cubicBezTo>
                      <a:pt x="-5402" y="36298"/>
                      <a:pt x="-4138" y="66626"/>
                      <a:pt x="16080" y="84949"/>
                    </a:cubicBezTo>
                    <a:cubicBezTo>
                      <a:pt x="36298" y="103271"/>
                      <a:pt x="66626" y="102008"/>
                      <a:pt x="84949" y="81789"/>
                    </a:cubicBezTo>
                    <a:cubicBezTo>
                      <a:pt x="103271" y="61571"/>
                      <a:pt x="102008" y="31244"/>
                      <a:pt x="81789" y="12921"/>
                    </a:cubicBezTo>
                    <a:close/>
                  </a:path>
                </a:pathLst>
              </a:custGeom>
              <a:grpFill/>
              <a:ln w="63120" cap="flat">
                <a:noFill/>
                <a:prstDash val="solid"/>
                <a:miter/>
              </a:ln>
            </p:spPr>
            <p:txBody>
              <a:bodyPr rtlCol="0" anchor="ctr"/>
              <a:lstStyle/>
              <a:p>
                <a:endParaRPr lang="en-GB"/>
              </a:p>
            </p:txBody>
          </p:sp>
          <p:sp>
            <p:nvSpPr>
              <p:cNvPr id="3102" name="Freeform: Shape 3101">
                <a:extLst>
                  <a:ext uri="{FF2B5EF4-FFF2-40B4-BE49-F238E27FC236}">
                    <a16:creationId xmlns:a16="http://schemas.microsoft.com/office/drawing/2014/main" id="{41B445FB-4261-4178-A424-30A047509072}"/>
                  </a:ext>
                </a:extLst>
              </p:cNvPr>
              <p:cNvSpPr/>
              <p:nvPr/>
            </p:nvSpPr>
            <p:spPr>
              <a:xfrm>
                <a:off x="6412668" y="970067"/>
                <a:ext cx="97869" cy="97869"/>
              </a:xfrm>
              <a:custGeom>
                <a:avLst/>
                <a:gdLst>
                  <a:gd name="connsiteX0" fmla="*/ 81789 w 97869"/>
                  <a:gd name="connsiteY0" fmla="*/ 12921 h 97869"/>
                  <a:gd name="connsiteX1" fmla="*/ 12921 w 97869"/>
                  <a:gd name="connsiteY1" fmla="*/ 16080 h 97869"/>
                  <a:gd name="connsiteX2" fmla="*/ 16080 w 97869"/>
                  <a:gd name="connsiteY2" fmla="*/ 84949 h 97869"/>
                  <a:gd name="connsiteX3" fmla="*/ 84948 w 97869"/>
                  <a:gd name="connsiteY3" fmla="*/ 81789 h 97869"/>
                  <a:gd name="connsiteX4" fmla="*/ 81789 w 97869"/>
                  <a:gd name="connsiteY4" fmla="*/ 12921 h 9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9" h="97869">
                    <a:moveTo>
                      <a:pt x="81789" y="12921"/>
                    </a:moveTo>
                    <a:cubicBezTo>
                      <a:pt x="61571" y="-5402"/>
                      <a:pt x="31244" y="-4138"/>
                      <a:pt x="12921" y="16080"/>
                    </a:cubicBezTo>
                    <a:cubicBezTo>
                      <a:pt x="-5402" y="36299"/>
                      <a:pt x="-4138" y="66626"/>
                      <a:pt x="16080" y="84949"/>
                    </a:cubicBezTo>
                    <a:cubicBezTo>
                      <a:pt x="36298" y="103271"/>
                      <a:pt x="66626" y="102008"/>
                      <a:pt x="84948" y="81789"/>
                    </a:cubicBezTo>
                    <a:cubicBezTo>
                      <a:pt x="103271" y="61571"/>
                      <a:pt x="102008" y="31244"/>
                      <a:pt x="81789" y="12921"/>
                    </a:cubicBezTo>
                    <a:close/>
                  </a:path>
                </a:pathLst>
              </a:custGeom>
              <a:grpFill/>
              <a:ln w="63120" cap="flat">
                <a:noFill/>
                <a:prstDash val="solid"/>
                <a:miter/>
              </a:ln>
            </p:spPr>
            <p:txBody>
              <a:bodyPr rtlCol="0" anchor="ctr"/>
              <a:lstStyle/>
              <a:p>
                <a:endParaRPr lang="en-GB"/>
              </a:p>
            </p:txBody>
          </p:sp>
          <p:sp>
            <p:nvSpPr>
              <p:cNvPr id="3103" name="Freeform: Shape 3102">
                <a:extLst>
                  <a:ext uri="{FF2B5EF4-FFF2-40B4-BE49-F238E27FC236}">
                    <a16:creationId xmlns:a16="http://schemas.microsoft.com/office/drawing/2014/main" id="{C917CE55-369F-4333-877E-53FD37BE99C2}"/>
                  </a:ext>
                </a:extLst>
              </p:cNvPr>
              <p:cNvSpPr/>
              <p:nvPr/>
            </p:nvSpPr>
            <p:spPr>
              <a:xfrm>
                <a:off x="6989190" y="639925"/>
                <a:ext cx="125699" cy="125698"/>
              </a:xfrm>
              <a:custGeom>
                <a:avLst/>
                <a:gdLst>
                  <a:gd name="connsiteX0" fmla="*/ 105497 w 125699"/>
                  <a:gd name="connsiteY0" fmla="*/ 16411 h 125698"/>
                  <a:gd name="connsiteX1" fmla="*/ 16411 w 125699"/>
                  <a:gd name="connsiteY1" fmla="*/ 20202 h 125698"/>
                  <a:gd name="connsiteX2" fmla="*/ 20202 w 125699"/>
                  <a:gd name="connsiteY2" fmla="*/ 109288 h 125698"/>
                  <a:gd name="connsiteX3" fmla="*/ 109288 w 125699"/>
                  <a:gd name="connsiteY3" fmla="*/ 105497 h 125698"/>
                  <a:gd name="connsiteX4" fmla="*/ 105497 w 125699"/>
                  <a:gd name="connsiteY4" fmla="*/ 16411 h 12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9" h="125698">
                    <a:moveTo>
                      <a:pt x="105497" y="16411"/>
                    </a:moveTo>
                    <a:cubicBezTo>
                      <a:pt x="79593" y="-6967"/>
                      <a:pt x="39788" y="-5071"/>
                      <a:pt x="16411" y="20202"/>
                    </a:cubicBezTo>
                    <a:cubicBezTo>
                      <a:pt x="-6967" y="46106"/>
                      <a:pt x="-5071" y="85911"/>
                      <a:pt x="20202" y="109288"/>
                    </a:cubicBezTo>
                    <a:cubicBezTo>
                      <a:pt x="46106" y="132666"/>
                      <a:pt x="85911" y="130770"/>
                      <a:pt x="109288" y="105497"/>
                    </a:cubicBezTo>
                    <a:cubicBezTo>
                      <a:pt x="132666" y="80225"/>
                      <a:pt x="130770" y="39788"/>
                      <a:pt x="105497" y="16411"/>
                    </a:cubicBezTo>
                    <a:close/>
                  </a:path>
                </a:pathLst>
              </a:custGeom>
              <a:grpFill/>
              <a:ln w="63120" cap="flat">
                <a:noFill/>
                <a:prstDash val="solid"/>
                <a:miter/>
              </a:ln>
            </p:spPr>
            <p:txBody>
              <a:bodyPr rtlCol="0" anchor="ctr"/>
              <a:lstStyle/>
              <a:p>
                <a:endParaRPr lang="en-GB"/>
              </a:p>
            </p:txBody>
          </p:sp>
          <p:sp>
            <p:nvSpPr>
              <p:cNvPr id="3104" name="Freeform: Shape 3103">
                <a:extLst>
                  <a:ext uri="{FF2B5EF4-FFF2-40B4-BE49-F238E27FC236}">
                    <a16:creationId xmlns:a16="http://schemas.microsoft.com/office/drawing/2014/main" id="{EBF4F446-2A0E-4CE5-8835-ABCD995644CA}"/>
                  </a:ext>
                </a:extLst>
              </p:cNvPr>
              <p:cNvSpPr/>
              <p:nvPr/>
            </p:nvSpPr>
            <p:spPr>
              <a:xfrm>
                <a:off x="7083331" y="1405061"/>
                <a:ext cx="125698" cy="125699"/>
              </a:xfrm>
              <a:custGeom>
                <a:avLst/>
                <a:gdLst>
                  <a:gd name="connsiteX0" fmla="*/ 105498 w 125698"/>
                  <a:gd name="connsiteY0" fmla="*/ 16411 h 125699"/>
                  <a:gd name="connsiteX1" fmla="*/ 16411 w 125698"/>
                  <a:gd name="connsiteY1" fmla="*/ 20201 h 125699"/>
                  <a:gd name="connsiteX2" fmla="*/ 20201 w 125698"/>
                  <a:gd name="connsiteY2" fmla="*/ 109288 h 125699"/>
                  <a:gd name="connsiteX3" fmla="*/ 109288 w 125698"/>
                  <a:gd name="connsiteY3" fmla="*/ 105498 h 125699"/>
                  <a:gd name="connsiteX4" fmla="*/ 105498 w 125698"/>
                  <a:gd name="connsiteY4" fmla="*/ 16411 h 12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25699">
                    <a:moveTo>
                      <a:pt x="105498" y="16411"/>
                    </a:moveTo>
                    <a:cubicBezTo>
                      <a:pt x="79593" y="-6967"/>
                      <a:pt x="39788" y="-5071"/>
                      <a:pt x="16411" y="20201"/>
                    </a:cubicBezTo>
                    <a:cubicBezTo>
                      <a:pt x="-6967" y="46106"/>
                      <a:pt x="-5071" y="85911"/>
                      <a:pt x="20201" y="109288"/>
                    </a:cubicBezTo>
                    <a:cubicBezTo>
                      <a:pt x="46106" y="132666"/>
                      <a:pt x="85911" y="130770"/>
                      <a:pt x="109288" y="105498"/>
                    </a:cubicBezTo>
                    <a:cubicBezTo>
                      <a:pt x="132666" y="80225"/>
                      <a:pt x="130770" y="39788"/>
                      <a:pt x="105498" y="16411"/>
                    </a:cubicBezTo>
                    <a:close/>
                  </a:path>
                </a:pathLst>
              </a:custGeom>
              <a:grpFill/>
              <a:ln w="63120" cap="flat">
                <a:noFill/>
                <a:prstDash val="solid"/>
                <a:miter/>
              </a:ln>
            </p:spPr>
            <p:txBody>
              <a:bodyPr rtlCol="0" anchor="ctr"/>
              <a:lstStyle/>
              <a:p>
                <a:endParaRPr lang="en-GB"/>
              </a:p>
            </p:txBody>
          </p:sp>
          <p:sp>
            <p:nvSpPr>
              <p:cNvPr id="3105" name="Freeform: Shape 3104">
                <a:extLst>
                  <a:ext uri="{FF2B5EF4-FFF2-40B4-BE49-F238E27FC236}">
                    <a16:creationId xmlns:a16="http://schemas.microsoft.com/office/drawing/2014/main" id="{15B3BD31-73E6-4D12-916D-5B7055C77D37}"/>
                  </a:ext>
                </a:extLst>
              </p:cNvPr>
              <p:cNvSpPr/>
              <p:nvPr/>
            </p:nvSpPr>
            <p:spPr>
              <a:xfrm>
                <a:off x="7290435" y="2606019"/>
                <a:ext cx="62534" cy="62784"/>
              </a:xfrm>
              <a:custGeom>
                <a:avLst/>
                <a:gdLst>
                  <a:gd name="connsiteX0" fmla="*/ 52558 w 62534"/>
                  <a:gd name="connsiteY0" fmla="*/ 8330 h 62784"/>
                  <a:gd name="connsiteX1" fmla="*/ 8330 w 62534"/>
                  <a:gd name="connsiteY1" fmla="*/ 10226 h 62784"/>
                  <a:gd name="connsiteX2" fmla="*/ 10226 w 62534"/>
                  <a:gd name="connsiteY2" fmla="*/ 54453 h 62784"/>
                  <a:gd name="connsiteX3" fmla="*/ 54453 w 62534"/>
                  <a:gd name="connsiteY3" fmla="*/ 52558 h 62784"/>
                  <a:gd name="connsiteX4" fmla="*/ 52558 w 62534"/>
                  <a:gd name="connsiteY4" fmla="*/ 8330 h 6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4" h="62784">
                    <a:moveTo>
                      <a:pt x="52558" y="8330"/>
                    </a:moveTo>
                    <a:cubicBezTo>
                      <a:pt x="39922" y="-3674"/>
                      <a:pt x="19703" y="-2410"/>
                      <a:pt x="8330" y="10226"/>
                    </a:cubicBezTo>
                    <a:cubicBezTo>
                      <a:pt x="-3674" y="22862"/>
                      <a:pt x="-2410" y="43081"/>
                      <a:pt x="10226" y="54453"/>
                    </a:cubicBezTo>
                    <a:cubicBezTo>
                      <a:pt x="22862" y="66458"/>
                      <a:pt x="43081" y="65194"/>
                      <a:pt x="54453" y="52558"/>
                    </a:cubicBezTo>
                    <a:cubicBezTo>
                      <a:pt x="65826" y="39922"/>
                      <a:pt x="65195" y="19703"/>
                      <a:pt x="52558" y="8330"/>
                    </a:cubicBezTo>
                    <a:close/>
                  </a:path>
                </a:pathLst>
              </a:custGeom>
              <a:grpFill/>
              <a:ln w="63120" cap="flat">
                <a:noFill/>
                <a:prstDash val="solid"/>
                <a:miter/>
              </a:ln>
            </p:spPr>
            <p:txBody>
              <a:bodyPr rtlCol="0" anchor="ctr"/>
              <a:lstStyle/>
              <a:p>
                <a:endParaRPr lang="en-GB"/>
              </a:p>
            </p:txBody>
          </p:sp>
          <p:sp>
            <p:nvSpPr>
              <p:cNvPr id="3106" name="Freeform: Shape 3105">
                <a:extLst>
                  <a:ext uri="{FF2B5EF4-FFF2-40B4-BE49-F238E27FC236}">
                    <a16:creationId xmlns:a16="http://schemas.microsoft.com/office/drawing/2014/main" id="{C25E5A6D-B97C-4A3D-A244-CB3915B6BC36}"/>
                  </a:ext>
                </a:extLst>
              </p:cNvPr>
              <p:cNvSpPr/>
              <p:nvPr/>
            </p:nvSpPr>
            <p:spPr>
              <a:xfrm>
                <a:off x="7524342" y="3185533"/>
                <a:ext cx="125699" cy="125699"/>
              </a:xfrm>
              <a:custGeom>
                <a:avLst/>
                <a:gdLst>
                  <a:gd name="connsiteX0" fmla="*/ 105498 w 125699"/>
                  <a:gd name="connsiteY0" fmla="*/ 16411 h 125699"/>
                  <a:gd name="connsiteX1" fmla="*/ 16411 w 125699"/>
                  <a:gd name="connsiteY1" fmla="*/ 20202 h 125699"/>
                  <a:gd name="connsiteX2" fmla="*/ 20201 w 125699"/>
                  <a:gd name="connsiteY2" fmla="*/ 109289 h 125699"/>
                  <a:gd name="connsiteX3" fmla="*/ 109288 w 125699"/>
                  <a:gd name="connsiteY3" fmla="*/ 105497 h 125699"/>
                  <a:gd name="connsiteX4" fmla="*/ 105498 w 125699"/>
                  <a:gd name="connsiteY4" fmla="*/ 16411 h 12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9" h="125699">
                    <a:moveTo>
                      <a:pt x="105498" y="16411"/>
                    </a:moveTo>
                    <a:cubicBezTo>
                      <a:pt x="79593" y="-6967"/>
                      <a:pt x="39788" y="-5071"/>
                      <a:pt x="16411" y="20202"/>
                    </a:cubicBezTo>
                    <a:cubicBezTo>
                      <a:pt x="-6967" y="45475"/>
                      <a:pt x="-5071" y="85911"/>
                      <a:pt x="20201" y="109289"/>
                    </a:cubicBezTo>
                    <a:cubicBezTo>
                      <a:pt x="45474" y="132666"/>
                      <a:pt x="85911" y="130770"/>
                      <a:pt x="109288" y="105497"/>
                    </a:cubicBezTo>
                    <a:cubicBezTo>
                      <a:pt x="132666" y="79593"/>
                      <a:pt x="130770" y="39788"/>
                      <a:pt x="105498" y="16411"/>
                    </a:cubicBezTo>
                    <a:close/>
                  </a:path>
                </a:pathLst>
              </a:custGeom>
              <a:grpFill/>
              <a:ln w="63120" cap="flat">
                <a:noFill/>
                <a:prstDash val="solid"/>
                <a:miter/>
              </a:ln>
            </p:spPr>
            <p:txBody>
              <a:bodyPr rtlCol="0" anchor="ctr"/>
              <a:lstStyle/>
              <a:p>
                <a:endParaRPr lang="en-GB"/>
              </a:p>
            </p:txBody>
          </p:sp>
          <p:sp>
            <p:nvSpPr>
              <p:cNvPr id="3107" name="Freeform: Shape 3106">
                <a:extLst>
                  <a:ext uri="{FF2B5EF4-FFF2-40B4-BE49-F238E27FC236}">
                    <a16:creationId xmlns:a16="http://schemas.microsoft.com/office/drawing/2014/main" id="{87BBF321-A76F-433E-A9BA-E1A6AC8BB3BB}"/>
                  </a:ext>
                </a:extLst>
              </p:cNvPr>
              <p:cNvSpPr/>
              <p:nvPr/>
            </p:nvSpPr>
            <p:spPr>
              <a:xfrm>
                <a:off x="6753181" y="3275611"/>
                <a:ext cx="189559" cy="190058"/>
              </a:xfrm>
              <a:custGeom>
                <a:avLst/>
                <a:gdLst>
                  <a:gd name="connsiteX0" fmla="*/ 158910 w 189559"/>
                  <a:gd name="connsiteY0" fmla="*/ 24897 h 190058"/>
                  <a:gd name="connsiteX1" fmla="*/ 24964 w 189559"/>
                  <a:gd name="connsiteY1" fmla="*/ 31215 h 190058"/>
                  <a:gd name="connsiteX2" fmla="*/ 30650 w 189559"/>
                  <a:gd name="connsiteY2" fmla="*/ 165162 h 190058"/>
                  <a:gd name="connsiteX3" fmla="*/ 164596 w 189559"/>
                  <a:gd name="connsiteY3" fmla="*/ 158843 h 190058"/>
                  <a:gd name="connsiteX4" fmla="*/ 158910 w 189559"/>
                  <a:gd name="connsiteY4" fmla="*/ 24897 h 19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59" h="190058">
                    <a:moveTo>
                      <a:pt x="158910" y="24897"/>
                    </a:moveTo>
                    <a:cubicBezTo>
                      <a:pt x="120368" y="-10485"/>
                      <a:pt x="60345" y="-7957"/>
                      <a:pt x="24964" y="31215"/>
                    </a:cubicBezTo>
                    <a:cubicBezTo>
                      <a:pt x="-10419" y="69756"/>
                      <a:pt x="-7891" y="129780"/>
                      <a:pt x="30650" y="165162"/>
                    </a:cubicBezTo>
                    <a:cubicBezTo>
                      <a:pt x="69191" y="200543"/>
                      <a:pt x="129214" y="198016"/>
                      <a:pt x="164596" y="158843"/>
                    </a:cubicBezTo>
                    <a:cubicBezTo>
                      <a:pt x="199978" y="120302"/>
                      <a:pt x="197451" y="60279"/>
                      <a:pt x="158910" y="24897"/>
                    </a:cubicBezTo>
                    <a:close/>
                  </a:path>
                </a:pathLst>
              </a:custGeom>
              <a:grpFill/>
              <a:ln w="63120" cap="flat">
                <a:noFill/>
                <a:prstDash val="solid"/>
                <a:miter/>
              </a:ln>
            </p:spPr>
            <p:txBody>
              <a:bodyPr rtlCol="0" anchor="ctr"/>
              <a:lstStyle/>
              <a:p>
                <a:endParaRPr lang="en-GB"/>
              </a:p>
            </p:txBody>
          </p:sp>
          <p:sp>
            <p:nvSpPr>
              <p:cNvPr id="3108" name="Freeform: Shape 3107">
                <a:extLst>
                  <a:ext uri="{FF2B5EF4-FFF2-40B4-BE49-F238E27FC236}">
                    <a16:creationId xmlns:a16="http://schemas.microsoft.com/office/drawing/2014/main" id="{9E4627ED-2677-455D-91BB-C7F6B459E105}"/>
                  </a:ext>
                </a:extLst>
              </p:cNvPr>
              <p:cNvSpPr/>
              <p:nvPr/>
            </p:nvSpPr>
            <p:spPr>
              <a:xfrm>
                <a:off x="6475519" y="330965"/>
                <a:ext cx="125698" cy="125698"/>
              </a:xfrm>
              <a:custGeom>
                <a:avLst/>
                <a:gdLst>
                  <a:gd name="connsiteX0" fmla="*/ 105497 w 125698"/>
                  <a:gd name="connsiteY0" fmla="*/ 16411 h 125698"/>
                  <a:gd name="connsiteX1" fmla="*/ 16411 w 125698"/>
                  <a:gd name="connsiteY1" fmla="*/ 20202 h 125698"/>
                  <a:gd name="connsiteX2" fmla="*/ 20202 w 125698"/>
                  <a:gd name="connsiteY2" fmla="*/ 109288 h 125698"/>
                  <a:gd name="connsiteX3" fmla="*/ 109288 w 125698"/>
                  <a:gd name="connsiteY3" fmla="*/ 105497 h 125698"/>
                  <a:gd name="connsiteX4" fmla="*/ 105497 w 125698"/>
                  <a:gd name="connsiteY4" fmla="*/ 16411 h 12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25698">
                    <a:moveTo>
                      <a:pt x="105497" y="16411"/>
                    </a:moveTo>
                    <a:cubicBezTo>
                      <a:pt x="79593" y="-6967"/>
                      <a:pt x="39788" y="-5071"/>
                      <a:pt x="16411" y="20202"/>
                    </a:cubicBezTo>
                    <a:cubicBezTo>
                      <a:pt x="-6967" y="46106"/>
                      <a:pt x="-5071" y="85911"/>
                      <a:pt x="20202" y="109288"/>
                    </a:cubicBezTo>
                    <a:cubicBezTo>
                      <a:pt x="46106" y="132666"/>
                      <a:pt x="85911" y="130770"/>
                      <a:pt x="109288" y="105497"/>
                    </a:cubicBezTo>
                    <a:cubicBezTo>
                      <a:pt x="132666" y="79593"/>
                      <a:pt x="130770" y="39788"/>
                      <a:pt x="105497" y="16411"/>
                    </a:cubicBezTo>
                    <a:close/>
                  </a:path>
                </a:pathLst>
              </a:custGeom>
              <a:grpFill/>
              <a:ln w="63120" cap="flat">
                <a:noFill/>
                <a:prstDash val="solid"/>
                <a:miter/>
              </a:ln>
            </p:spPr>
            <p:txBody>
              <a:bodyPr rtlCol="0" anchor="ctr"/>
              <a:lstStyle/>
              <a:p>
                <a:endParaRPr lang="en-GB"/>
              </a:p>
            </p:txBody>
          </p:sp>
          <p:sp>
            <p:nvSpPr>
              <p:cNvPr id="3109" name="Freeform: Shape 3108">
                <a:extLst>
                  <a:ext uri="{FF2B5EF4-FFF2-40B4-BE49-F238E27FC236}">
                    <a16:creationId xmlns:a16="http://schemas.microsoft.com/office/drawing/2014/main" id="{AFF7F2F2-A1D0-4A21-8B86-B6F3A85D411D}"/>
                  </a:ext>
                </a:extLst>
              </p:cNvPr>
              <p:cNvSpPr/>
              <p:nvPr/>
            </p:nvSpPr>
            <p:spPr>
              <a:xfrm>
                <a:off x="6738615" y="1916079"/>
                <a:ext cx="83233" cy="82984"/>
              </a:xfrm>
              <a:custGeom>
                <a:avLst/>
                <a:gdLst>
                  <a:gd name="connsiteX0" fmla="*/ 69857 w 83233"/>
                  <a:gd name="connsiteY0" fmla="*/ 10849 h 82984"/>
                  <a:gd name="connsiteX1" fmla="*/ 11098 w 83233"/>
                  <a:gd name="connsiteY1" fmla="*/ 13376 h 82984"/>
                  <a:gd name="connsiteX2" fmla="*/ 13625 w 83233"/>
                  <a:gd name="connsiteY2" fmla="*/ 72136 h 82984"/>
                  <a:gd name="connsiteX3" fmla="*/ 72384 w 83233"/>
                  <a:gd name="connsiteY3" fmla="*/ 69609 h 82984"/>
                  <a:gd name="connsiteX4" fmla="*/ 69857 w 83233"/>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33" h="82984">
                    <a:moveTo>
                      <a:pt x="69857" y="10849"/>
                    </a:moveTo>
                    <a:cubicBezTo>
                      <a:pt x="52798" y="-4315"/>
                      <a:pt x="26893" y="-3683"/>
                      <a:pt x="11098" y="13376"/>
                    </a:cubicBezTo>
                    <a:cubicBezTo>
                      <a:pt x="-4698" y="30435"/>
                      <a:pt x="-3434" y="56340"/>
                      <a:pt x="13625" y="72136"/>
                    </a:cubicBezTo>
                    <a:cubicBezTo>
                      <a:pt x="30684" y="87299"/>
                      <a:pt x="56589" y="86667"/>
                      <a:pt x="72384" y="69609"/>
                    </a:cubicBezTo>
                    <a:cubicBezTo>
                      <a:pt x="87548" y="52549"/>
                      <a:pt x="86916" y="26645"/>
                      <a:pt x="69857" y="10849"/>
                    </a:cubicBezTo>
                    <a:close/>
                  </a:path>
                </a:pathLst>
              </a:custGeom>
              <a:grpFill/>
              <a:ln w="63120" cap="flat">
                <a:noFill/>
                <a:prstDash val="solid"/>
                <a:miter/>
              </a:ln>
            </p:spPr>
            <p:txBody>
              <a:bodyPr rtlCol="0" anchor="ctr"/>
              <a:lstStyle/>
              <a:p>
                <a:endParaRPr lang="en-GB"/>
              </a:p>
            </p:txBody>
          </p:sp>
          <p:sp>
            <p:nvSpPr>
              <p:cNvPr id="3110" name="Freeform: Shape 3109">
                <a:extLst>
                  <a:ext uri="{FF2B5EF4-FFF2-40B4-BE49-F238E27FC236}">
                    <a16:creationId xmlns:a16="http://schemas.microsoft.com/office/drawing/2014/main" id="{4ECEF735-75CD-428F-801F-1D0B6B6AC48A}"/>
                  </a:ext>
                </a:extLst>
              </p:cNvPr>
              <p:cNvSpPr/>
              <p:nvPr/>
            </p:nvSpPr>
            <p:spPr>
              <a:xfrm>
                <a:off x="7183188" y="1854315"/>
                <a:ext cx="72567" cy="72567"/>
              </a:xfrm>
              <a:custGeom>
                <a:avLst/>
                <a:gdLst>
                  <a:gd name="connsiteX0" fmla="*/ 60609 w 72567"/>
                  <a:gd name="connsiteY0" fmla="*/ 9431 h 72567"/>
                  <a:gd name="connsiteX1" fmla="*/ 9431 w 72567"/>
                  <a:gd name="connsiteY1" fmla="*/ 11958 h 72567"/>
                  <a:gd name="connsiteX2" fmla="*/ 11959 w 72567"/>
                  <a:gd name="connsiteY2" fmla="*/ 63136 h 72567"/>
                  <a:gd name="connsiteX3" fmla="*/ 63136 w 72567"/>
                  <a:gd name="connsiteY3" fmla="*/ 60609 h 72567"/>
                  <a:gd name="connsiteX4" fmla="*/ 60609 w 72567"/>
                  <a:gd name="connsiteY4" fmla="*/ 9431 h 72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67" h="72567">
                    <a:moveTo>
                      <a:pt x="60609" y="9431"/>
                    </a:moveTo>
                    <a:cubicBezTo>
                      <a:pt x="46077" y="-3837"/>
                      <a:pt x="22699" y="-3205"/>
                      <a:pt x="9431" y="11958"/>
                    </a:cubicBezTo>
                    <a:cubicBezTo>
                      <a:pt x="-3837" y="26490"/>
                      <a:pt x="-3205" y="49868"/>
                      <a:pt x="11959" y="63136"/>
                    </a:cubicBezTo>
                    <a:cubicBezTo>
                      <a:pt x="26490" y="76404"/>
                      <a:pt x="49868" y="75773"/>
                      <a:pt x="63136" y="60609"/>
                    </a:cubicBezTo>
                    <a:cubicBezTo>
                      <a:pt x="76404" y="46077"/>
                      <a:pt x="75772" y="22700"/>
                      <a:pt x="60609" y="9431"/>
                    </a:cubicBezTo>
                    <a:close/>
                  </a:path>
                </a:pathLst>
              </a:custGeom>
              <a:grpFill/>
              <a:ln w="63120" cap="flat">
                <a:noFill/>
                <a:prstDash val="solid"/>
                <a:miter/>
              </a:ln>
            </p:spPr>
            <p:txBody>
              <a:bodyPr rtlCol="0" anchor="ctr"/>
              <a:lstStyle/>
              <a:p>
                <a:endParaRPr lang="en-GB"/>
              </a:p>
            </p:txBody>
          </p:sp>
          <p:sp>
            <p:nvSpPr>
              <p:cNvPr id="3111" name="Freeform: Shape 3110">
                <a:extLst>
                  <a:ext uri="{FF2B5EF4-FFF2-40B4-BE49-F238E27FC236}">
                    <a16:creationId xmlns:a16="http://schemas.microsoft.com/office/drawing/2014/main" id="{9648BB39-7937-4F4A-9574-AD638CDC06F3}"/>
                  </a:ext>
                </a:extLst>
              </p:cNvPr>
              <p:cNvSpPr/>
              <p:nvPr/>
            </p:nvSpPr>
            <p:spPr>
              <a:xfrm>
                <a:off x="6867506" y="2658469"/>
                <a:ext cx="83233" cy="82984"/>
              </a:xfrm>
              <a:custGeom>
                <a:avLst/>
                <a:gdLst>
                  <a:gd name="connsiteX0" fmla="*/ 69857 w 83233"/>
                  <a:gd name="connsiteY0" fmla="*/ 10849 h 82984"/>
                  <a:gd name="connsiteX1" fmla="*/ 11098 w 83233"/>
                  <a:gd name="connsiteY1" fmla="*/ 13376 h 82984"/>
                  <a:gd name="connsiteX2" fmla="*/ 13625 w 83233"/>
                  <a:gd name="connsiteY2" fmla="*/ 72136 h 82984"/>
                  <a:gd name="connsiteX3" fmla="*/ 72384 w 83233"/>
                  <a:gd name="connsiteY3" fmla="*/ 69609 h 82984"/>
                  <a:gd name="connsiteX4" fmla="*/ 69857 w 83233"/>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33" h="82984">
                    <a:moveTo>
                      <a:pt x="69857" y="10849"/>
                    </a:moveTo>
                    <a:cubicBezTo>
                      <a:pt x="52798" y="-4315"/>
                      <a:pt x="26893" y="-3683"/>
                      <a:pt x="11098" y="13376"/>
                    </a:cubicBezTo>
                    <a:cubicBezTo>
                      <a:pt x="-4698" y="30435"/>
                      <a:pt x="-3434" y="56340"/>
                      <a:pt x="13625" y="72136"/>
                    </a:cubicBezTo>
                    <a:cubicBezTo>
                      <a:pt x="30684" y="87299"/>
                      <a:pt x="56589" y="86667"/>
                      <a:pt x="72384" y="69609"/>
                    </a:cubicBezTo>
                    <a:cubicBezTo>
                      <a:pt x="87548" y="52549"/>
                      <a:pt x="86916" y="26645"/>
                      <a:pt x="69857" y="10849"/>
                    </a:cubicBezTo>
                    <a:close/>
                  </a:path>
                </a:pathLst>
              </a:custGeom>
              <a:grpFill/>
              <a:ln w="63120" cap="flat">
                <a:noFill/>
                <a:prstDash val="solid"/>
                <a:miter/>
              </a:ln>
            </p:spPr>
            <p:txBody>
              <a:bodyPr rtlCol="0" anchor="ctr"/>
              <a:lstStyle/>
              <a:p>
                <a:endParaRPr lang="en-GB"/>
              </a:p>
            </p:txBody>
          </p:sp>
          <p:sp>
            <p:nvSpPr>
              <p:cNvPr id="3112" name="Freeform: Shape 3111">
                <a:extLst>
                  <a:ext uri="{FF2B5EF4-FFF2-40B4-BE49-F238E27FC236}">
                    <a16:creationId xmlns:a16="http://schemas.microsoft.com/office/drawing/2014/main" id="{7F5B5E13-619E-4EBF-A25F-3789A6605398}"/>
                  </a:ext>
                </a:extLst>
              </p:cNvPr>
              <p:cNvSpPr/>
              <p:nvPr/>
            </p:nvSpPr>
            <p:spPr>
              <a:xfrm>
                <a:off x="6514060" y="735962"/>
                <a:ext cx="125067" cy="125067"/>
              </a:xfrm>
              <a:custGeom>
                <a:avLst/>
                <a:gdLst>
                  <a:gd name="connsiteX0" fmla="*/ 104866 w 125067"/>
                  <a:gd name="connsiteY0" fmla="*/ 16411 h 125067"/>
                  <a:gd name="connsiteX1" fmla="*/ 16411 w 125067"/>
                  <a:gd name="connsiteY1" fmla="*/ 20202 h 125067"/>
                  <a:gd name="connsiteX2" fmla="*/ 20202 w 125067"/>
                  <a:gd name="connsiteY2" fmla="*/ 108657 h 125067"/>
                  <a:gd name="connsiteX3" fmla="*/ 108657 w 125067"/>
                  <a:gd name="connsiteY3" fmla="*/ 104866 h 125067"/>
                  <a:gd name="connsiteX4" fmla="*/ 104866 w 125067"/>
                  <a:gd name="connsiteY4" fmla="*/ 16411 h 12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7" h="125067">
                    <a:moveTo>
                      <a:pt x="104866" y="16411"/>
                    </a:moveTo>
                    <a:cubicBezTo>
                      <a:pt x="79593" y="-6967"/>
                      <a:pt x="39788" y="-5071"/>
                      <a:pt x="16411" y="20202"/>
                    </a:cubicBezTo>
                    <a:cubicBezTo>
                      <a:pt x="-6967" y="45474"/>
                      <a:pt x="-5071" y="85279"/>
                      <a:pt x="20202" y="108657"/>
                    </a:cubicBezTo>
                    <a:cubicBezTo>
                      <a:pt x="45474" y="132034"/>
                      <a:pt x="85279" y="130138"/>
                      <a:pt x="108657" y="104866"/>
                    </a:cubicBezTo>
                    <a:cubicBezTo>
                      <a:pt x="132034" y="79593"/>
                      <a:pt x="130139" y="39788"/>
                      <a:pt x="104866" y="16411"/>
                    </a:cubicBezTo>
                    <a:close/>
                  </a:path>
                </a:pathLst>
              </a:custGeom>
              <a:grpFill/>
              <a:ln w="63120" cap="flat">
                <a:noFill/>
                <a:prstDash val="solid"/>
                <a:miter/>
              </a:ln>
            </p:spPr>
            <p:txBody>
              <a:bodyPr rtlCol="0" anchor="ctr"/>
              <a:lstStyle/>
              <a:p>
                <a:endParaRPr lang="en-GB"/>
              </a:p>
            </p:txBody>
          </p:sp>
          <p:sp>
            <p:nvSpPr>
              <p:cNvPr id="3113" name="Freeform: Shape 3112">
                <a:extLst>
                  <a:ext uri="{FF2B5EF4-FFF2-40B4-BE49-F238E27FC236}">
                    <a16:creationId xmlns:a16="http://schemas.microsoft.com/office/drawing/2014/main" id="{FD3C63DE-22E4-4C83-86E3-25B02CC0CFCB}"/>
                  </a:ext>
                </a:extLst>
              </p:cNvPr>
              <p:cNvSpPr/>
              <p:nvPr/>
            </p:nvSpPr>
            <p:spPr>
              <a:xfrm>
                <a:off x="6464022" y="1253931"/>
                <a:ext cx="82984" cy="82984"/>
              </a:xfrm>
              <a:custGeom>
                <a:avLst/>
                <a:gdLst>
                  <a:gd name="connsiteX0" fmla="*/ 69608 w 82984"/>
                  <a:gd name="connsiteY0" fmla="*/ 10849 h 82984"/>
                  <a:gd name="connsiteX1" fmla="*/ 10849 w 82984"/>
                  <a:gd name="connsiteY1" fmla="*/ 13376 h 82984"/>
                  <a:gd name="connsiteX2" fmla="*/ 13376 w 82984"/>
                  <a:gd name="connsiteY2" fmla="*/ 72136 h 82984"/>
                  <a:gd name="connsiteX3" fmla="*/ 72136 w 82984"/>
                  <a:gd name="connsiteY3" fmla="*/ 69608 h 82984"/>
                  <a:gd name="connsiteX4" fmla="*/ 69608 w 82984"/>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4" h="82984">
                    <a:moveTo>
                      <a:pt x="69608" y="10849"/>
                    </a:moveTo>
                    <a:cubicBezTo>
                      <a:pt x="52549" y="-4315"/>
                      <a:pt x="26645" y="-3683"/>
                      <a:pt x="10849" y="13376"/>
                    </a:cubicBezTo>
                    <a:cubicBezTo>
                      <a:pt x="-4315" y="30435"/>
                      <a:pt x="-3683" y="56340"/>
                      <a:pt x="13376" y="72136"/>
                    </a:cubicBezTo>
                    <a:cubicBezTo>
                      <a:pt x="30435" y="87299"/>
                      <a:pt x="56340" y="86668"/>
                      <a:pt x="72136" y="69608"/>
                    </a:cubicBezTo>
                    <a:cubicBezTo>
                      <a:pt x="87299" y="52549"/>
                      <a:pt x="86667" y="26644"/>
                      <a:pt x="69608" y="10849"/>
                    </a:cubicBezTo>
                    <a:close/>
                  </a:path>
                </a:pathLst>
              </a:custGeom>
              <a:grpFill/>
              <a:ln w="63120" cap="flat">
                <a:noFill/>
                <a:prstDash val="solid"/>
                <a:miter/>
              </a:ln>
            </p:spPr>
            <p:txBody>
              <a:bodyPr rtlCol="0" anchor="ctr"/>
              <a:lstStyle/>
              <a:p>
                <a:endParaRPr lang="en-GB"/>
              </a:p>
            </p:txBody>
          </p:sp>
          <p:sp>
            <p:nvSpPr>
              <p:cNvPr id="3114" name="Freeform: Shape 3113">
                <a:extLst>
                  <a:ext uri="{FF2B5EF4-FFF2-40B4-BE49-F238E27FC236}">
                    <a16:creationId xmlns:a16="http://schemas.microsoft.com/office/drawing/2014/main" id="{DE0660D4-0D6F-4D39-877D-EC19E00924C9}"/>
                  </a:ext>
                </a:extLst>
              </p:cNvPr>
              <p:cNvSpPr/>
              <p:nvPr/>
            </p:nvSpPr>
            <p:spPr>
              <a:xfrm>
                <a:off x="7029502" y="55998"/>
                <a:ext cx="82984" cy="83233"/>
              </a:xfrm>
              <a:custGeom>
                <a:avLst/>
                <a:gdLst>
                  <a:gd name="connsiteX0" fmla="*/ 69608 w 82984"/>
                  <a:gd name="connsiteY0" fmla="*/ 10849 h 83233"/>
                  <a:gd name="connsiteX1" fmla="*/ 10849 w 82984"/>
                  <a:gd name="connsiteY1" fmla="*/ 13376 h 83233"/>
                  <a:gd name="connsiteX2" fmla="*/ 13376 w 82984"/>
                  <a:gd name="connsiteY2" fmla="*/ 72136 h 83233"/>
                  <a:gd name="connsiteX3" fmla="*/ 72136 w 82984"/>
                  <a:gd name="connsiteY3" fmla="*/ 69608 h 83233"/>
                  <a:gd name="connsiteX4" fmla="*/ 69608 w 82984"/>
                  <a:gd name="connsiteY4" fmla="*/ 10849 h 8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4" h="83233">
                    <a:moveTo>
                      <a:pt x="69608" y="10849"/>
                    </a:moveTo>
                    <a:cubicBezTo>
                      <a:pt x="52549" y="-4315"/>
                      <a:pt x="26644" y="-3683"/>
                      <a:pt x="10849" y="13376"/>
                    </a:cubicBezTo>
                    <a:cubicBezTo>
                      <a:pt x="-4315" y="30436"/>
                      <a:pt x="-3683" y="56340"/>
                      <a:pt x="13376" y="72136"/>
                    </a:cubicBezTo>
                    <a:cubicBezTo>
                      <a:pt x="30435" y="87931"/>
                      <a:pt x="56340" y="86668"/>
                      <a:pt x="72136" y="69608"/>
                    </a:cubicBezTo>
                    <a:cubicBezTo>
                      <a:pt x="87299" y="52549"/>
                      <a:pt x="86668" y="26644"/>
                      <a:pt x="69608" y="10849"/>
                    </a:cubicBezTo>
                    <a:close/>
                  </a:path>
                </a:pathLst>
              </a:custGeom>
              <a:grpFill/>
              <a:ln w="63120" cap="flat">
                <a:noFill/>
                <a:prstDash val="solid"/>
                <a:miter/>
              </a:ln>
            </p:spPr>
            <p:txBody>
              <a:bodyPr rtlCol="0" anchor="ctr"/>
              <a:lstStyle/>
              <a:p>
                <a:endParaRPr lang="en-GB"/>
              </a:p>
            </p:txBody>
          </p:sp>
          <p:sp>
            <p:nvSpPr>
              <p:cNvPr id="3115" name="Freeform: Shape 3114">
                <a:extLst>
                  <a:ext uri="{FF2B5EF4-FFF2-40B4-BE49-F238E27FC236}">
                    <a16:creationId xmlns:a16="http://schemas.microsoft.com/office/drawing/2014/main" id="{C48CAE03-8FA0-4A45-B9F3-4D81C9741495}"/>
                  </a:ext>
                </a:extLst>
              </p:cNvPr>
              <p:cNvSpPr/>
              <p:nvPr/>
            </p:nvSpPr>
            <p:spPr>
              <a:xfrm>
                <a:off x="7209049" y="1104299"/>
                <a:ext cx="151001" cy="151001"/>
              </a:xfrm>
              <a:custGeom>
                <a:avLst/>
                <a:gdLst>
                  <a:gd name="connsiteX0" fmla="*/ 126362 w 151001"/>
                  <a:gd name="connsiteY0" fmla="*/ 19584 h 151001"/>
                  <a:gd name="connsiteX1" fmla="*/ 19584 w 151001"/>
                  <a:gd name="connsiteY1" fmla="*/ 24639 h 151001"/>
                  <a:gd name="connsiteX2" fmla="*/ 24639 w 151001"/>
                  <a:gd name="connsiteY2" fmla="*/ 131417 h 151001"/>
                  <a:gd name="connsiteX3" fmla="*/ 131417 w 151001"/>
                  <a:gd name="connsiteY3" fmla="*/ 126362 h 151001"/>
                  <a:gd name="connsiteX4" fmla="*/ 126362 w 151001"/>
                  <a:gd name="connsiteY4" fmla="*/ 19584 h 151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1" h="151001">
                    <a:moveTo>
                      <a:pt x="126362" y="19584"/>
                    </a:moveTo>
                    <a:cubicBezTo>
                      <a:pt x="95403" y="-8216"/>
                      <a:pt x="48016" y="-6320"/>
                      <a:pt x="19584" y="24639"/>
                    </a:cubicBezTo>
                    <a:cubicBezTo>
                      <a:pt x="-8216" y="55598"/>
                      <a:pt x="-6320" y="102985"/>
                      <a:pt x="24639" y="131417"/>
                    </a:cubicBezTo>
                    <a:cubicBezTo>
                      <a:pt x="55598" y="159217"/>
                      <a:pt x="102985" y="157322"/>
                      <a:pt x="131417" y="126362"/>
                    </a:cubicBezTo>
                    <a:cubicBezTo>
                      <a:pt x="159217" y="95403"/>
                      <a:pt x="157322" y="48016"/>
                      <a:pt x="126362" y="19584"/>
                    </a:cubicBezTo>
                    <a:close/>
                  </a:path>
                </a:pathLst>
              </a:custGeom>
              <a:grpFill/>
              <a:ln w="63120" cap="flat">
                <a:noFill/>
                <a:prstDash val="solid"/>
                <a:miter/>
              </a:ln>
            </p:spPr>
            <p:txBody>
              <a:bodyPr rtlCol="0" anchor="ctr"/>
              <a:lstStyle/>
              <a:p>
                <a:endParaRPr lang="en-GB"/>
              </a:p>
            </p:txBody>
          </p:sp>
          <p:sp>
            <p:nvSpPr>
              <p:cNvPr id="3116" name="Freeform: Shape 3115">
                <a:extLst>
                  <a:ext uri="{FF2B5EF4-FFF2-40B4-BE49-F238E27FC236}">
                    <a16:creationId xmlns:a16="http://schemas.microsoft.com/office/drawing/2014/main" id="{417AF179-00B6-42D0-A2C4-137C53B4DBC2}"/>
                  </a:ext>
                </a:extLst>
              </p:cNvPr>
              <p:cNvSpPr/>
              <p:nvPr/>
            </p:nvSpPr>
            <p:spPr>
              <a:xfrm>
                <a:off x="6612305" y="2121227"/>
                <a:ext cx="118123" cy="118123"/>
              </a:xfrm>
              <a:custGeom>
                <a:avLst/>
                <a:gdLst>
                  <a:gd name="connsiteX0" fmla="*/ 98867 w 118123"/>
                  <a:gd name="connsiteY0" fmla="*/ 15466 h 118123"/>
                  <a:gd name="connsiteX1" fmla="*/ 15466 w 118123"/>
                  <a:gd name="connsiteY1" fmla="*/ 19257 h 118123"/>
                  <a:gd name="connsiteX2" fmla="*/ 19257 w 118123"/>
                  <a:gd name="connsiteY2" fmla="*/ 102658 h 118123"/>
                  <a:gd name="connsiteX3" fmla="*/ 102658 w 118123"/>
                  <a:gd name="connsiteY3" fmla="*/ 98867 h 118123"/>
                  <a:gd name="connsiteX4" fmla="*/ 98867 w 118123"/>
                  <a:gd name="connsiteY4" fmla="*/ 15466 h 1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23" h="118123">
                    <a:moveTo>
                      <a:pt x="98867" y="15466"/>
                    </a:moveTo>
                    <a:cubicBezTo>
                      <a:pt x="74857" y="-6648"/>
                      <a:pt x="37580" y="-4752"/>
                      <a:pt x="15466" y="19257"/>
                    </a:cubicBezTo>
                    <a:cubicBezTo>
                      <a:pt x="-6647" y="43266"/>
                      <a:pt x="-4752" y="80544"/>
                      <a:pt x="19257" y="102658"/>
                    </a:cubicBezTo>
                    <a:cubicBezTo>
                      <a:pt x="43266" y="124771"/>
                      <a:pt x="80544" y="122876"/>
                      <a:pt x="102658" y="98867"/>
                    </a:cubicBezTo>
                    <a:cubicBezTo>
                      <a:pt x="124771" y="74857"/>
                      <a:pt x="122876" y="37580"/>
                      <a:pt x="98867" y="15466"/>
                    </a:cubicBezTo>
                    <a:close/>
                  </a:path>
                </a:pathLst>
              </a:custGeom>
              <a:grpFill/>
              <a:ln w="63120" cap="flat">
                <a:noFill/>
                <a:prstDash val="solid"/>
                <a:miter/>
              </a:ln>
            </p:spPr>
            <p:txBody>
              <a:bodyPr rtlCol="0" anchor="ctr"/>
              <a:lstStyle/>
              <a:p>
                <a:endParaRPr lang="en-GB"/>
              </a:p>
            </p:txBody>
          </p:sp>
          <p:sp>
            <p:nvSpPr>
              <p:cNvPr id="3117" name="Freeform: Shape 3116">
                <a:extLst>
                  <a:ext uri="{FF2B5EF4-FFF2-40B4-BE49-F238E27FC236}">
                    <a16:creationId xmlns:a16="http://schemas.microsoft.com/office/drawing/2014/main" id="{9E182897-7810-481C-A4F8-C21981FC22FC}"/>
                  </a:ext>
                </a:extLst>
              </p:cNvPr>
              <p:cNvSpPr/>
              <p:nvPr/>
            </p:nvSpPr>
            <p:spPr>
              <a:xfrm>
                <a:off x="7349640" y="3012095"/>
                <a:ext cx="118123" cy="118123"/>
              </a:xfrm>
              <a:custGeom>
                <a:avLst/>
                <a:gdLst>
                  <a:gd name="connsiteX0" fmla="*/ 98867 w 118123"/>
                  <a:gd name="connsiteY0" fmla="*/ 15466 h 118123"/>
                  <a:gd name="connsiteX1" fmla="*/ 15466 w 118123"/>
                  <a:gd name="connsiteY1" fmla="*/ 19257 h 118123"/>
                  <a:gd name="connsiteX2" fmla="*/ 19257 w 118123"/>
                  <a:gd name="connsiteY2" fmla="*/ 102657 h 118123"/>
                  <a:gd name="connsiteX3" fmla="*/ 102658 w 118123"/>
                  <a:gd name="connsiteY3" fmla="*/ 98867 h 118123"/>
                  <a:gd name="connsiteX4" fmla="*/ 98867 w 118123"/>
                  <a:gd name="connsiteY4" fmla="*/ 15466 h 1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23" h="118123">
                    <a:moveTo>
                      <a:pt x="98867" y="15466"/>
                    </a:moveTo>
                    <a:cubicBezTo>
                      <a:pt x="74858" y="-6647"/>
                      <a:pt x="37580" y="-4752"/>
                      <a:pt x="15466" y="19257"/>
                    </a:cubicBezTo>
                    <a:cubicBezTo>
                      <a:pt x="-6647" y="43267"/>
                      <a:pt x="-4752" y="80544"/>
                      <a:pt x="19257" y="102657"/>
                    </a:cubicBezTo>
                    <a:cubicBezTo>
                      <a:pt x="43267" y="124772"/>
                      <a:pt x="80544" y="122876"/>
                      <a:pt x="102658" y="98867"/>
                    </a:cubicBezTo>
                    <a:cubicBezTo>
                      <a:pt x="124771" y="74858"/>
                      <a:pt x="122876" y="37580"/>
                      <a:pt x="98867" y="15466"/>
                    </a:cubicBezTo>
                    <a:close/>
                  </a:path>
                </a:pathLst>
              </a:custGeom>
              <a:grpFill/>
              <a:ln w="63120" cap="flat">
                <a:noFill/>
                <a:prstDash val="solid"/>
                <a:miter/>
              </a:ln>
            </p:spPr>
            <p:txBody>
              <a:bodyPr rtlCol="0" anchor="ctr"/>
              <a:lstStyle/>
              <a:p>
                <a:endParaRPr lang="en-GB"/>
              </a:p>
            </p:txBody>
          </p:sp>
        </p:grpSp>
        <p:grpSp>
          <p:nvGrpSpPr>
            <p:cNvPr id="3050" name="Graphic 2">
              <a:extLst>
                <a:ext uri="{FF2B5EF4-FFF2-40B4-BE49-F238E27FC236}">
                  <a16:creationId xmlns:a16="http://schemas.microsoft.com/office/drawing/2014/main" id="{86ED451D-529B-4EB3-A64B-1ED69FE51A50}"/>
                </a:ext>
              </a:extLst>
            </p:cNvPr>
            <p:cNvGrpSpPr/>
            <p:nvPr/>
          </p:nvGrpSpPr>
          <p:grpSpPr>
            <a:xfrm>
              <a:off x="7119328" y="-810120"/>
              <a:ext cx="6219016" cy="2852040"/>
              <a:chOff x="7119328" y="-810120"/>
              <a:chExt cx="6219016" cy="2852040"/>
            </a:xfrm>
            <a:grpFill/>
          </p:grpSpPr>
          <p:grpSp>
            <p:nvGrpSpPr>
              <p:cNvPr id="3051" name="Graphic 2">
                <a:extLst>
                  <a:ext uri="{FF2B5EF4-FFF2-40B4-BE49-F238E27FC236}">
                    <a16:creationId xmlns:a16="http://schemas.microsoft.com/office/drawing/2014/main" id="{0B5D7931-81A5-4329-99AB-FEA14963D17E}"/>
                  </a:ext>
                </a:extLst>
              </p:cNvPr>
              <p:cNvGrpSpPr/>
              <p:nvPr/>
            </p:nvGrpSpPr>
            <p:grpSpPr>
              <a:xfrm>
                <a:off x="7119328" y="-810120"/>
                <a:ext cx="6219016" cy="2852040"/>
                <a:chOff x="7119328" y="-810120"/>
                <a:chExt cx="6219016" cy="2852040"/>
              </a:xfrm>
              <a:grpFill/>
            </p:grpSpPr>
            <p:grpSp>
              <p:nvGrpSpPr>
                <p:cNvPr id="3076" name="Graphic 2">
                  <a:extLst>
                    <a:ext uri="{FF2B5EF4-FFF2-40B4-BE49-F238E27FC236}">
                      <a16:creationId xmlns:a16="http://schemas.microsoft.com/office/drawing/2014/main" id="{F5B76974-FE34-4890-848B-A63DCFB29B4D}"/>
                    </a:ext>
                  </a:extLst>
                </p:cNvPr>
                <p:cNvGrpSpPr/>
                <p:nvPr/>
              </p:nvGrpSpPr>
              <p:grpSpPr>
                <a:xfrm>
                  <a:off x="7119328" y="-810120"/>
                  <a:ext cx="6219016" cy="2852040"/>
                  <a:chOff x="7119328" y="-810120"/>
                  <a:chExt cx="6219016" cy="2852040"/>
                </a:xfrm>
                <a:grpFill/>
              </p:grpSpPr>
              <p:sp>
                <p:nvSpPr>
                  <p:cNvPr id="3091" name="Freeform: Shape 3090">
                    <a:extLst>
                      <a:ext uri="{FF2B5EF4-FFF2-40B4-BE49-F238E27FC236}">
                        <a16:creationId xmlns:a16="http://schemas.microsoft.com/office/drawing/2014/main" id="{004AE71C-0957-44CC-A98F-52A47D97B30B}"/>
                      </a:ext>
                    </a:extLst>
                  </p:cNvPr>
                  <p:cNvSpPr/>
                  <p:nvPr/>
                </p:nvSpPr>
                <p:spPr>
                  <a:xfrm>
                    <a:off x="7119328" y="-449369"/>
                    <a:ext cx="5850032" cy="1771436"/>
                  </a:xfrm>
                  <a:custGeom>
                    <a:avLst/>
                    <a:gdLst>
                      <a:gd name="connsiteX0" fmla="*/ 5847506 w 5850032"/>
                      <a:gd name="connsiteY0" fmla="*/ 907946 h 1771436"/>
                      <a:gd name="connsiteX1" fmla="*/ 5827287 w 5850032"/>
                      <a:gd name="connsiteY1" fmla="*/ 905418 h 1771436"/>
                      <a:gd name="connsiteX2" fmla="*/ 5767896 w 5850032"/>
                      <a:gd name="connsiteY2" fmla="*/ 899732 h 1771436"/>
                      <a:gd name="connsiteX3" fmla="*/ 5546759 w 5850032"/>
                      <a:gd name="connsiteY3" fmla="*/ 927532 h 1771436"/>
                      <a:gd name="connsiteX4" fmla="*/ 5227689 w 5850032"/>
                      <a:gd name="connsiteY4" fmla="*/ 1065901 h 1771436"/>
                      <a:gd name="connsiteX5" fmla="*/ 4842910 w 5850032"/>
                      <a:gd name="connsiteY5" fmla="*/ 1308520 h 1771436"/>
                      <a:gd name="connsiteX6" fmla="*/ 4384839 w 5850032"/>
                      <a:gd name="connsiteY6" fmla="*/ 1599158 h 1771436"/>
                      <a:gd name="connsiteX7" fmla="*/ 4113156 w 5850032"/>
                      <a:gd name="connsiteY7" fmla="*/ 1722363 h 1771436"/>
                      <a:gd name="connsiteX8" fmla="*/ 3804195 w 5850032"/>
                      <a:gd name="connsiteY8" fmla="*/ 1769750 h 1771436"/>
                      <a:gd name="connsiteX9" fmla="*/ 3646872 w 5850032"/>
                      <a:gd name="connsiteY9" fmla="*/ 1736895 h 1771436"/>
                      <a:gd name="connsiteX10" fmla="*/ 3502817 w 5850032"/>
                      <a:gd name="connsiteY10" fmla="*/ 1659813 h 1771436"/>
                      <a:gd name="connsiteX11" fmla="*/ 3267779 w 5850032"/>
                      <a:gd name="connsiteY11" fmla="*/ 1430462 h 1771436"/>
                      <a:gd name="connsiteX12" fmla="*/ 2901955 w 5850032"/>
                      <a:gd name="connsiteY12" fmla="*/ 872564 h 1771436"/>
                      <a:gd name="connsiteX13" fmla="*/ 2528549 w 5850032"/>
                      <a:gd name="connsiteY13" fmla="*/ 327302 h 1771436"/>
                      <a:gd name="connsiteX14" fmla="*/ 2285929 w 5850032"/>
                      <a:gd name="connsiteY14" fmla="*/ 125119 h 1771436"/>
                      <a:gd name="connsiteX15" fmla="*/ 2144401 w 5850032"/>
                      <a:gd name="connsiteY15" fmla="*/ 72046 h 1771436"/>
                      <a:gd name="connsiteX16" fmla="*/ 1993396 w 5850032"/>
                      <a:gd name="connsiteY16" fmla="*/ 58778 h 1771436"/>
                      <a:gd name="connsiteX17" fmla="*/ 1710340 w 5850032"/>
                      <a:gd name="connsiteY17" fmla="*/ 136492 h 1771436"/>
                      <a:gd name="connsiteX18" fmla="*/ 1466457 w 5850032"/>
                      <a:gd name="connsiteY18" fmla="*/ 292552 h 1771436"/>
                      <a:gd name="connsiteX19" fmla="*/ 1041873 w 5850032"/>
                      <a:gd name="connsiteY19" fmla="*/ 626785 h 1771436"/>
                      <a:gd name="connsiteX20" fmla="*/ 646353 w 5850032"/>
                      <a:gd name="connsiteY20" fmla="*/ 862455 h 1771436"/>
                      <a:gd name="connsiteX21" fmla="*/ 307065 w 5850032"/>
                      <a:gd name="connsiteY21" fmla="*/ 966073 h 1771436"/>
                      <a:gd name="connsiteX22" fmla="*/ 80241 w 5850032"/>
                      <a:gd name="connsiteY22" fmla="*/ 985028 h 1771436"/>
                      <a:gd name="connsiteX23" fmla="*/ 0 w 5850032"/>
                      <a:gd name="connsiteY23" fmla="*/ 983764 h 1771436"/>
                      <a:gd name="connsiteX24" fmla="*/ 0 w 5850032"/>
                      <a:gd name="connsiteY24" fmla="*/ 978078 h 1771436"/>
                      <a:gd name="connsiteX25" fmla="*/ 80241 w 5850032"/>
                      <a:gd name="connsiteY25" fmla="*/ 974919 h 1771436"/>
                      <a:gd name="connsiteX26" fmla="*/ 303274 w 5850032"/>
                      <a:gd name="connsiteY26" fmla="*/ 943959 h 1771436"/>
                      <a:gd name="connsiteX27" fmla="*/ 631821 w 5850032"/>
                      <a:gd name="connsiteY27" fmla="*/ 829600 h 1771436"/>
                      <a:gd name="connsiteX28" fmla="*/ 1013441 w 5850032"/>
                      <a:gd name="connsiteY28" fmla="*/ 587612 h 1771436"/>
                      <a:gd name="connsiteX29" fmla="*/ 1432971 w 5850032"/>
                      <a:gd name="connsiteY29" fmla="*/ 247061 h 1771436"/>
                      <a:gd name="connsiteX30" fmla="*/ 1685067 w 5850032"/>
                      <a:gd name="connsiteY30" fmla="*/ 84051 h 1771436"/>
                      <a:gd name="connsiteX31" fmla="*/ 1992132 w 5850032"/>
                      <a:gd name="connsiteY31" fmla="*/ 650 h 1771436"/>
                      <a:gd name="connsiteX32" fmla="*/ 2155142 w 5850032"/>
                      <a:gd name="connsiteY32" fmla="*/ 16446 h 1771436"/>
                      <a:gd name="connsiteX33" fmla="*/ 2312466 w 5850032"/>
                      <a:gd name="connsiteY33" fmla="*/ 77733 h 1771436"/>
                      <a:gd name="connsiteX34" fmla="*/ 2565826 w 5850032"/>
                      <a:gd name="connsiteY34" fmla="*/ 295079 h 1771436"/>
                      <a:gd name="connsiteX35" fmla="*/ 2929123 w 5850032"/>
                      <a:gd name="connsiteY35" fmla="*/ 857400 h 1771436"/>
                      <a:gd name="connsiteX36" fmla="*/ 3281680 w 5850032"/>
                      <a:gd name="connsiteY36" fmla="*/ 1420353 h 1771436"/>
                      <a:gd name="connsiteX37" fmla="*/ 3514821 w 5850032"/>
                      <a:gd name="connsiteY37" fmla="*/ 1643386 h 1771436"/>
                      <a:gd name="connsiteX38" fmla="*/ 3654454 w 5850032"/>
                      <a:gd name="connsiteY38" fmla="*/ 1714149 h 1771436"/>
                      <a:gd name="connsiteX39" fmla="*/ 3806723 w 5850032"/>
                      <a:gd name="connsiteY39" fmla="*/ 1740054 h 1771436"/>
                      <a:gd name="connsiteX40" fmla="*/ 4101152 w 5850032"/>
                      <a:gd name="connsiteY40" fmla="*/ 1683822 h 1771436"/>
                      <a:gd name="connsiteX41" fmla="*/ 4363357 w 5850032"/>
                      <a:gd name="connsiteY41" fmla="*/ 1557458 h 1771436"/>
                      <a:gd name="connsiteX42" fmla="*/ 4818901 w 5850032"/>
                      <a:gd name="connsiteY42" fmla="*/ 1269979 h 1771436"/>
                      <a:gd name="connsiteX43" fmla="*/ 5211893 w 5850032"/>
                      <a:gd name="connsiteY43" fmla="*/ 1033678 h 1771436"/>
                      <a:gd name="connsiteX44" fmla="*/ 5542968 w 5850032"/>
                      <a:gd name="connsiteY44" fmla="*/ 904787 h 1771436"/>
                      <a:gd name="connsiteX45" fmla="*/ 5771055 w 5850032"/>
                      <a:gd name="connsiteY45" fmla="*/ 888991 h 1771436"/>
                      <a:gd name="connsiteX46" fmla="*/ 5829815 w 5850032"/>
                      <a:gd name="connsiteY46" fmla="*/ 899100 h 1771436"/>
                      <a:gd name="connsiteX47" fmla="*/ 5850032 w 5850032"/>
                      <a:gd name="connsiteY47" fmla="*/ 903523 h 1771436"/>
                      <a:gd name="connsiteX48" fmla="*/ 5850032 w 5850032"/>
                      <a:gd name="connsiteY48" fmla="*/ 909209 h 17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50032" h="1771436">
                        <a:moveTo>
                          <a:pt x="5847506" y="907946"/>
                        </a:moveTo>
                        <a:lnTo>
                          <a:pt x="5827287" y="905418"/>
                        </a:lnTo>
                        <a:cubicBezTo>
                          <a:pt x="5814019" y="904787"/>
                          <a:pt x="5793800" y="899100"/>
                          <a:pt x="5767896" y="899732"/>
                        </a:cubicBezTo>
                        <a:cubicBezTo>
                          <a:pt x="5716718" y="895309"/>
                          <a:pt x="5639636" y="901627"/>
                          <a:pt x="5546759" y="927532"/>
                        </a:cubicBezTo>
                        <a:cubicBezTo>
                          <a:pt x="5453881" y="952805"/>
                          <a:pt x="5345207" y="999560"/>
                          <a:pt x="5227689" y="1065901"/>
                        </a:cubicBezTo>
                        <a:cubicBezTo>
                          <a:pt x="5109538" y="1131610"/>
                          <a:pt x="4981910" y="1215011"/>
                          <a:pt x="4842910" y="1308520"/>
                        </a:cubicBezTo>
                        <a:cubicBezTo>
                          <a:pt x="4703909" y="1401398"/>
                          <a:pt x="4554800" y="1506280"/>
                          <a:pt x="4384839" y="1599158"/>
                        </a:cubicBezTo>
                        <a:cubicBezTo>
                          <a:pt x="4300175" y="1645913"/>
                          <a:pt x="4210457" y="1689508"/>
                          <a:pt x="4113156" y="1722363"/>
                        </a:cubicBezTo>
                        <a:cubicBezTo>
                          <a:pt x="4016487" y="1755218"/>
                          <a:pt x="3911605" y="1777964"/>
                          <a:pt x="3804195" y="1769750"/>
                        </a:cubicBezTo>
                        <a:cubicBezTo>
                          <a:pt x="3751123" y="1768486"/>
                          <a:pt x="3696154" y="1753323"/>
                          <a:pt x="3646872" y="1736895"/>
                        </a:cubicBezTo>
                        <a:cubicBezTo>
                          <a:pt x="3596326" y="1716045"/>
                          <a:pt x="3547044" y="1692036"/>
                          <a:pt x="3502817" y="1659813"/>
                        </a:cubicBezTo>
                        <a:cubicBezTo>
                          <a:pt x="3413099" y="1597263"/>
                          <a:pt x="3336648" y="1516390"/>
                          <a:pt x="3267779" y="1430462"/>
                        </a:cubicBezTo>
                        <a:cubicBezTo>
                          <a:pt x="3130042" y="1257343"/>
                          <a:pt x="3018210" y="1062742"/>
                          <a:pt x="2901955" y="872564"/>
                        </a:cubicBezTo>
                        <a:cubicBezTo>
                          <a:pt x="2786963" y="681754"/>
                          <a:pt x="2671972" y="489680"/>
                          <a:pt x="2528549" y="327302"/>
                        </a:cubicBezTo>
                        <a:cubicBezTo>
                          <a:pt x="2457153" y="246429"/>
                          <a:pt x="2376912" y="173769"/>
                          <a:pt x="2285929" y="125119"/>
                        </a:cubicBezTo>
                        <a:cubicBezTo>
                          <a:pt x="2241702" y="99846"/>
                          <a:pt x="2191156" y="82787"/>
                          <a:pt x="2144401" y="72046"/>
                        </a:cubicBezTo>
                        <a:cubicBezTo>
                          <a:pt x="2090697" y="61937"/>
                          <a:pt x="2043310" y="55619"/>
                          <a:pt x="1993396" y="58778"/>
                        </a:cubicBezTo>
                        <a:cubicBezTo>
                          <a:pt x="1893568" y="61937"/>
                          <a:pt x="1798163" y="92896"/>
                          <a:pt x="1710340" y="136492"/>
                        </a:cubicBezTo>
                        <a:cubicBezTo>
                          <a:pt x="1622517" y="180088"/>
                          <a:pt x="1542276" y="235688"/>
                          <a:pt x="1466457" y="292552"/>
                        </a:cubicBezTo>
                        <a:cubicBezTo>
                          <a:pt x="1316084" y="408175"/>
                          <a:pt x="1177715" y="527589"/>
                          <a:pt x="1041873" y="626785"/>
                        </a:cubicBezTo>
                        <a:cubicBezTo>
                          <a:pt x="906032" y="726613"/>
                          <a:pt x="772717" y="808118"/>
                          <a:pt x="646353" y="862455"/>
                        </a:cubicBezTo>
                        <a:cubicBezTo>
                          <a:pt x="520621" y="918055"/>
                          <a:pt x="404366" y="950910"/>
                          <a:pt x="307065" y="966073"/>
                        </a:cubicBezTo>
                        <a:cubicBezTo>
                          <a:pt x="209765" y="981869"/>
                          <a:pt x="132683" y="985028"/>
                          <a:pt x="80241" y="985028"/>
                        </a:cubicBezTo>
                        <a:cubicBezTo>
                          <a:pt x="27800" y="984396"/>
                          <a:pt x="0" y="983764"/>
                          <a:pt x="0" y="983764"/>
                        </a:cubicBezTo>
                        <a:lnTo>
                          <a:pt x="0" y="978078"/>
                        </a:lnTo>
                        <a:lnTo>
                          <a:pt x="80241" y="974919"/>
                        </a:lnTo>
                        <a:cubicBezTo>
                          <a:pt x="132051" y="971760"/>
                          <a:pt x="208501" y="964810"/>
                          <a:pt x="303274" y="943959"/>
                        </a:cubicBezTo>
                        <a:cubicBezTo>
                          <a:pt x="398047" y="923741"/>
                          <a:pt x="511143" y="888991"/>
                          <a:pt x="631821" y="829600"/>
                        </a:cubicBezTo>
                        <a:cubicBezTo>
                          <a:pt x="753131" y="770840"/>
                          <a:pt x="881391" y="689336"/>
                          <a:pt x="1013441" y="587612"/>
                        </a:cubicBezTo>
                        <a:cubicBezTo>
                          <a:pt x="1145492" y="486521"/>
                          <a:pt x="1279438" y="364579"/>
                          <a:pt x="1432971" y="247061"/>
                        </a:cubicBezTo>
                        <a:cubicBezTo>
                          <a:pt x="1510053" y="188301"/>
                          <a:pt x="1592189" y="130806"/>
                          <a:pt x="1685067" y="84051"/>
                        </a:cubicBezTo>
                        <a:cubicBezTo>
                          <a:pt x="1777313" y="37296"/>
                          <a:pt x="1881564" y="2546"/>
                          <a:pt x="1992132" y="650"/>
                        </a:cubicBezTo>
                        <a:cubicBezTo>
                          <a:pt x="2046469" y="-2509"/>
                          <a:pt x="2105228" y="6337"/>
                          <a:pt x="2155142" y="16446"/>
                        </a:cubicBezTo>
                        <a:cubicBezTo>
                          <a:pt x="2211374" y="30346"/>
                          <a:pt x="2263184" y="49301"/>
                          <a:pt x="2312466" y="77733"/>
                        </a:cubicBezTo>
                        <a:cubicBezTo>
                          <a:pt x="2410398" y="132701"/>
                          <a:pt x="2494430" y="209783"/>
                          <a:pt x="2565826" y="295079"/>
                        </a:cubicBezTo>
                        <a:cubicBezTo>
                          <a:pt x="2709249" y="466934"/>
                          <a:pt x="2819186" y="663431"/>
                          <a:pt x="2929123" y="857400"/>
                        </a:cubicBezTo>
                        <a:cubicBezTo>
                          <a:pt x="3038429" y="1052001"/>
                          <a:pt x="3146470" y="1247866"/>
                          <a:pt x="3281680" y="1420353"/>
                        </a:cubicBezTo>
                        <a:cubicBezTo>
                          <a:pt x="3349284" y="1506280"/>
                          <a:pt x="3426998" y="1583994"/>
                          <a:pt x="3514821" y="1643386"/>
                        </a:cubicBezTo>
                        <a:cubicBezTo>
                          <a:pt x="3558417" y="1674345"/>
                          <a:pt x="3606436" y="1696459"/>
                          <a:pt x="3654454" y="1714149"/>
                        </a:cubicBezTo>
                        <a:cubicBezTo>
                          <a:pt x="3706263" y="1729313"/>
                          <a:pt x="3754914" y="1740686"/>
                          <a:pt x="3806723" y="1740054"/>
                        </a:cubicBezTo>
                        <a:cubicBezTo>
                          <a:pt x="3909078" y="1743845"/>
                          <a:pt x="4008274" y="1719204"/>
                          <a:pt x="4101152" y="1683822"/>
                        </a:cubicBezTo>
                        <a:cubicBezTo>
                          <a:pt x="4193398" y="1648440"/>
                          <a:pt x="4280589" y="1604213"/>
                          <a:pt x="4363357" y="1557458"/>
                        </a:cubicBezTo>
                        <a:cubicBezTo>
                          <a:pt x="4528263" y="1462685"/>
                          <a:pt x="4678636" y="1360962"/>
                          <a:pt x="4818901" y="1269979"/>
                        </a:cubicBezTo>
                        <a:cubicBezTo>
                          <a:pt x="4959165" y="1178365"/>
                          <a:pt x="5089320" y="1094965"/>
                          <a:pt x="5211893" y="1033678"/>
                        </a:cubicBezTo>
                        <a:cubicBezTo>
                          <a:pt x="5333835" y="971128"/>
                          <a:pt x="5445667" y="925637"/>
                          <a:pt x="5542968" y="904787"/>
                        </a:cubicBezTo>
                        <a:cubicBezTo>
                          <a:pt x="5639636" y="883937"/>
                          <a:pt x="5717982" y="881409"/>
                          <a:pt x="5771055" y="888991"/>
                        </a:cubicBezTo>
                        <a:cubicBezTo>
                          <a:pt x="5797591" y="890255"/>
                          <a:pt x="5816546" y="897205"/>
                          <a:pt x="5829815" y="899100"/>
                        </a:cubicBezTo>
                        <a:lnTo>
                          <a:pt x="5850032" y="903523"/>
                        </a:lnTo>
                        <a:lnTo>
                          <a:pt x="5850032" y="909209"/>
                        </a:lnTo>
                        <a:close/>
                      </a:path>
                    </a:pathLst>
                  </a:custGeom>
                  <a:grpFill/>
                  <a:ln w="63120" cap="flat">
                    <a:noFill/>
                    <a:prstDash val="solid"/>
                    <a:miter/>
                  </a:ln>
                </p:spPr>
                <p:txBody>
                  <a:bodyPr rtlCol="0" anchor="ctr"/>
                  <a:lstStyle/>
                  <a:p>
                    <a:endParaRPr lang="en-GB"/>
                  </a:p>
                </p:txBody>
              </p:sp>
              <p:sp>
                <p:nvSpPr>
                  <p:cNvPr id="3092" name="Freeform: Shape 3091">
                    <a:extLst>
                      <a:ext uri="{FF2B5EF4-FFF2-40B4-BE49-F238E27FC236}">
                        <a16:creationId xmlns:a16="http://schemas.microsoft.com/office/drawing/2014/main" id="{102DFE2D-08F0-4B65-8308-2058B5E7D4A3}"/>
                      </a:ext>
                    </a:extLst>
                  </p:cNvPr>
                  <p:cNvSpPr/>
                  <p:nvPr/>
                </p:nvSpPr>
                <p:spPr>
                  <a:xfrm>
                    <a:off x="7423234" y="-810120"/>
                    <a:ext cx="5915110" cy="2852040"/>
                  </a:xfrm>
                  <a:custGeom>
                    <a:avLst/>
                    <a:gdLst>
                      <a:gd name="connsiteX0" fmla="*/ 1895 w 5915110"/>
                      <a:gd name="connsiteY0" fmla="*/ 0 h 2852040"/>
                      <a:gd name="connsiteX1" fmla="*/ 87191 w 5915110"/>
                      <a:gd name="connsiteY1" fmla="*/ 23377 h 2852040"/>
                      <a:gd name="connsiteX2" fmla="*/ 311488 w 5915110"/>
                      <a:gd name="connsiteY2" fmla="*/ 132051 h 2852040"/>
                      <a:gd name="connsiteX3" fmla="*/ 592016 w 5915110"/>
                      <a:gd name="connsiteY3" fmla="*/ 398047 h 2852040"/>
                      <a:gd name="connsiteX4" fmla="*/ 856118 w 5915110"/>
                      <a:gd name="connsiteY4" fmla="*/ 825158 h 2852040"/>
                      <a:gd name="connsiteX5" fmla="*/ 1139806 w 5915110"/>
                      <a:gd name="connsiteY5" fmla="*/ 1343884 h 2852040"/>
                      <a:gd name="connsiteX6" fmla="*/ 1348938 w 5915110"/>
                      <a:gd name="connsiteY6" fmla="*/ 1582712 h 2852040"/>
                      <a:gd name="connsiteX7" fmla="*/ 1650949 w 5915110"/>
                      <a:gd name="connsiteY7" fmla="*/ 1695176 h 2852040"/>
                      <a:gd name="connsiteX8" fmla="*/ 1983918 w 5915110"/>
                      <a:gd name="connsiteY8" fmla="*/ 1627571 h 2852040"/>
                      <a:gd name="connsiteX9" fmla="*/ 2299197 w 5915110"/>
                      <a:gd name="connsiteY9" fmla="*/ 1465193 h 2852040"/>
                      <a:gd name="connsiteX10" fmla="*/ 2912064 w 5915110"/>
                      <a:gd name="connsiteY10" fmla="*/ 1067146 h 2852040"/>
                      <a:gd name="connsiteX11" fmla="*/ 3240611 w 5915110"/>
                      <a:gd name="connsiteY11" fmla="*/ 895291 h 2852040"/>
                      <a:gd name="connsiteX12" fmla="*/ 3606435 w 5915110"/>
                      <a:gd name="connsiteY12" fmla="*/ 823263 h 2852040"/>
                      <a:gd name="connsiteX13" fmla="*/ 3949514 w 5915110"/>
                      <a:gd name="connsiteY13" fmla="*/ 959105 h 2852040"/>
                      <a:gd name="connsiteX14" fmla="*/ 4185184 w 5915110"/>
                      <a:gd name="connsiteY14" fmla="*/ 1226365 h 2852040"/>
                      <a:gd name="connsiteX15" fmla="*/ 4523840 w 5915110"/>
                      <a:gd name="connsiteY15" fmla="*/ 1796900 h 2852040"/>
                      <a:gd name="connsiteX16" fmla="*/ 4868183 w 5915110"/>
                      <a:gd name="connsiteY16" fmla="*/ 2273293 h 2852040"/>
                      <a:gd name="connsiteX17" fmla="*/ 5246012 w 5915110"/>
                      <a:gd name="connsiteY17" fmla="*/ 2592994 h 2852040"/>
                      <a:gd name="connsiteX18" fmla="*/ 5590986 w 5915110"/>
                      <a:gd name="connsiteY18" fmla="*/ 2760427 h 2852040"/>
                      <a:gd name="connsiteX19" fmla="*/ 5829183 w 5915110"/>
                      <a:gd name="connsiteY19" fmla="*/ 2828664 h 2852040"/>
                      <a:gd name="connsiteX20" fmla="*/ 5915111 w 5915110"/>
                      <a:gd name="connsiteY20" fmla="*/ 2846355 h 2852040"/>
                      <a:gd name="connsiteX21" fmla="*/ 5915111 w 5915110"/>
                      <a:gd name="connsiteY21" fmla="*/ 2852041 h 2852040"/>
                      <a:gd name="connsiteX22" fmla="*/ 5827287 w 5915110"/>
                      <a:gd name="connsiteY22" fmla="*/ 2837509 h 2852040"/>
                      <a:gd name="connsiteX23" fmla="*/ 5585300 w 5915110"/>
                      <a:gd name="connsiteY23" fmla="*/ 2776854 h 2852040"/>
                      <a:gd name="connsiteX24" fmla="*/ 5230848 w 5915110"/>
                      <a:gd name="connsiteY24" fmla="*/ 2618267 h 2852040"/>
                      <a:gd name="connsiteX25" fmla="*/ 4838487 w 5915110"/>
                      <a:gd name="connsiteY25" fmla="*/ 2301725 h 2852040"/>
                      <a:gd name="connsiteX26" fmla="*/ 4482140 w 5915110"/>
                      <a:gd name="connsiteY26" fmla="*/ 1823436 h 2852040"/>
                      <a:gd name="connsiteX27" fmla="*/ 4139061 w 5915110"/>
                      <a:gd name="connsiteY27" fmla="*/ 1258588 h 2852040"/>
                      <a:gd name="connsiteX28" fmla="*/ 3914764 w 5915110"/>
                      <a:gd name="connsiteY28" fmla="*/ 1003332 h 2852040"/>
                      <a:gd name="connsiteX29" fmla="*/ 3768813 w 5915110"/>
                      <a:gd name="connsiteY29" fmla="*/ 916773 h 2852040"/>
                      <a:gd name="connsiteX30" fmla="*/ 3686677 w 5915110"/>
                      <a:gd name="connsiteY30" fmla="*/ 890868 h 2852040"/>
                      <a:gd name="connsiteX31" fmla="*/ 3602645 w 5915110"/>
                      <a:gd name="connsiteY31" fmla="*/ 879495 h 2852040"/>
                      <a:gd name="connsiteX32" fmla="*/ 3259566 w 5915110"/>
                      <a:gd name="connsiteY32" fmla="*/ 945836 h 2852040"/>
                      <a:gd name="connsiteX33" fmla="*/ 2936705 w 5915110"/>
                      <a:gd name="connsiteY33" fmla="*/ 1110110 h 2852040"/>
                      <a:gd name="connsiteX34" fmla="*/ 2319416 w 5915110"/>
                      <a:gd name="connsiteY34" fmla="*/ 1501839 h 2852040"/>
                      <a:gd name="connsiteX35" fmla="*/ 1996555 w 5915110"/>
                      <a:gd name="connsiteY35" fmla="*/ 1664217 h 2852040"/>
                      <a:gd name="connsiteX36" fmla="*/ 1648422 w 5915110"/>
                      <a:gd name="connsiteY36" fmla="*/ 1730558 h 2852040"/>
                      <a:gd name="connsiteX37" fmla="*/ 1328720 w 5915110"/>
                      <a:gd name="connsiteY37" fmla="*/ 1607985 h 2852040"/>
                      <a:gd name="connsiteX38" fmla="*/ 1115164 w 5915110"/>
                      <a:gd name="connsiteY38" fmla="*/ 1359679 h 2852040"/>
                      <a:gd name="connsiteX39" fmla="*/ 836531 w 5915110"/>
                      <a:gd name="connsiteY39" fmla="*/ 834636 h 2852040"/>
                      <a:gd name="connsiteX40" fmla="*/ 579380 w 5915110"/>
                      <a:gd name="connsiteY40" fmla="*/ 406893 h 2852040"/>
                      <a:gd name="connsiteX41" fmla="*/ 305170 w 5915110"/>
                      <a:gd name="connsiteY41" fmla="*/ 140264 h 2852040"/>
                      <a:gd name="connsiteX42" fmla="*/ 84032 w 5915110"/>
                      <a:gd name="connsiteY42" fmla="*/ 30327 h 2852040"/>
                      <a:gd name="connsiteX43" fmla="*/ 0 w 5915110"/>
                      <a:gd name="connsiteY43" fmla="*/ 5686 h 2852040"/>
                      <a:gd name="connsiteX44" fmla="*/ 1264 w 5915110"/>
                      <a:gd name="connsiteY44" fmla="*/ 0 h 28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15110" h="2852040">
                        <a:moveTo>
                          <a:pt x="1895" y="0"/>
                        </a:moveTo>
                        <a:cubicBezTo>
                          <a:pt x="1895" y="0"/>
                          <a:pt x="31591" y="5686"/>
                          <a:pt x="87191" y="23377"/>
                        </a:cubicBezTo>
                        <a:cubicBezTo>
                          <a:pt x="141528" y="41700"/>
                          <a:pt x="221137" y="72659"/>
                          <a:pt x="311488" y="132051"/>
                        </a:cubicBezTo>
                        <a:cubicBezTo>
                          <a:pt x="401838" y="190810"/>
                          <a:pt x="499771" y="279897"/>
                          <a:pt x="592016" y="398047"/>
                        </a:cubicBezTo>
                        <a:cubicBezTo>
                          <a:pt x="684894" y="516198"/>
                          <a:pt x="770822" y="662149"/>
                          <a:pt x="856118" y="825158"/>
                        </a:cubicBezTo>
                        <a:cubicBezTo>
                          <a:pt x="942677" y="987537"/>
                          <a:pt x="1026078" y="1168869"/>
                          <a:pt x="1139806" y="1343884"/>
                        </a:cubicBezTo>
                        <a:cubicBezTo>
                          <a:pt x="1197301" y="1431075"/>
                          <a:pt x="1263642" y="1516371"/>
                          <a:pt x="1348938" y="1582712"/>
                        </a:cubicBezTo>
                        <a:cubicBezTo>
                          <a:pt x="1433602" y="1650317"/>
                          <a:pt x="1539116" y="1691385"/>
                          <a:pt x="1650949" y="1695176"/>
                        </a:cubicBezTo>
                        <a:cubicBezTo>
                          <a:pt x="1762781" y="1699599"/>
                          <a:pt x="1875877" y="1670535"/>
                          <a:pt x="1983918" y="1627571"/>
                        </a:cubicBezTo>
                        <a:cubicBezTo>
                          <a:pt x="2091960" y="1584608"/>
                          <a:pt x="2196842" y="1527112"/>
                          <a:pt x="2299197" y="1465193"/>
                        </a:cubicBezTo>
                        <a:cubicBezTo>
                          <a:pt x="2504539" y="1340725"/>
                          <a:pt x="2702299" y="1196038"/>
                          <a:pt x="2912064" y="1067146"/>
                        </a:cubicBezTo>
                        <a:cubicBezTo>
                          <a:pt x="3016946" y="1002700"/>
                          <a:pt x="3125619" y="942677"/>
                          <a:pt x="3240611" y="895291"/>
                        </a:cubicBezTo>
                        <a:cubicBezTo>
                          <a:pt x="3354971" y="848536"/>
                          <a:pt x="3479439" y="816313"/>
                          <a:pt x="3606435" y="823263"/>
                        </a:cubicBezTo>
                        <a:cubicBezTo>
                          <a:pt x="3735327" y="829581"/>
                          <a:pt x="3853478" y="882022"/>
                          <a:pt x="3949514" y="959105"/>
                        </a:cubicBezTo>
                        <a:cubicBezTo>
                          <a:pt x="4045551" y="1036187"/>
                          <a:pt x="4119474" y="1130960"/>
                          <a:pt x="4185184" y="1226365"/>
                        </a:cubicBezTo>
                        <a:cubicBezTo>
                          <a:pt x="4315339" y="1419071"/>
                          <a:pt x="4414535" y="1618094"/>
                          <a:pt x="4523840" y="1796900"/>
                        </a:cubicBezTo>
                        <a:cubicBezTo>
                          <a:pt x="4631250" y="1976969"/>
                          <a:pt x="4745609" y="2138715"/>
                          <a:pt x="4868183" y="2273293"/>
                        </a:cubicBezTo>
                        <a:cubicBezTo>
                          <a:pt x="4990124" y="2408503"/>
                          <a:pt x="5120911" y="2514649"/>
                          <a:pt x="5246012" y="2592994"/>
                        </a:cubicBezTo>
                        <a:cubicBezTo>
                          <a:pt x="5371744" y="2671340"/>
                          <a:pt x="5490527" y="2723781"/>
                          <a:pt x="5590986" y="2760427"/>
                        </a:cubicBezTo>
                        <a:cubicBezTo>
                          <a:pt x="5691445" y="2795809"/>
                          <a:pt x="5772951" y="2816659"/>
                          <a:pt x="5829183" y="2828664"/>
                        </a:cubicBezTo>
                        <a:cubicBezTo>
                          <a:pt x="5885415" y="2840036"/>
                          <a:pt x="5915111" y="2846355"/>
                          <a:pt x="5915111" y="2846355"/>
                        </a:cubicBezTo>
                        <a:lnTo>
                          <a:pt x="5915111" y="2852041"/>
                        </a:lnTo>
                        <a:cubicBezTo>
                          <a:pt x="5915111" y="2852041"/>
                          <a:pt x="5884151" y="2846986"/>
                          <a:pt x="5827287" y="2837509"/>
                        </a:cubicBezTo>
                        <a:cubicBezTo>
                          <a:pt x="5770423" y="2827400"/>
                          <a:pt x="5688286" y="2809077"/>
                          <a:pt x="5585300" y="2776854"/>
                        </a:cubicBezTo>
                        <a:cubicBezTo>
                          <a:pt x="5482944" y="2743368"/>
                          <a:pt x="5360371" y="2695349"/>
                          <a:pt x="5230848" y="2618267"/>
                        </a:cubicBezTo>
                        <a:cubicBezTo>
                          <a:pt x="5101325" y="2541817"/>
                          <a:pt x="4965483" y="2436303"/>
                          <a:pt x="4838487" y="2301725"/>
                        </a:cubicBezTo>
                        <a:cubicBezTo>
                          <a:pt x="4710227" y="2167147"/>
                          <a:pt x="4593340" y="2002873"/>
                          <a:pt x="4482140" y="1823436"/>
                        </a:cubicBezTo>
                        <a:cubicBezTo>
                          <a:pt x="4370308" y="1643999"/>
                          <a:pt x="4266057" y="1447502"/>
                          <a:pt x="4139061" y="1258588"/>
                        </a:cubicBezTo>
                        <a:cubicBezTo>
                          <a:pt x="4075247" y="1165078"/>
                          <a:pt x="4003219" y="1074728"/>
                          <a:pt x="3914764" y="1003332"/>
                        </a:cubicBezTo>
                        <a:cubicBezTo>
                          <a:pt x="3870537" y="967950"/>
                          <a:pt x="3821887" y="937623"/>
                          <a:pt x="3768813" y="916773"/>
                        </a:cubicBezTo>
                        <a:cubicBezTo>
                          <a:pt x="3742277" y="905400"/>
                          <a:pt x="3717004" y="898450"/>
                          <a:pt x="3686677" y="890868"/>
                        </a:cubicBezTo>
                        <a:cubicBezTo>
                          <a:pt x="3660140" y="885182"/>
                          <a:pt x="3631076" y="880759"/>
                          <a:pt x="3602645" y="879495"/>
                        </a:cubicBezTo>
                        <a:cubicBezTo>
                          <a:pt x="3487653" y="873177"/>
                          <a:pt x="3370766" y="902873"/>
                          <a:pt x="3259566" y="945836"/>
                        </a:cubicBezTo>
                        <a:cubicBezTo>
                          <a:pt x="3148365" y="989432"/>
                          <a:pt x="3040956" y="1047560"/>
                          <a:pt x="2936705" y="1110110"/>
                        </a:cubicBezTo>
                        <a:cubicBezTo>
                          <a:pt x="2727572" y="1235210"/>
                          <a:pt x="2527917" y="1378002"/>
                          <a:pt x="2319416" y="1501839"/>
                        </a:cubicBezTo>
                        <a:cubicBezTo>
                          <a:pt x="2215165" y="1563126"/>
                          <a:pt x="2108387" y="1620621"/>
                          <a:pt x="1996555" y="1664217"/>
                        </a:cubicBezTo>
                        <a:cubicBezTo>
                          <a:pt x="1885355" y="1707181"/>
                          <a:pt x="1767204" y="1736877"/>
                          <a:pt x="1648422" y="1730558"/>
                        </a:cubicBezTo>
                        <a:cubicBezTo>
                          <a:pt x="1530271" y="1725504"/>
                          <a:pt x="1415911" y="1679381"/>
                          <a:pt x="1328720" y="1607985"/>
                        </a:cubicBezTo>
                        <a:cubicBezTo>
                          <a:pt x="1240265" y="1537221"/>
                          <a:pt x="1172660" y="1448766"/>
                          <a:pt x="1115164" y="1359679"/>
                        </a:cubicBezTo>
                        <a:cubicBezTo>
                          <a:pt x="1001437" y="1180242"/>
                          <a:pt x="920563" y="997646"/>
                          <a:pt x="836531" y="834636"/>
                        </a:cubicBezTo>
                        <a:cubicBezTo>
                          <a:pt x="753763" y="670994"/>
                          <a:pt x="669730" y="525043"/>
                          <a:pt x="579380" y="406893"/>
                        </a:cubicBezTo>
                        <a:cubicBezTo>
                          <a:pt x="489661" y="288111"/>
                          <a:pt x="393625" y="199655"/>
                          <a:pt x="305170" y="140264"/>
                        </a:cubicBezTo>
                        <a:cubicBezTo>
                          <a:pt x="216715" y="80241"/>
                          <a:pt x="138369" y="48650"/>
                          <a:pt x="84032" y="30327"/>
                        </a:cubicBezTo>
                        <a:cubicBezTo>
                          <a:pt x="29695" y="12636"/>
                          <a:pt x="0" y="5686"/>
                          <a:pt x="0" y="5686"/>
                        </a:cubicBezTo>
                        <a:lnTo>
                          <a:pt x="1264" y="0"/>
                        </a:lnTo>
                        <a:close/>
                      </a:path>
                    </a:pathLst>
                  </a:custGeom>
                  <a:grpFill/>
                  <a:ln w="63120" cap="flat">
                    <a:noFill/>
                    <a:prstDash val="solid"/>
                    <a:miter/>
                  </a:ln>
                </p:spPr>
                <p:txBody>
                  <a:bodyPr rtlCol="0" anchor="ctr"/>
                  <a:lstStyle/>
                  <a:p>
                    <a:endParaRPr lang="en-GB"/>
                  </a:p>
                </p:txBody>
              </p:sp>
            </p:grpSp>
            <p:sp>
              <p:nvSpPr>
                <p:cNvPr id="3077" name="Freeform: Shape 3076">
                  <a:extLst>
                    <a:ext uri="{FF2B5EF4-FFF2-40B4-BE49-F238E27FC236}">
                      <a16:creationId xmlns:a16="http://schemas.microsoft.com/office/drawing/2014/main" id="{62D6D1A3-A2BD-4F78-BAAB-8AF5484C542C}"/>
                    </a:ext>
                  </a:extLst>
                </p:cNvPr>
                <p:cNvSpPr/>
                <p:nvPr/>
              </p:nvSpPr>
              <p:spPr>
                <a:xfrm>
                  <a:off x="8521340" y="-293290"/>
                  <a:ext cx="185755" cy="794831"/>
                </a:xfrm>
                <a:custGeom>
                  <a:avLst/>
                  <a:gdLst>
                    <a:gd name="connsiteX0" fmla="*/ 185124 w 185755"/>
                    <a:gd name="connsiteY0" fmla="*/ 0 h 794831"/>
                    <a:gd name="connsiteX1" fmla="*/ 163641 w 185755"/>
                    <a:gd name="connsiteY1" fmla="*/ 125732 h 794831"/>
                    <a:gd name="connsiteX2" fmla="*/ 138369 w 185755"/>
                    <a:gd name="connsiteY2" fmla="*/ 253992 h 794831"/>
                    <a:gd name="connsiteX3" fmla="*/ 106146 w 185755"/>
                    <a:gd name="connsiteY3" fmla="*/ 400575 h 794831"/>
                    <a:gd name="connsiteX4" fmla="*/ 70132 w 185755"/>
                    <a:gd name="connsiteY4" fmla="*/ 545894 h 794831"/>
                    <a:gd name="connsiteX5" fmla="*/ 36646 w 185755"/>
                    <a:gd name="connsiteY5" fmla="*/ 672258 h 794831"/>
                    <a:gd name="connsiteX6" fmla="*/ 0 w 185755"/>
                    <a:gd name="connsiteY6" fmla="*/ 794831 h 794831"/>
                    <a:gd name="connsiteX7" fmla="*/ 21482 w 185755"/>
                    <a:gd name="connsiteY7" fmla="*/ 669099 h 794831"/>
                    <a:gd name="connsiteX8" fmla="*/ 46755 w 185755"/>
                    <a:gd name="connsiteY8" fmla="*/ 540839 h 794831"/>
                    <a:gd name="connsiteX9" fmla="*/ 78978 w 185755"/>
                    <a:gd name="connsiteY9" fmla="*/ 394256 h 794831"/>
                    <a:gd name="connsiteX10" fmla="*/ 114991 w 185755"/>
                    <a:gd name="connsiteY10" fmla="*/ 248938 h 794831"/>
                    <a:gd name="connsiteX11" fmla="*/ 149110 w 185755"/>
                    <a:gd name="connsiteY11" fmla="*/ 122573 h 794831"/>
                    <a:gd name="connsiteX12" fmla="*/ 185755 w 185755"/>
                    <a:gd name="connsiteY12" fmla="*/ 0 h 79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755" h="794831">
                      <a:moveTo>
                        <a:pt x="185124" y="0"/>
                      </a:moveTo>
                      <a:cubicBezTo>
                        <a:pt x="185124" y="0"/>
                        <a:pt x="178174" y="50546"/>
                        <a:pt x="163641" y="125732"/>
                      </a:cubicBezTo>
                      <a:cubicBezTo>
                        <a:pt x="156060" y="163010"/>
                        <a:pt x="148478" y="207237"/>
                        <a:pt x="138369" y="253992"/>
                      </a:cubicBezTo>
                      <a:cubicBezTo>
                        <a:pt x="128260" y="300747"/>
                        <a:pt x="116887" y="350661"/>
                        <a:pt x="106146" y="400575"/>
                      </a:cubicBezTo>
                      <a:cubicBezTo>
                        <a:pt x="94141" y="449857"/>
                        <a:pt x="81505" y="499771"/>
                        <a:pt x="70132" y="545894"/>
                      </a:cubicBezTo>
                      <a:cubicBezTo>
                        <a:pt x="58759" y="592648"/>
                        <a:pt x="46123" y="634980"/>
                        <a:pt x="36646" y="672258"/>
                      </a:cubicBezTo>
                      <a:cubicBezTo>
                        <a:pt x="15796" y="746181"/>
                        <a:pt x="0" y="794831"/>
                        <a:pt x="0" y="794831"/>
                      </a:cubicBezTo>
                      <a:cubicBezTo>
                        <a:pt x="0" y="794831"/>
                        <a:pt x="6950" y="744285"/>
                        <a:pt x="21482" y="669099"/>
                      </a:cubicBezTo>
                      <a:cubicBezTo>
                        <a:pt x="29064" y="631821"/>
                        <a:pt x="36646" y="587594"/>
                        <a:pt x="46755" y="540839"/>
                      </a:cubicBezTo>
                      <a:cubicBezTo>
                        <a:pt x="56864" y="494084"/>
                        <a:pt x="68237" y="444170"/>
                        <a:pt x="78978" y="394256"/>
                      </a:cubicBezTo>
                      <a:cubicBezTo>
                        <a:pt x="90982" y="344974"/>
                        <a:pt x="103619" y="295061"/>
                        <a:pt x="114991" y="248938"/>
                      </a:cubicBezTo>
                      <a:cubicBezTo>
                        <a:pt x="126364" y="202183"/>
                        <a:pt x="139000" y="159851"/>
                        <a:pt x="149110" y="122573"/>
                      </a:cubicBezTo>
                      <a:cubicBezTo>
                        <a:pt x="169960" y="48650"/>
                        <a:pt x="185755" y="0"/>
                        <a:pt x="185755" y="0"/>
                      </a:cubicBezTo>
                      <a:close/>
                    </a:path>
                  </a:pathLst>
                </a:custGeom>
                <a:grpFill/>
                <a:ln w="63120" cap="flat">
                  <a:noFill/>
                  <a:prstDash val="solid"/>
                  <a:miter/>
                </a:ln>
              </p:spPr>
              <p:txBody>
                <a:bodyPr rtlCol="0" anchor="ctr"/>
                <a:lstStyle/>
                <a:p>
                  <a:endParaRPr lang="en-GB"/>
                </a:p>
              </p:txBody>
            </p:sp>
            <p:sp>
              <p:nvSpPr>
                <p:cNvPr id="3078" name="Freeform: Shape 3077">
                  <a:extLst>
                    <a:ext uri="{FF2B5EF4-FFF2-40B4-BE49-F238E27FC236}">
                      <a16:creationId xmlns:a16="http://schemas.microsoft.com/office/drawing/2014/main" id="{399B3272-D806-4D43-B08D-08195F1A3A81}"/>
                    </a:ext>
                  </a:extLst>
                </p:cNvPr>
                <p:cNvSpPr/>
                <p:nvPr/>
              </p:nvSpPr>
              <p:spPr>
                <a:xfrm>
                  <a:off x="8785441" y="-425973"/>
                  <a:ext cx="283055" cy="1216887"/>
                </a:xfrm>
                <a:custGeom>
                  <a:avLst/>
                  <a:gdLst>
                    <a:gd name="connsiteX0" fmla="*/ 283056 w 283055"/>
                    <a:gd name="connsiteY0" fmla="*/ 0 h 1216887"/>
                    <a:gd name="connsiteX1" fmla="*/ 246410 w 283055"/>
                    <a:gd name="connsiteY1" fmla="*/ 192074 h 1216887"/>
                    <a:gd name="connsiteX2" fmla="*/ 205342 w 283055"/>
                    <a:gd name="connsiteY2" fmla="*/ 387938 h 1216887"/>
                    <a:gd name="connsiteX3" fmla="*/ 154796 w 283055"/>
                    <a:gd name="connsiteY3" fmla="*/ 611603 h 1216887"/>
                    <a:gd name="connsiteX4" fmla="*/ 101091 w 283055"/>
                    <a:gd name="connsiteY4" fmla="*/ 834636 h 1216887"/>
                    <a:gd name="connsiteX5" fmla="*/ 51809 w 283055"/>
                    <a:gd name="connsiteY5" fmla="*/ 1028605 h 1216887"/>
                    <a:gd name="connsiteX6" fmla="*/ 0 w 283055"/>
                    <a:gd name="connsiteY6" fmla="*/ 1216888 h 1216887"/>
                    <a:gd name="connsiteX7" fmla="*/ 36645 w 283055"/>
                    <a:gd name="connsiteY7" fmla="*/ 1024814 h 1216887"/>
                    <a:gd name="connsiteX8" fmla="*/ 77714 w 283055"/>
                    <a:gd name="connsiteY8" fmla="*/ 828949 h 1216887"/>
                    <a:gd name="connsiteX9" fmla="*/ 128260 w 283055"/>
                    <a:gd name="connsiteY9" fmla="*/ 605285 h 1216887"/>
                    <a:gd name="connsiteX10" fmla="*/ 181964 w 283055"/>
                    <a:gd name="connsiteY10" fmla="*/ 382252 h 1216887"/>
                    <a:gd name="connsiteX11" fmla="*/ 231246 w 283055"/>
                    <a:gd name="connsiteY11" fmla="*/ 188283 h 1216887"/>
                    <a:gd name="connsiteX12" fmla="*/ 283056 w 283055"/>
                    <a:gd name="connsiteY12" fmla="*/ 0 h 12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055" h="1216887">
                      <a:moveTo>
                        <a:pt x="283056" y="0"/>
                      </a:moveTo>
                      <a:cubicBezTo>
                        <a:pt x="283056" y="0"/>
                        <a:pt x="269787" y="77082"/>
                        <a:pt x="246410" y="192074"/>
                      </a:cubicBezTo>
                      <a:cubicBezTo>
                        <a:pt x="234406" y="249569"/>
                        <a:pt x="220505" y="316542"/>
                        <a:pt x="205342" y="387938"/>
                      </a:cubicBezTo>
                      <a:cubicBezTo>
                        <a:pt x="189546" y="459334"/>
                        <a:pt x="172487" y="535784"/>
                        <a:pt x="154796" y="611603"/>
                      </a:cubicBezTo>
                      <a:cubicBezTo>
                        <a:pt x="136473" y="687422"/>
                        <a:pt x="118150" y="763240"/>
                        <a:pt x="101091" y="834636"/>
                      </a:cubicBezTo>
                      <a:cubicBezTo>
                        <a:pt x="82768" y="905400"/>
                        <a:pt x="66341" y="971741"/>
                        <a:pt x="51809" y="1028605"/>
                      </a:cubicBezTo>
                      <a:cubicBezTo>
                        <a:pt x="22114" y="1141701"/>
                        <a:pt x="0" y="1216888"/>
                        <a:pt x="0" y="1216888"/>
                      </a:cubicBezTo>
                      <a:cubicBezTo>
                        <a:pt x="0" y="1216888"/>
                        <a:pt x="13268" y="1139806"/>
                        <a:pt x="36645" y="1024814"/>
                      </a:cubicBezTo>
                      <a:cubicBezTo>
                        <a:pt x="48650" y="967318"/>
                        <a:pt x="62550" y="900345"/>
                        <a:pt x="77714" y="828949"/>
                      </a:cubicBezTo>
                      <a:cubicBezTo>
                        <a:pt x="93509" y="757554"/>
                        <a:pt x="111200" y="681103"/>
                        <a:pt x="128260" y="605285"/>
                      </a:cubicBezTo>
                      <a:cubicBezTo>
                        <a:pt x="146583" y="529466"/>
                        <a:pt x="164905" y="453648"/>
                        <a:pt x="181964" y="382252"/>
                      </a:cubicBezTo>
                      <a:cubicBezTo>
                        <a:pt x="200287" y="311488"/>
                        <a:pt x="216715" y="245147"/>
                        <a:pt x="231246" y="188283"/>
                      </a:cubicBezTo>
                      <a:cubicBezTo>
                        <a:pt x="260942" y="75187"/>
                        <a:pt x="283056" y="0"/>
                        <a:pt x="283056" y="0"/>
                      </a:cubicBezTo>
                      <a:close/>
                    </a:path>
                  </a:pathLst>
                </a:custGeom>
                <a:grpFill/>
                <a:ln w="63120" cap="flat">
                  <a:noFill/>
                  <a:prstDash val="solid"/>
                  <a:miter/>
                </a:ln>
              </p:spPr>
              <p:txBody>
                <a:bodyPr rtlCol="0" anchor="ctr"/>
                <a:lstStyle/>
                <a:p>
                  <a:endParaRPr lang="en-GB"/>
                </a:p>
              </p:txBody>
            </p:sp>
            <p:sp>
              <p:nvSpPr>
                <p:cNvPr id="3079" name="Freeform: Shape 3078">
                  <a:extLst>
                    <a:ext uri="{FF2B5EF4-FFF2-40B4-BE49-F238E27FC236}">
                      <a16:creationId xmlns:a16="http://schemas.microsoft.com/office/drawing/2014/main" id="{43E5C224-B8F0-45C0-8B48-46EC1B198A80}"/>
                    </a:ext>
                  </a:extLst>
                </p:cNvPr>
                <p:cNvSpPr/>
                <p:nvPr/>
              </p:nvSpPr>
              <p:spPr>
                <a:xfrm>
                  <a:off x="9195493" y="-290131"/>
                  <a:ext cx="274842" cy="1177082"/>
                </a:xfrm>
                <a:custGeom>
                  <a:avLst/>
                  <a:gdLst>
                    <a:gd name="connsiteX0" fmla="*/ 274842 w 274842"/>
                    <a:gd name="connsiteY0" fmla="*/ 0 h 1177082"/>
                    <a:gd name="connsiteX1" fmla="*/ 239460 w 274842"/>
                    <a:gd name="connsiteY1" fmla="*/ 185755 h 1177082"/>
                    <a:gd name="connsiteX2" fmla="*/ 199656 w 274842"/>
                    <a:gd name="connsiteY2" fmla="*/ 375302 h 1177082"/>
                    <a:gd name="connsiteX3" fmla="*/ 151005 w 274842"/>
                    <a:gd name="connsiteY3" fmla="*/ 592016 h 1177082"/>
                    <a:gd name="connsiteX4" fmla="*/ 98564 w 274842"/>
                    <a:gd name="connsiteY4" fmla="*/ 807467 h 1177082"/>
                    <a:gd name="connsiteX5" fmla="*/ 50546 w 274842"/>
                    <a:gd name="connsiteY5" fmla="*/ 995118 h 1177082"/>
                    <a:gd name="connsiteX6" fmla="*/ 0 w 274842"/>
                    <a:gd name="connsiteY6" fmla="*/ 1177083 h 1177082"/>
                    <a:gd name="connsiteX7" fmla="*/ 35382 w 274842"/>
                    <a:gd name="connsiteY7" fmla="*/ 991327 h 1177082"/>
                    <a:gd name="connsiteX8" fmla="*/ 75187 w 274842"/>
                    <a:gd name="connsiteY8" fmla="*/ 801781 h 1177082"/>
                    <a:gd name="connsiteX9" fmla="*/ 123837 w 274842"/>
                    <a:gd name="connsiteY9" fmla="*/ 585066 h 1177082"/>
                    <a:gd name="connsiteX10" fmla="*/ 176278 w 274842"/>
                    <a:gd name="connsiteY10" fmla="*/ 369615 h 1177082"/>
                    <a:gd name="connsiteX11" fmla="*/ 224297 w 274842"/>
                    <a:gd name="connsiteY11" fmla="*/ 181964 h 1177082"/>
                    <a:gd name="connsiteX12" fmla="*/ 274842 w 274842"/>
                    <a:gd name="connsiteY12" fmla="*/ 0 h 11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42" h="1177082">
                      <a:moveTo>
                        <a:pt x="274842" y="0"/>
                      </a:moveTo>
                      <a:cubicBezTo>
                        <a:pt x="274842" y="0"/>
                        <a:pt x="262206" y="74555"/>
                        <a:pt x="239460" y="185755"/>
                      </a:cubicBezTo>
                      <a:cubicBezTo>
                        <a:pt x="228087" y="241356"/>
                        <a:pt x="214187" y="305801"/>
                        <a:pt x="199656" y="375302"/>
                      </a:cubicBezTo>
                      <a:cubicBezTo>
                        <a:pt x="183860" y="444170"/>
                        <a:pt x="167433" y="518093"/>
                        <a:pt x="151005" y="592016"/>
                      </a:cubicBezTo>
                      <a:cubicBezTo>
                        <a:pt x="133314" y="665308"/>
                        <a:pt x="115623" y="738599"/>
                        <a:pt x="98564" y="807467"/>
                      </a:cubicBezTo>
                      <a:cubicBezTo>
                        <a:pt x="80873" y="876336"/>
                        <a:pt x="64446" y="940150"/>
                        <a:pt x="50546" y="995118"/>
                      </a:cubicBezTo>
                      <a:cubicBezTo>
                        <a:pt x="21482" y="1104424"/>
                        <a:pt x="0" y="1177083"/>
                        <a:pt x="0" y="1177083"/>
                      </a:cubicBezTo>
                      <a:cubicBezTo>
                        <a:pt x="0" y="1177083"/>
                        <a:pt x="12636" y="1102528"/>
                        <a:pt x="35382" y="991327"/>
                      </a:cubicBezTo>
                      <a:cubicBezTo>
                        <a:pt x="46755" y="935727"/>
                        <a:pt x="60655" y="871281"/>
                        <a:pt x="75187" y="801781"/>
                      </a:cubicBezTo>
                      <a:cubicBezTo>
                        <a:pt x="90982" y="732913"/>
                        <a:pt x="107409" y="658989"/>
                        <a:pt x="123837" y="585066"/>
                      </a:cubicBezTo>
                      <a:cubicBezTo>
                        <a:pt x="141528" y="511775"/>
                        <a:pt x="159219" y="438484"/>
                        <a:pt x="176278" y="369615"/>
                      </a:cubicBezTo>
                      <a:cubicBezTo>
                        <a:pt x="193969" y="300747"/>
                        <a:pt x="210397" y="236933"/>
                        <a:pt x="224297" y="181964"/>
                      </a:cubicBezTo>
                      <a:cubicBezTo>
                        <a:pt x="253360" y="72659"/>
                        <a:pt x="274842" y="0"/>
                        <a:pt x="274842" y="0"/>
                      </a:cubicBezTo>
                      <a:close/>
                    </a:path>
                  </a:pathLst>
                </a:custGeom>
                <a:grpFill/>
                <a:ln w="63120" cap="flat">
                  <a:noFill/>
                  <a:prstDash val="solid"/>
                  <a:miter/>
                </a:ln>
              </p:spPr>
              <p:txBody>
                <a:bodyPr rtlCol="0" anchor="ctr"/>
                <a:lstStyle/>
                <a:p>
                  <a:endParaRPr lang="en-GB"/>
                </a:p>
              </p:txBody>
            </p:sp>
            <p:sp>
              <p:nvSpPr>
                <p:cNvPr id="3080" name="Freeform: Shape 3079">
                  <a:extLst>
                    <a:ext uri="{FF2B5EF4-FFF2-40B4-BE49-F238E27FC236}">
                      <a16:creationId xmlns:a16="http://schemas.microsoft.com/office/drawing/2014/main" id="{B8965B89-EDF4-4A6B-B513-C85A0DADF7E2}"/>
                    </a:ext>
                  </a:extLst>
                </p:cNvPr>
                <p:cNvSpPr/>
                <p:nvPr/>
              </p:nvSpPr>
              <p:spPr>
                <a:xfrm>
                  <a:off x="9673149" y="70006"/>
                  <a:ext cx="147214" cy="630557"/>
                </a:xfrm>
                <a:custGeom>
                  <a:avLst/>
                  <a:gdLst>
                    <a:gd name="connsiteX0" fmla="*/ 147214 w 147214"/>
                    <a:gd name="connsiteY0" fmla="*/ 0 h 630557"/>
                    <a:gd name="connsiteX1" fmla="*/ 132051 w 147214"/>
                    <a:gd name="connsiteY1" fmla="*/ 100460 h 630557"/>
                    <a:gd name="connsiteX2" fmla="*/ 112464 w 147214"/>
                    <a:gd name="connsiteY2" fmla="*/ 202183 h 630557"/>
                    <a:gd name="connsiteX3" fmla="*/ 87192 w 147214"/>
                    <a:gd name="connsiteY3" fmla="*/ 318438 h 630557"/>
                    <a:gd name="connsiteX4" fmla="*/ 58128 w 147214"/>
                    <a:gd name="connsiteY4" fmla="*/ 434061 h 630557"/>
                    <a:gd name="connsiteX5" fmla="*/ 30328 w 147214"/>
                    <a:gd name="connsiteY5" fmla="*/ 533889 h 630557"/>
                    <a:gd name="connsiteX6" fmla="*/ 0 w 147214"/>
                    <a:gd name="connsiteY6" fmla="*/ 630558 h 630557"/>
                    <a:gd name="connsiteX7" fmla="*/ 15164 w 147214"/>
                    <a:gd name="connsiteY7" fmla="*/ 530098 h 630557"/>
                    <a:gd name="connsiteX8" fmla="*/ 34750 w 147214"/>
                    <a:gd name="connsiteY8" fmla="*/ 428375 h 630557"/>
                    <a:gd name="connsiteX9" fmla="*/ 60023 w 147214"/>
                    <a:gd name="connsiteY9" fmla="*/ 312120 h 630557"/>
                    <a:gd name="connsiteX10" fmla="*/ 89087 w 147214"/>
                    <a:gd name="connsiteY10" fmla="*/ 196496 h 630557"/>
                    <a:gd name="connsiteX11" fmla="*/ 116887 w 147214"/>
                    <a:gd name="connsiteY11" fmla="*/ 96669 h 630557"/>
                    <a:gd name="connsiteX12" fmla="*/ 147214 w 147214"/>
                    <a:gd name="connsiteY12" fmla="*/ 0 h 63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214" h="630557">
                      <a:moveTo>
                        <a:pt x="147214" y="0"/>
                      </a:moveTo>
                      <a:cubicBezTo>
                        <a:pt x="147214" y="0"/>
                        <a:pt x="142160" y="40437"/>
                        <a:pt x="132051" y="100460"/>
                      </a:cubicBezTo>
                      <a:cubicBezTo>
                        <a:pt x="126364" y="130155"/>
                        <a:pt x="120678" y="165537"/>
                        <a:pt x="112464" y="202183"/>
                      </a:cubicBezTo>
                      <a:cubicBezTo>
                        <a:pt x="104251" y="239460"/>
                        <a:pt x="96037" y="278633"/>
                        <a:pt x="87192" y="318438"/>
                      </a:cubicBezTo>
                      <a:cubicBezTo>
                        <a:pt x="77714" y="357611"/>
                        <a:pt x="67605" y="396784"/>
                        <a:pt x="58128" y="434061"/>
                      </a:cubicBezTo>
                      <a:cubicBezTo>
                        <a:pt x="49282" y="470707"/>
                        <a:pt x="38541" y="504825"/>
                        <a:pt x="30328" y="533889"/>
                      </a:cubicBezTo>
                      <a:cubicBezTo>
                        <a:pt x="13268" y="592016"/>
                        <a:pt x="0" y="630558"/>
                        <a:pt x="0" y="630558"/>
                      </a:cubicBezTo>
                      <a:cubicBezTo>
                        <a:pt x="0" y="630558"/>
                        <a:pt x="5055" y="590121"/>
                        <a:pt x="15164" y="530098"/>
                      </a:cubicBezTo>
                      <a:cubicBezTo>
                        <a:pt x="20850" y="500402"/>
                        <a:pt x="26537" y="465020"/>
                        <a:pt x="34750" y="428375"/>
                      </a:cubicBezTo>
                      <a:cubicBezTo>
                        <a:pt x="42964" y="391097"/>
                        <a:pt x="51178" y="351924"/>
                        <a:pt x="60023" y="312120"/>
                      </a:cubicBezTo>
                      <a:cubicBezTo>
                        <a:pt x="70132" y="272947"/>
                        <a:pt x="79610" y="233774"/>
                        <a:pt x="89087" y="196496"/>
                      </a:cubicBezTo>
                      <a:cubicBezTo>
                        <a:pt x="97932" y="159851"/>
                        <a:pt x="108673" y="125732"/>
                        <a:pt x="116887" y="96669"/>
                      </a:cubicBezTo>
                      <a:cubicBezTo>
                        <a:pt x="133946" y="38541"/>
                        <a:pt x="147214" y="0"/>
                        <a:pt x="147214" y="0"/>
                      </a:cubicBezTo>
                      <a:close/>
                    </a:path>
                  </a:pathLst>
                </a:custGeom>
                <a:grpFill/>
                <a:ln w="63120" cap="flat">
                  <a:noFill/>
                  <a:prstDash val="solid"/>
                  <a:miter/>
                </a:ln>
              </p:spPr>
              <p:txBody>
                <a:bodyPr rtlCol="0" anchor="ctr"/>
                <a:lstStyle/>
                <a:p>
                  <a:endParaRPr lang="en-GB"/>
                </a:p>
              </p:txBody>
            </p:sp>
            <p:sp>
              <p:nvSpPr>
                <p:cNvPr id="3081" name="Freeform: Shape 3080">
                  <a:extLst>
                    <a:ext uri="{FF2B5EF4-FFF2-40B4-BE49-F238E27FC236}">
                      <a16:creationId xmlns:a16="http://schemas.microsoft.com/office/drawing/2014/main" id="{065E2456-E352-432D-A60D-9A960D02466C}"/>
                    </a:ext>
                  </a:extLst>
                </p:cNvPr>
                <p:cNvSpPr/>
                <p:nvPr/>
              </p:nvSpPr>
              <p:spPr>
                <a:xfrm>
                  <a:off x="10326453" y="204584"/>
                  <a:ext cx="159850" cy="685526"/>
                </a:xfrm>
                <a:custGeom>
                  <a:avLst/>
                  <a:gdLst>
                    <a:gd name="connsiteX0" fmla="*/ 159851 w 159850"/>
                    <a:gd name="connsiteY0" fmla="*/ 0 h 685526"/>
                    <a:gd name="connsiteX1" fmla="*/ 142792 w 159850"/>
                    <a:gd name="connsiteY1" fmla="*/ 108673 h 685526"/>
                    <a:gd name="connsiteX2" fmla="*/ 121310 w 159850"/>
                    <a:gd name="connsiteY2" fmla="*/ 219242 h 685526"/>
                    <a:gd name="connsiteX3" fmla="*/ 93509 w 159850"/>
                    <a:gd name="connsiteY3" fmla="*/ 345606 h 685526"/>
                    <a:gd name="connsiteX4" fmla="*/ 62550 w 159850"/>
                    <a:gd name="connsiteY4" fmla="*/ 471339 h 685526"/>
                    <a:gd name="connsiteX5" fmla="*/ 32854 w 159850"/>
                    <a:gd name="connsiteY5" fmla="*/ 580012 h 685526"/>
                    <a:gd name="connsiteX6" fmla="*/ 0 w 159850"/>
                    <a:gd name="connsiteY6" fmla="*/ 685526 h 685526"/>
                    <a:gd name="connsiteX7" fmla="*/ 17059 w 159850"/>
                    <a:gd name="connsiteY7" fmla="*/ 576853 h 685526"/>
                    <a:gd name="connsiteX8" fmla="*/ 38541 w 159850"/>
                    <a:gd name="connsiteY8" fmla="*/ 466284 h 685526"/>
                    <a:gd name="connsiteX9" fmla="*/ 66341 w 159850"/>
                    <a:gd name="connsiteY9" fmla="*/ 339920 h 685526"/>
                    <a:gd name="connsiteX10" fmla="*/ 97301 w 159850"/>
                    <a:gd name="connsiteY10" fmla="*/ 214819 h 685526"/>
                    <a:gd name="connsiteX11" fmla="*/ 126996 w 159850"/>
                    <a:gd name="connsiteY11" fmla="*/ 106146 h 685526"/>
                    <a:gd name="connsiteX12" fmla="*/ 159851 w 159850"/>
                    <a:gd name="connsiteY12" fmla="*/ 632 h 68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850" h="685526">
                      <a:moveTo>
                        <a:pt x="159851" y="0"/>
                      </a:moveTo>
                      <a:cubicBezTo>
                        <a:pt x="159851" y="0"/>
                        <a:pt x="154164" y="43596"/>
                        <a:pt x="142792" y="108673"/>
                      </a:cubicBezTo>
                      <a:cubicBezTo>
                        <a:pt x="136473" y="140896"/>
                        <a:pt x="130155" y="179437"/>
                        <a:pt x="121310" y="219242"/>
                      </a:cubicBezTo>
                      <a:cubicBezTo>
                        <a:pt x="112464" y="259679"/>
                        <a:pt x="102987" y="302642"/>
                        <a:pt x="93509" y="345606"/>
                      </a:cubicBezTo>
                      <a:cubicBezTo>
                        <a:pt x="82768" y="388570"/>
                        <a:pt x="72028" y="430902"/>
                        <a:pt x="62550" y="471339"/>
                      </a:cubicBezTo>
                      <a:cubicBezTo>
                        <a:pt x="52441" y="511143"/>
                        <a:pt x="41700" y="548421"/>
                        <a:pt x="32854" y="580012"/>
                      </a:cubicBezTo>
                      <a:cubicBezTo>
                        <a:pt x="14532" y="643194"/>
                        <a:pt x="0" y="685526"/>
                        <a:pt x="0" y="685526"/>
                      </a:cubicBezTo>
                      <a:cubicBezTo>
                        <a:pt x="0" y="685526"/>
                        <a:pt x="5686" y="641930"/>
                        <a:pt x="17059" y="576853"/>
                      </a:cubicBezTo>
                      <a:cubicBezTo>
                        <a:pt x="23377" y="544630"/>
                        <a:pt x="29696" y="506089"/>
                        <a:pt x="38541" y="466284"/>
                      </a:cubicBezTo>
                      <a:cubicBezTo>
                        <a:pt x="47387" y="425847"/>
                        <a:pt x="56864" y="382884"/>
                        <a:pt x="66341" y="339920"/>
                      </a:cubicBezTo>
                      <a:cubicBezTo>
                        <a:pt x="77082" y="296956"/>
                        <a:pt x="87823" y="254624"/>
                        <a:pt x="97301" y="214819"/>
                      </a:cubicBezTo>
                      <a:cubicBezTo>
                        <a:pt x="107409" y="175015"/>
                        <a:pt x="118150" y="137737"/>
                        <a:pt x="126996" y="106146"/>
                      </a:cubicBezTo>
                      <a:cubicBezTo>
                        <a:pt x="145319" y="42964"/>
                        <a:pt x="159851" y="632"/>
                        <a:pt x="159851" y="632"/>
                      </a:cubicBezTo>
                      <a:close/>
                    </a:path>
                  </a:pathLst>
                </a:custGeom>
                <a:grpFill/>
                <a:ln w="63120" cap="flat">
                  <a:noFill/>
                  <a:prstDash val="solid"/>
                  <a:miter/>
                </a:ln>
              </p:spPr>
              <p:txBody>
                <a:bodyPr rtlCol="0" anchor="ctr"/>
                <a:lstStyle/>
                <a:p>
                  <a:endParaRPr lang="en-GB"/>
                </a:p>
              </p:txBody>
            </p:sp>
            <p:sp>
              <p:nvSpPr>
                <p:cNvPr id="3082" name="Freeform: Shape 3081">
                  <a:extLst>
                    <a:ext uri="{FF2B5EF4-FFF2-40B4-BE49-F238E27FC236}">
                      <a16:creationId xmlns:a16="http://schemas.microsoft.com/office/drawing/2014/main" id="{ACCB48FF-8CC7-441F-8DE0-F665D85D538C}"/>
                    </a:ext>
                  </a:extLst>
                </p:cNvPr>
                <p:cNvSpPr/>
                <p:nvPr/>
              </p:nvSpPr>
              <p:spPr>
                <a:xfrm>
                  <a:off x="10593713" y="58001"/>
                  <a:ext cx="279896" cy="1112005"/>
                </a:xfrm>
                <a:custGeom>
                  <a:avLst/>
                  <a:gdLst>
                    <a:gd name="connsiteX0" fmla="*/ 279265 w 279896"/>
                    <a:gd name="connsiteY0" fmla="*/ 0 h 1112005"/>
                    <a:gd name="connsiteX1" fmla="*/ 243252 w 279896"/>
                    <a:gd name="connsiteY1" fmla="*/ 175646 h 1112005"/>
                    <a:gd name="connsiteX2" fmla="*/ 202815 w 279896"/>
                    <a:gd name="connsiteY2" fmla="*/ 355084 h 1112005"/>
                    <a:gd name="connsiteX3" fmla="*/ 152901 w 279896"/>
                    <a:gd name="connsiteY3" fmla="*/ 559794 h 1112005"/>
                    <a:gd name="connsiteX4" fmla="*/ 99828 w 279896"/>
                    <a:gd name="connsiteY4" fmla="*/ 763240 h 1112005"/>
                    <a:gd name="connsiteX5" fmla="*/ 51178 w 279896"/>
                    <a:gd name="connsiteY5" fmla="*/ 940150 h 1112005"/>
                    <a:gd name="connsiteX6" fmla="*/ 0 w 279896"/>
                    <a:gd name="connsiteY6" fmla="*/ 1112005 h 1112005"/>
                    <a:gd name="connsiteX7" fmla="*/ 36014 w 279896"/>
                    <a:gd name="connsiteY7" fmla="*/ 936359 h 1112005"/>
                    <a:gd name="connsiteX8" fmla="*/ 76450 w 279896"/>
                    <a:gd name="connsiteY8" fmla="*/ 756922 h 1112005"/>
                    <a:gd name="connsiteX9" fmla="*/ 126364 w 279896"/>
                    <a:gd name="connsiteY9" fmla="*/ 552212 h 1112005"/>
                    <a:gd name="connsiteX10" fmla="*/ 179437 w 279896"/>
                    <a:gd name="connsiteY10" fmla="*/ 348765 h 1112005"/>
                    <a:gd name="connsiteX11" fmla="*/ 228719 w 279896"/>
                    <a:gd name="connsiteY11" fmla="*/ 171855 h 1112005"/>
                    <a:gd name="connsiteX12" fmla="*/ 279897 w 279896"/>
                    <a:gd name="connsiteY12" fmla="*/ 0 h 11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96" h="1112005">
                      <a:moveTo>
                        <a:pt x="279265" y="0"/>
                      </a:moveTo>
                      <a:cubicBezTo>
                        <a:pt x="279265" y="0"/>
                        <a:pt x="265997" y="70764"/>
                        <a:pt x="243252" y="175646"/>
                      </a:cubicBezTo>
                      <a:cubicBezTo>
                        <a:pt x="231247" y="228087"/>
                        <a:pt x="217347" y="289374"/>
                        <a:pt x="202815" y="355084"/>
                      </a:cubicBezTo>
                      <a:cubicBezTo>
                        <a:pt x="187019" y="420161"/>
                        <a:pt x="169960" y="490293"/>
                        <a:pt x="152901" y="559794"/>
                      </a:cubicBezTo>
                      <a:cubicBezTo>
                        <a:pt x="134578" y="629294"/>
                        <a:pt x="116887" y="698794"/>
                        <a:pt x="99828" y="763240"/>
                      </a:cubicBezTo>
                      <a:cubicBezTo>
                        <a:pt x="82769" y="828318"/>
                        <a:pt x="65078" y="888341"/>
                        <a:pt x="51178" y="940150"/>
                      </a:cubicBezTo>
                      <a:cubicBezTo>
                        <a:pt x="21482" y="1043769"/>
                        <a:pt x="0" y="1112005"/>
                        <a:pt x="0" y="1112005"/>
                      </a:cubicBezTo>
                      <a:cubicBezTo>
                        <a:pt x="0" y="1112005"/>
                        <a:pt x="13268" y="1041241"/>
                        <a:pt x="36014" y="936359"/>
                      </a:cubicBezTo>
                      <a:cubicBezTo>
                        <a:pt x="48019" y="883918"/>
                        <a:pt x="60655" y="822631"/>
                        <a:pt x="76450" y="756922"/>
                      </a:cubicBezTo>
                      <a:cubicBezTo>
                        <a:pt x="92246" y="691844"/>
                        <a:pt x="109305" y="621712"/>
                        <a:pt x="126364" y="552212"/>
                      </a:cubicBezTo>
                      <a:cubicBezTo>
                        <a:pt x="144687" y="482711"/>
                        <a:pt x="162378" y="413211"/>
                        <a:pt x="179437" y="348765"/>
                      </a:cubicBezTo>
                      <a:cubicBezTo>
                        <a:pt x="197128" y="283688"/>
                        <a:pt x="214187" y="223665"/>
                        <a:pt x="228719" y="171855"/>
                      </a:cubicBezTo>
                      <a:cubicBezTo>
                        <a:pt x="258415" y="68237"/>
                        <a:pt x="279897" y="0"/>
                        <a:pt x="279897" y="0"/>
                      </a:cubicBezTo>
                      <a:close/>
                    </a:path>
                  </a:pathLst>
                </a:custGeom>
                <a:grpFill/>
                <a:ln w="63120" cap="flat">
                  <a:noFill/>
                  <a:prstDash val="solid"/>
                  <a:miter/>
                </a:ln>
              </p:spPr>
              <p:txBody>
                <a:bodyPr rtlCol="0" anchor="ctr"/>
                <a:lstStyle/>
                <a:p>
                  <a:endParaRPr lang="en-GB"/>
                </a:p>
              </p:txBody>
            </p:sp>
            <p:sp>
              <p:nvSpPr>
                <p:cNvPr id="3083" name="Freeform: Shape 3082">
                  <a:extLst>
                    <a:ext uri="{FF2B5EF4-FFF2-40B4-BE49-F238E27FC236}">
                      <a16:creationId xmlns:a16="http://schemas.microsoft.com/office/drawing/2014/main" id="{F10A1321-0109-45CB-8309-F7BF6FA159EC}"/>
                    </a:ext>
                  </a:extLst>
                </p:cNvPr>
                <p:cNvSpPr/>
                <p:nvPr/>
              </p:nvSpPr>
              <p:spPr>
                <a:xfrm>
                  <a:off x="10994288" y="129397"/>
                  <a:ext cx="274842" cy="1177082"/>
                </a:xfrm>
                <a:custGeom>
                  <a:avLst/>
                  <a:gdLst>
                    <a:gd name="connsiteX0" fmla="*/ 274842 w 274842"/>
                    <a:gd name="connsiteY0" fmla="*/ 0 h 1177082"/>
                    <a:gd name="connsiteX1" fmla="*/ 239460 w 274842"/>
                    <a:gd name="connsiteY1" fmla="*/ 185755 h 1177082"/>
                    <a:gd name="connsiteX2" fmla="*/ 199655 w 274842"/>
                    <a:gd name="connsiteY2" fmla="*/ 375302 h 1177082"/>
                    <a:gd name="connsiteX3" fmla="*/ 151005 w 274842"/>
                    <a:gd name="connsiteY3" fmla="*/ 592016 h 1177082"/>
                    <a:gd name="connsiteX4" fmla="*/ 98564 w 274842"/>
                    <a:gd name="connsiteY4" fmla="*/ 807467 h 1177082"/>
                    <a:gd name="connsiteX5" fmla="*/ 50545 w 274842"/>
                    <a:gd name="connsiteY5" fmla="*/ 995118 h 1177082"/>
                    <a:gd name="connsiteX6" fmla="*/ 0 w 274842"/>
                    <a:gd name="connsiteY6" fmla="*/ 1177083 h 1177082"/>
                    <a:gd name="connsiteX7" fmla="*/ 35382 w 274842"/>
                    <a:gd name="connsiteY7" fmla="*/ 991327 h 1177082"/>
                    <a:gd name="connsiteX8" fmla="*/ 75187 w 274842"/>
                    <a:gd name="connsiteY8" fmla="*/ 801781 h 1177082"/>
                    <a:gd name="connsiteX9" fmla="*/ 123837 w 274842"/>
                    <a:gd name="connsiteY9" fmla="*/ 585066 h 1177082"/>
                    <a:gd name="connsiteX10" fmla="*/ 176278 w 274842"/>
                    <a:gd name="connsiteY10" fmla="*/ 369615 h 1177082"/>
                    <a:gd name="connsiteX11" fmla="*/ 224296 w 274842"/>
                    <a:gd name="connsiteY11" fmla="*/ 181964 h 1177082"/>
                    <a:gd name="connsiteX12" fmla="*/ 274842 w 274842"/>
                    <a:gd name="connsiteY12" fmla="*/ 0 h 11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42" h="1177082">
                      <a:moveTo>
                        <a:pt x="274842" y="0"/>
                      </a:moveTo>
                      <a:cubicBezTo>
                        <a:pt x="274842" y="0"/>
                        <a:pt x="262206" y="74555"/>
                        <a:pt x="239460" y="185755"/>
                      </a:cubicBezTo>
                      <a:cubicBezTo>
                        <a:pt x="228087" y="241356"/>
                        <a:pt x="214187" y="305801"/>
                        <a:pt x="199655" y="375302"/>
                      </a:cubicBezTo>
                      <a:cubicBezTo>
                        <a:pt x="183860" y="444170"/>
                        <a:pt x="167433" y="518093"/>
                        <a:pt x="151005" y="592016"/>
                      </a:cubicBezTo>
                      <a:cubicBezTo>
                        <a:pt x="133314" y="665308"/>
                        <a:pt x="115623" y="738599"/>
                        <a:pt x="98564" y="807467"/>
                      </a:cubicBezTo>
                      <a:cubicBezTo>
                        <a:pt x="80873" y="876336"/>
                        <a:pt x="64446" y="940150"/>
                        <a:pt x="50545" y="995118"/>
                      </a:cubicBezTo>
                      <a:cubicBezTo>
                        <a:pt x="21482" y="1104423"/>
                        <a:pt x="0" y="1177083"/>
                        <a:pt x="0" y="1177083"/>
                      </a:cubicBezTo>
                      <a:cubicBezTo>
                        <a:pt x="0" y="1177083"/>
                        <a:pt x="12636" y="1102528"/>
                        <a:pt x="35382" y="991327"/>
                      </a:cubicBezTo>
                      <a:cubicBezTo>
                        <a:pt x="46755" y="935727"/>
                        <a:pt x="60655" y="871282"/>
                        <a:pt x="75187" y="801781"/>
                      </a:cubicBezTo>
                      <a:cubicBezTo>
                        <a:pt x="90982" y="732913"/>
                        <a:pt x="107409" y="658989"/>
                        <a:pt x="123837" y="585066"/>
                      </a:cubicBezTo>
                      <a:cubicBezTo>
                        <a:pt x="141528" y="511775"/>
                        <a:pt x="159219" y="438484"/>
                        <a:pt x="176278" y="369615"/>
                      </a:cubicBezTo>
                      <a:cubicBezTo>
                        <a:pt x="193969" y="300747"/>
                        <a:pt x="210397" y="236933"/>
                        <a:pt x="224296" y="181964"/>
                      </a:cubicBezTo>
                      <a:cubicBezTo>
                        <a:pt x="253360" y="72659"/>
                        <a:pt x="274842" y="0"/>
                        <a:pt x="274842" y="0"/>
                      </a:cubicBezTo>
                      <a:close/>
                    </a:path>
                  </a:pathLst>
                </a:custGeom>
                <a:grpFill/>
                <a:ln w="63120" cap="flat">
                  <a:noFill/>
                  <a:prstDash val="solid"/>
                  <a:miter/>
                </a:ln>
              </p:spPr>
              <p:txBody>
                <a:bodyPr rtlCol="0" anchor="ctr"/>
                <a:lstStyle/>
                <a:p>
                  <a:endParaRPr lang="en-GB"/>
                </a:p>
              </p:txBody>
            </p:sp>
            <p:sp>
              <p:nvSpPr>
                <p:cNvPr id="3084" name="Freeform: Shape 3083">
                  <a:extLst>
                    <a:ext uri="{FF2B5EF4-FFF2-40B4-BE49-F238E27FC236}">
                      <a16:creationId xmlns:a16="http://schemas.microsoft.com/office/drawing/2014/main" id="{9995745C-FD1E-409F-A997-08B0162AB6A3}"/>
                    </a:ext>
                  </a:extLst>
                </p:cNvPr>
                <p:cNvSpPr/>
                <p:nvPr/>
              </p:nvSpPr>
              <p:spPr>
                <a:xfrm>
                  <a:off x="11465626" y="471212"/>
                  <a:ext cx="157323" cy="674153"/>
                </a:xfrm>
                <a:custGeom>
                  <a:avLst/>
                  <a:gdLst>
                    <a:gd name="connsiteX0" fmla="*/ 157323 w 157323"/>
                    <a:gd name="connsiteY0" fmla="*/ 0 h 674153"/>
                    <a:gd name="connsiteX1" fmla="*/ 140264 w 157323"/>
                    <a:gd name="connsiteY1" fmla="*/ 107410 h 674153"/>
                    <a:gd name="connsiteX2" fmla="*/ 119414 w 157323"/>
                    <a:gd name="connsiteY2" fmla="*/ 216083 h 674153"/>
                    <a:gd name="connsiteX3" fmla="*/ 92246 w 157323"/>
                    <a:gd name="connsiteY3" fmla="*/ 340552 h 674153"/>
                    <a:gd name="connsiteX4" fmla="*/ 61287 w 157323"/>
                    <a:gd name="connsiteY4" fmla="*/ 463757 h 674153"/>
                    <a:gd name="connsiteX5" fmla="*/ 32223 w 157323"/>
                    <a:gd name="connsiteY5" fmla="*/ 570534 h 674153"/>
                    <a:gd name="connsiteX6" fmla="*/ 0 w 157323"/>
                    <a:gd name="connsiteY6" fmla="*/ 674153 h 674153"/>
                    <a:gd name="connsiteX7" fmla="*/ 17059 w 157323"/>
                    <a:gd name="connsiteY7" fmla="*/ 566744 h 674153"/>
                    <a:gd name="connsiteX8" fmla="*/ 37909 w 157323"/>
                    <a:gd name="connsiteY8" fmla="*/ 458070 h 674153"/>
                    <a:gd name="connsiteX9" fmla="*/ 65078 w 157323"/>
                    <a:gd name="connsiteY9" fmla="*/ 333602 h 674153"/>
                    <a:gd name="connsiteX10" fmla="*/ 96037 w 157323"/>
                    <a:gd name="connsiteY10" fmla="*/ 210396 h 674153"/>
                    <a:gd name="connsiteX11" fmla="*/ 125101 w 157323"/>
                    <a:gd name="connsiteY11" fmla="*/ 103619 h 674153"/>
                    <a:gd name="connsiteX12" fmla="*/ 157323 w 157323"/>
                    <a:gd name="connsiteY12" fmla="*/ 0 h 67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23" h="674153">
                      <a:moveTo>
                        <a:pt x="157323" y="0"/>
                      </a:moveTo>
                      <a:cubicBezTo>
                        <a:pt x="157323" y="0"/>
                        <a:pt x="151637" y="42964"/>
                        <a:pt x="140264" y="107410"/>
                      </a:cubicBezTo>
                      <a:cubicBezTo>
                        <a:pt x="133946" y="139001"/>
                        <a:pt x="127628" y="176910"/>
                        <a:pt x="119414" y="216083"/>
                      </a:cubicBezTo>
                      <a:cubicBezTo>
                        <a:pt x="110569" y="255888"/>
                        <a:pt x="101723" y="298220"/>
                        <a:pt x="92246" y="340552"/>
                      </a:cubicBezTo>
                      <a:cubicBezTo>
                        <a:pt x="81505" y="382252"/>
                        <a:pt x="71396" y="424584"/>
                        <a:pt x="61287" y="463757"/>
                      </a:cubicBezTo>
                      <a:cubicBezTo>
                        <a:pt x="51809" y="502930"/>
                        <a:pt x="40437" y="539575"/>
                        <a:pt x="32223" y="570534"/>
                      </a:cubicBezTo>
                      <a:cubicBezTo>
                        <a:pt x="14532" y="633085"/>
                        <a:pt x="0" y="674153"/>
                        <a:pt x="0" y="674153"/>
                      </a:cubicBezTo>
                      <a:cubicBezTo>
                        <a:pt x="0" y="674153"/>
                        <a:pt x="5686" y="631189"/>
                        <a:pt x="17059" y="566744"/>
                      </a:cubicBezTo>
                      <a:cubicBezTo>
                        <a:pt x="23378" y="535153"/>
                        <a:pt x="29064" y="497243"/>
                        <a:pt x="37909" y="458070"/>
                      </a:cubicBezTo>
                      <a:cubicBezTo>
                        <a:pt x="46755" y="418266"/>
                        <a:pt x="55600" y="375934"/>
                        <a:pt x="65078" y="333602"/>
                      </a:cubicBezTo>
                      <a:cubicBezTo>
                        <a:pt x="75818" y="291270"/>
                        <a:pt x="85928" y="249569"/>
                        <a:pt x="96037" y="210396"/>
                      </a:cubicBezTo>
                      <a:cubicBezTo>
                        <a:pt x="105514" y="171223"/>
                        <a:pt x="116887" y="134578"/>
                        <a:pt x="125101" y="103619"/>
                      </a:cubicBezTo>
                      <a:cubicBezTo>
                        <a:pt x="142792" y="41068"/>
                        <a:pt x="157323" y="0"/>
                        <a:pt x="157323" y="0"/>
                      </a:cubicBezTo>
                      <a:close/>
                    </a:path>
                  </a:pathLst>
                </a:custGeom>
                <a:grpFill/>
                <a:ln w="63120" cap="flat">
                  <a:noFill/>
                  <a:prstDash val="solid"/>
                  <a:miter/>
                </a:ln>
              </p:spPr>
              <p:txBody>
                <a:bodyPr rtlCol="0" anchor="ctr"/>
                <a:lstStyle/>
                <a:p>
                  <a:endParaRPr lang="en-GB"/>
                </a:p>
              </p:txBody>
            </p:sp>
            <p:grpSp>
              <p:nvGrpSpPr>
                <p:cNvPr id="3085" name="Graphic 2">
                  <a:extLst>
                    <a:ext uri="{FF2B5EF4-FFF2-40B4-BE49-F238E27FC236}">
                      <a16:creationId xmlns:a16="http://schemas.microsoft.com/office/drawing/2014/main" id="{17200218-B35C-4616-8606-1F4F614D47EE}"/>
                    </a:ext>
                  </a:extLst>
                </p:cNvPr>
                <p:cNvGrpSpPr/>
                <p:nvPr/>
              </p:nvGrpSpPr>
              <p:grpSpPr>
                <a:xfrm>
                  <a:off x="12157470" y="459840"/>
                  <a:ext cx="530729" cy="1165078"/>
                  <a:chOff x="12157470" y="459840"/>
                  <a:chExt cx="530729" cy="1165078"/>
                </a:xfrm>
                <a:grpFill/>
              </p:grpSpPr>
              <p:sp>
                <p:nvSpPr>
                  <p:cNvPr id="3089" name="Freeform: Shape 3088">
                    <a:extLst>
                      <a:ext uri="{FF2B5EF4-FFF2-40B4-BE49-F238E27FC236}">
                        <a16:creationId xmlns:a16="http://schemas.microsoft.com/office/drawing/2014/main" id="{23E8B3C9-765C-4D16-BC02-3E535A3D5243}"/>
                      </a:ext>
                    </a:extLst>
                  </p:cNvPr>
                  <p:cNvSpPr/>
                  <p:nvPr/>
                </p:nvSpPr>
                <p:spPr>
                  <a:xfrm>
                    <a:off x="12157470" y="605790"/>
                    <a:ext cx="165537" cy="711430"/>
                  </a:xfrm>
                  <a:custGeom>
                    <a:avLst/>
                    <a:gdLst>
                      <a:gd name="connsiteX0" fmla="*/ 165537 w 165537"/>
                      <a:gd name="connsiteY0" fmla="*/ 0 h 711430"/>
                      <a:gd name="connsiteX1" fmla="*/ 147214 w 165537"/>
                      <a:gd name="connsiteY1" fmla="*/ 113096 h 711430"/>
                      <a:gd name="connsiteX2" fmla="*/ 125101 w 165537"/>
                      <a:gd name="connsiteY2" fmla="*/ 228087 h 711430"/>
                      <a:gd name="connsiteX3" fmla="*/ 96669 w 165537"/>
                      <a:gd name="connsiteY3" fmla="*/ 358874 h 711430"/>
                      <a:gd name="connsiteX4" fmla="*/ 64446 w 165537"/>
                      <a:gd name="connsiteY4" fmla="*/ 489030 h 711430"/>
                      <a:gd name="connsiteX5" fmla="*/ 33487 w 165537"/>
                      <a:gd name="connsiteY5" fmla="*/ 602126 h 711430"/>
                      <a:gd name="connsiteX6" fmla="*/ 0 w 165537"/>
                      <a:gd name="connsiteY6" fmla="*/ 711431 h 711430"/>
                      <a:gd name="connsiteX7" fmla="*/ 18323 w 165537"/>
                      <a:gd name="connsiteY7" fmla="*/ 598335 h 711430"/>
                      <a:gd name="connsiteX8" fmla="*/ 40437 w 165537"/>
                      <a:gd name="connsiteY8" fmla="*/ 483343 h 711430"/>
                      <a:gd name="connsiteX9" fmla="*/ 68869 w 165537"/>
                      <a:gd name="connsiteY9" fmla="*/ 352556 h 711430"/>
                      <a:gd name="connsiteX10" fmla="*/ 101092 w 165537"/>
                      <a:gd name="connsiteY10" fmla="*/ 222401 h 711430"/>
                      <a:gd name="connsiteX11" fmla="*/ 132051 w 165537"/>
                      <a:gd name="connsiteY11" fmla="*/ 109305 h 711430"/>
                      <a:gd name="connsiteX12" fmla="*/ 165537 w 165537"/>
                      <a:gd name="connsiteY12" fmla="*/ 0 h 7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537" h="711430">
                        <a:moveTo>
                          <a:pt x="165537" y="0"/>
                        </a:moveTo>
                        <a:cubicBezTo>
                          <a:pt x="165537" y="0"/>
                          <a:pt x="159219" y="45491"/>
                          <a:pt x="147214" y="113096"/>
                        </a:cubicBezTo>
                        <a:cubicBezTo>
                          <a:pt x="140264" y="146583"/>
                          <a:pt x="133946" y="186387"/>
                          <a:pt x="125101" y="228087"/>
                        </a:cubicBezTo>
                        <a:cubicBezTo>
                          <a:pt x="116255" y="269788"/>
                          <a:pt x="106146" y="314647"/>
                          <a:pt x="96669" y="358874"/>
                        </a:cubicBezTo>
                        <a:cubicBezTo>
                          <a:pt x="85928" y="403102"/>
                          <a:pt x="74555" y="447329"/>
                          <a:pt x="64446" y="489030"/>
                        </a:cubicBezTo>
                        <a:cubicBezTo>
                          <a:pt x="54337" y="530730"/>
                          <a:pt x="42964" y="568639"/>
                          <a:pt x="33487" y="602126"/>
                        </a:cubicBezTo>
                        <a:cubicBezTo>
                          <a:pt x="14532" y="667835"/>
                          <a:pt x="0" y="711431"/>
                          <a:pt x="0" y="711431"/>
                        </a:cubicBezTo>
                        <a:cubicBezTo>
                          <a:pt x="0" y="711431"/>
                          <a:pt x="5687" y="665940"/>
                          <a:pt x="18323" y="598335"/>
                        </a:cubicBezTo>
                        <a:cubicBezTo>
                          <a:pt x="25273" y="564848"/>
                          <a:pt x="31591" y="525043"/>
                          <a:pt x="40437" y="483343"/>
                        </a:cubicBezTo>
                        <a:cubicBezTo>
                          <a:pt x="49282" y="441643"/>
                          <a:pt x="59391" y="396784"/>
                          <a:pt x="68869" y="352556"/>
                        </a:cubicBezTo>
                        <a:cubicBezTo>
                          <a:pt x="79610" y="308329"/>
                          <a:pt x="90982" y="264101"/>
                          <a:pt x="101092" y="222401"/>
                        </a:cubicBezTo>
                        <a:cubicBezTo>
                          <a:pt x="111201" y="180701"/>
                          <a:pt x="122573" y="142792"/>
                          <a:pt x="132051" y="109305"/>
                        </a:cubicBezTo>
                        <a:cubicBezTo>
                          <a:pt x="151005" y="43596"/>
                          <a:pt x="165537" y="0"/>
                          <a:pt x="165537" y="0"/>
                        </a:cubicBezTo>
                        <a:close/>
                      </a:path>
                    </a:pathLst>
                  </a:custGeom>
                  <a:grpFill/>
                  <a:ln w="63120" cap="flat">
                    <a:noFill/>
                    <a:prstDash val="solid"/>
                    <a:miter/>
                  </a:ln>
                </p:spPr>
                <p:txBody>
                  <a:bodyPr rtlCol="0" anchor="ctr"/>
                  <a:lstStyle/>
                  <a:p>
                    <a:endParaRPr lang="en-GB"/>
                  </a:p>
                </p:txBody>
              </p:sp>
              <p:sp>
                <p:nvSpPr>
                  <p:cNvPr id="3090" name="Freeform: Shape 3089">
                    <a:extLst>
                      <a:ext uri="{FF2B5EF4-FFF2-40B4-BE49-F238E27FC236}">
                        <a16:creationId xmlns:a16="http://schemas.microsoft.com/office/drawing/2014/main" id="{761C6D6E-93E5-4ACA-9DA8-78FB20511391}"/>
                      </a:ext>
                    </a:extLst>
                  </p:cNvPr>
                  <p:cNvSpPr/>
                  <p:nvPr/>
                </p:nvSpPr>
                <p:spPr>
                  <a:xfrm>
                    <a:off x="12417149" y="459840"/>
                    <a:ext cx="271051" cy="1165078"/>
                  </a:xfrm>
                  <a:custGeom>
                    <a:avLst/>
                    <a:gdLst>
                      <a:gd name="connsiteX0" fmla="*/ 271051 w 271051"/>
                      <a:gd name="connsiteY0" fmla="*/ 0 h 1165078"/>
                      <a:gd name="connsiteX1" fmla="*/ 236301 w 271051"/>
                      <a:gd name="connsiteY1" fmla="*/ 183860 h 1165078"/>
                      <a:gd name="connsiteX2" fmla="*/ 197128 w 271051"/>
                      <a:gd name="connsiteY2" fmla="*/ 371511 h 1165078"/>
                      <a:gd name="connsiteX3" fmla="*/ 149110 w 271051"/>
                      <a:gd name="connsiteY3" fmla="*/ 585698 h 1165078"/>
                      <a:gd name="connsiteX4" fmla="*/ 97301 w 271051"/>
                      <a:gd name="connsiteY4" fmla="*/ 799254 h 1165078"/>
                      <a:gd name="connsiteX5" fmla="*/ 49914 w 271051"/>
                      <a:gd name="connsiteY5" fmla="*/ 985009 h 1165078"/>
                      <a:gd name="connsiteX6" fmla="*/ 0 w 271051"/>
                      <a:gd name="connsiteY6" fmla="*/ 1165078 h 1165078"/>
                      <a:gd name="connsiteX7" fmla="*/ 34750 w 271051"/>
                      <a:gd name="connsiteY7" fmla="*/ 981218 h 1165078"/>
                      <a:gd name="connsiteX8" fmla="*/ 73923 w 271051"/>
                      <a:gd name="connsiteY8" fmla="*/ 793568 h 1165078"/>
                      <a:gd name="connsiteX9" fmla="*/ 121942 w 271051"/>
                      <a:gd name="connsiteY9" fmla="*/ 579380 h 1165078"/>
                      <a:gd name="connsiteX10" fmla="*/ 173751 w 271051"/>
                      <a:gd name="connsiteY10" fmla="*/ 365824 h 1165078"/>
                      <a:gd name="connsiteX11" fmla="*/ 221137 w 271051"/>
                      <a:gd name="connsiteY11" fmla="*/ 180069 h 1165078"/>
                      <a:gd name="connsiteX12" fmla="*/ 271051 w 271051"/>
                      <a:gd name="connsiteY12" fmla="*/ 0 h 116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051" h="1165078">
                        <a:moveTo>
                          <a:pt x="271051" y="0"/>
                        </a:moveTo>
                        <a:cubicBezTo>
                          <a:pt x="271051" y="0"/>
                          <a:pt x="258415" y="73923"/>
                          <a:pt x="236301" y="183860"/>
                        </a:cubicBezTo>
                        <a:cubicBezTo>
                          <a:pt x="224929" y="238828"/>
                          <a:pt x="211660" y="302642"/>
                          <a:pt x="197128" y="371511"/>
                        </a:cubicBezTo>
                        <a:cubicBezTo>
                          <a:pt x="181965" y="439748"/>
                          <a:pt x="165537" y="513039"/>
                          <a:pt x="149110" y="585698"/>
                        </a:cubicBezTo>
                        <a:cubicBezTo>
                          <a:pt x="131419" y="658358"/>
                          <a:pt x="113728" y="731017"/>
                          <a:pt x="97301" y="799254"/>
                        </a:cubicBezTo>
                        <a:cubicBezTo>
                          <a:pt x="79610" y="866859"/>
                          <a:pt x="63814" y="930673"/>
                          <a:pt x="49914" y="985009"/>
                        </a:cubicBezTo>
                        <a:cubicBezTo>
                          <a:pt x="21482" y="1093683"/>
                          <a:pt x="0" y="1165078"/>
                          <a:pt x="0" y="1165078"/>
                        </a:cubicBezTo>
                        <a:cubicBezTo>
                          <a:pt x="0" y="1165078"/>
                          <a:pt x="12637" y="1091155"/>
                          <a:pt x="34750" y="981218"/>
                        </a:cubicBezTo>
                        <a:cubicBezTo>
                          <a:pt x="46123" y="926250"/>
                          <a:pt x="59391" y="862436"/>
                          <a:pt x="73923" y="793568"/>
                        </a:cubicBezTo>
                        <a:cubicBezTo>
                          <a:pt x="89087" y="725331"/>
                          <a:pt x="105515" y="652039"/>
                          <a:pt x="121942" y="579380"/>
                        </a:cubicBezTo>
                        <a:cubicBezTo>
                          <a:pt x="139632" y="506721"/>
                          <a:pt x="157324" y="434061"/>
                          <a:pt x="173751" y="365824"/>
                        </a:cubicBezTo>
                        <a:cubicBezTo>
                          <a:pt x="191442" y="298220"/>
                          <a:pt x="207237" y="234406"/>
                          <a:pt x="221137" y="180069"/>
                        </a:cubicBezTo>
                        <a:cubicBezTo>
                          <a:pt x="249570" y="71396"/>
                          <a:pt x="271051" y="0"/>
                          <a:pt x="271051" y="0"/>
                        </a:cubicBezTo>
                        <a:close/>
                      </a:path>
                    </a:pathLst>
                  </a:custGeom>
                  <a:grpFill/>
                  <a:ln w="63120" cap="flat">
                    <a:noFill/>
                    <a:prstDash val="solid"/>
                    <a:miter/>
                  </a:ln>
                </p:spPr>
                <p:txBody>
                  <a:bodyPr rtlCol="0" anchor="ctr"/>
                  <a:lstStyle/>
                  <a:p>
                    <a:endParaRPr lang="en-GB"/>
                  </a:p>
                </p:txBody>
              </p:sp>
            </p:grpSp>
            <p:grpSp>
              <p:nvGrpSpPr>
                <p:cNvPr id="3086" name="Graphic 2">
                  <a:extLst>
                    <a:ext uri="{FF2B5EF4-FFF2-40B4-BE49-F238E27FC236}">
                      <a16:creationId xmlns:a16="http://schemas.microsoft.com/office/drawing/2014/main" id="{F5157C47-9B6B-4A77-ACDC-A0C0E173CE7A}"/>
                    </a:ext>
                  </a:extLst>
                </p:cNvPr>
                <p:cNvGrpSpPr/>
                <p:nvPr/>
              </p:nvGrpSpPr>
              <p:grpSpPr>
                <a:xfrm>
                  <a:off x="7519903" y="-640160"/>
                  <a:ext cx="530097" cy="1123378"/>
                  <a:chOff x="7519903" y="-640160"/>
                  <a:chExt cx="530097" cy="1123378"/>
                </a:xfrm>
                <a:grpFill/>
              </p:grpSpPr>
              <p:sp>
                <p:nvSpPr>
                  <p:cNvPr id="3087" name="Freeform: Shape 3086">
                    <a:extLst>
                      <a:ext uri="{FF2B5EF4-FFF2-40B4-BE49-F238E27FC236}">
                        <a16:creationId xmlns:a16="http://schemas.microsoft.com/office/drawing/2014/main" id="{2735F476-7CEC-47FD-9E16-0990DF4608B0}"/>
                      </a:ext>
                    </a:extLst>
                  </p:cNvPr>
                  <p:cNvSpPr/>
                  <p:nvPr/>
                </p:nvSpPr>
                <p:spPr>
                  <a:xfrm>
                    <a:off x="7884464" y="-358368"/>
                    <a:ext cx="165537" cy="695635"/>
                  </a:xfrm>
                  <a:custGeom>
                    <a:avLst/>
                    <a:gdLst>
                      <a:gd name="connsiteX0" fmla="*/ 632 w 165537"/>
                      <a:gd name="connsiteY0" fmla="*/ 695635 h 695635"/>
                      <a:gd name="connsiteX1" fmla="*/ 18955 w 165537"/>
                      <a:gd name="connsiteY1" fmla="*/ 585066 h 695635"/>
                      <a:gd name="connsiteX2" fmla="*/ 41068 w 165537"/>
                      <a:gd name="connsiteY2" fmla="*/ 472602 h 695635"/>
                      <a:gd name="connsiteX3" fmla="*/ 69500 w 165537"/>
                      <a:gd name="connsiteY3" fmla="*/ 344343 h 695635"/>
                      <a:gd name="connsiteX4" fmla="*/ 101723 w 165537"/>
                      <a:gd name="connsiteY4" fmla="*/ 217347 h 695635"/>
                      <a:gd name="connsiteX5" fmla="*/ 132051 w 165537"/>
                      <a:gd name="connsiteY5" fmla="*/ 106778 h 695635"/>
                      <a:gd name="connsiteX6" fmla="*/ 165537 w 165537"/>
                      <a:gd name="connsiteY6" fmla="*/ 0 h 695635"/>
                      <a:gd name="connsiteX7" fmla="*/ 147214 w 165537"/>
                      <a:gd name="connsiteY7" fmla="*/ 110569 h 695635"/>
                      <a:gd name="connsiteX8" fmla="*/ 125101 w 165537"/>
                      <a:gd name="connsiteY8" fmla="*/ 223033 h 695635"/>
                      <a:gd name="connsiteX9" fmla="*/ 96669 w 165537"/>
                      <a:gd name="connsiteY9" fmla="*/ 351293 h 695635"/>
                      <a:gd name="connsiteX10" fmla="*/ 64446 w 165537"/>
                      <a:gd name="connsiteY10" fmla="*/ 478289 h 695635"/>
                      <a:gd name="connsiteX11" fmla="*/ 33486 w 165537"/>
                      <a:gd name="connsiteY11" fmla="*/ 588857 h 695635"/>
                      <a:gd name="connsiteX12" fmla="*/ 0 w 165537"/>
                      <a:gd name="connsiteY12" fmla="*/ 695635 h 6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537" h="695635">
                        <a:moveTo>
                          <a:pt x="632" y="695635"/>
                        </a:moveTo>
                        <a:cubicBezTo>
                          <a:pt x="632" y="695635"/>
                          <a:pt x="6950" y="651408"/>
                          <a:pt x="18955" y="585066"/>
                        </a:cubicBezTo>
                        <a:cubicBezTo>
                          <a:pt x="25905" y="552212"/>
                          <a:pt x="32223" y="513671"/>
                          <a:pt x="41068" y="472602"/>
                        </a:cubicBezTo>
                        <a:cubicBezTo>
                          <a:pt x="49914" y="431534"/>
                          <a:pt x="60023" y="387938"/>
                          <a:pt x="69500" y="344343"/>
                        </a:cubicBezTo>
                        <a:cubicBezTo>
                          <a:pt x="80241" y="300747"/>
                          <a:pt x="91614" y="257783"/>
                          <a:pt x="101723" y="217347"/>
                        </a:cubicBezTo>
                        <a:cubicBezTo>
                          <a:pt x="111832" y="176910"/>
                          <a:pt x="123205" y="139632"/>
                          <a:pt x="132051" y="106778"/>
                        </a:cubicBezTo>
                        <a:cubicBezTo>
                          <a:pt x="151005" y="42332"/>
                          <a:pt x="165537" y="0"/>
                          <a:pt x="165537" y="0"/>
                        </a:cubicBezTo>
                        <a:cubicBezTo>
                          <a:pt x="165537" y="0"/>
                          <a:pt x="159851" y="44228"/>
                          <a:pt x="147214" y="110569"/>
                        </a:cubicBezTo>
                        <a:cubicBezTo>
                          <a:pt x="140264" y="143423"/>
                          <a:pt x="133946" y="181965"/>
                          <a:pt x="125101" y="223033"/>
                        </a:cubicBezTo>
                        <a:cubicBezTo>
                          <a:pt x="116255" y="264101"/>
                          <a:pt x="106146" y="307697"/>
                          <a:pt x="96669" y="351293"/>
                        </a:cubicBezTo>
                        <a:cubicBezTo>
                          <a:pt x="85928" y="394888"/>
                          <a:pt x="74555" y="437852"/>
                          <a:pt x="64446" y="478289"/>
                        </a:cubicBezTo>
                        <a:cubicBezTo>
                          <a:pt x="54337" y="518725"/>
                          <a:pt x="42964" y="556003"/>
                          <a:pt x="33486" y="588857"/>
                        </a:cubicBezTo>
                        <a:cubicBezTo>
                          <a:pt x="14532" y="653303"/>
                          <a:pt x="0" y="695635"/>
                          <a:pt x="0" y="695635"/>
                        </a:cubicBezTo>
                        <a:close/>
                      </a:path>
                    </a:pathLst>
                  </a:custGeom>
                  <a:grpFill/>
                  <a:ln w="63120" cap="flat">
                    <a:noFill/>
                    <a:prstDash val="solid"/>
                    <a:miter/>
                  </a:ln>
                </p:spPr>
                <p:txBody>
                  <a:bodyPr rtlCol="0" anchor="ctr"/>
                  <a:lstStyle/>
                  <a:p>
                    <a:endParaRPr lang="en-GB"/>
                  </a:p>
                </p:txBody>
              </p:sp>
              <p:sp>
                <p:nvSpPr>
                  <p:cNvPr id="3088" name="Freeform: Shape 3087">
                    <a:extLst>
                      <a:ext uri="{FF2B5EF4-FFF2-40B4-BE49-F238E27FC236}">
                        <a16:creationId xmlns:a16="http://schemas.microsoft.com/office/drawing/2014/main" id="{1833EDD4-9A3C-4CDA-8E60-AAC58BC6E994}"/>
                      </a:ext>
                    </a:extLst>
                  </p:cNvPr>
                  <p:cNvSpPr/>
                  <p:nvPr/>
                </p:nvSpPr>
                <p:spPr>
                  <a:xfrm>
                    <a:off x="7519903" y="-640160"/>
                    <a:ext cx="265996" cy="1123378"/>
                  </a:xfrm>
                  <a:custGeom>
                    <a:avLst/>
                    <a:gdLst>
                      <a:gd name="connsiteX0" fmla="*/ 0 w 265996"/>
                      <a:gd name="connsiteY0" fmla="*/ 1123378 h 1123378"/>
                      <a:gd name="connsiteX1" fmla="*/ 34118 w 265996"/>
                      <a:gd name="connsiteY1" fmla="*/ 945836 h 1123378"/>
                      <a:gd name="connsiteX2" fmla="*/ 72660 w 265996"/>
                      <a:gd name="connsiteY2" fmla="*/ 765135 h 1123378"/>
                      <a:gd name="connsiteX3" fmla="*/ 119414 w 265996"/>
                      <a:gd name="connsiteY3" fmla="*/ 558530 h 1123378"/>
                      <a:gd name="connsiteX4" fmla="*/ 169960 w 265996"/>
                      <a:gd name="connsiteY4" fmla="*/ 352556 h 1123378"/>
                      <a:gd name="connsiteX5" fmla="*/ 216715 w 265996"/>
                      <a:gd name="connsiteY5" fmla="*/ 173751 h 1123378"/>
                      <a:gd name="connsiteX6" fmla="*/ 265997 w 265996"/>
                      <a:gd name="connsiteY6" fmla="*/ 0 h 1123378"/>
                      <a:gd name="connsiteX7" fmla="*/ 231879 w 265996"/>
                      <a:gd name="connsiteY7" fmla="*/ 177542 h 1123378"/>
                      <a:gd name="connsiteX8" fmla="*/ 193337 w 265996"/>
                      <a:gd name="connsiteY8" fmla="*/ 358243 h 1123378"/>
                      <a:gd name="connsiteX9" fmla="*/ 146583 w 265996"/>
                      <a:gd name="connsiteY9" fmla="*/ 564848 h 1123378"/>
                      <a:gd name="connsiteX10" fmla="*/ 96037 w 265996"/>
                      <a:gd name="connsiteY10" fmla="*/ 770822 h 1123378"/>
                      <a:gd name="connsiteX11" fmla="*/ 49282 w 265996"/>
                      <a:gd name="connsiteY11" fmla="*/ 949627 h 1123378"/>
                      <a:gd name="connsiteX12" fmla="*/ 0 w 265996"/>
                      <a:gd name="connsiteY12" fmla="*/ 1123378 h 112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996" h="1123378">
                        <a:moveTo>
                          <a:pt x="0" y="1123378"/>
                        </a:moveTo>
                        <a:cubicBezTo>
                          <a:pt x="0" y="1123378"/>
                          <a:pt x="12005" y="1051982"/>
                          <a:pt x="34118" y="945836"/>
                        </a:cubicBezTo>
                        <a:cubicBezTo>
                          <a:pt x="45491" y="892763"/>
                          <a:pt x="58759" y="831477"/>
                          <a:pt x="72660" y="765135"/>
                        </a:cubicBezTo>
                        <a:cubicBezTo>
                          <a:pt x="87823" y="699426"/>
                          <a:pt x="103619" y="628662"/>
                          <a:pt x="119414" y="558530"/>
                        </a:cubicBezTo>
                        <a:cubicBezTo>
                          <a:pt x="136473" y="488398"/>
                          <a:pt x="153533" y="418266"/>
                          <a:pt x="169960" y="352556"/>
                        </a:cubicBezTo>
                        <a:cubicBezTo>
                          <a:pt x="185755" y="286847"/>
                          <a:pt x="202815" y="226192"/>
                          <a:pt x="216715" y="173751"/>
                        </a:cubicBezTo>
                        <a:cubicBezTo>
                          <a:pt x="245147" y="69500"/>
                          <a:pt x="265997" y="0"/>
                          <a:pt x="265997" y="0"/>
                        </a:cubicBezTo>
                        <a:cubicBezTo>
                          <a:pt x="265997" y="0"/>
                          <a:pt x="253992" y="71396"/>
                          <a:pt x="231879" y="177542"/>
                        </a:cubicBezTo>
                        <a:cubicBezTo>
                          <a:pt x="220506" y="230615"/>
                          <a:pt x="208501" y="292533"/>
                          <a:pt x="193337" y="358243"/>
                        </a:cubicBezTo>
                        <a:cubicBezTo>
                          <a:pt x="178174" y="423952"/>
                          <a:pt x="162378" y="494716"/>
                          <a:pt x="146583" y="564848"/>
                        </a:cubicBezTo>
                        <a:cubicBezTo>
                          <a:pt x="129523" y="634980"/>
                          <a:pt x="112464" y="705113"/>
                          <a:pt x="96037" y="770822"/>
                        </a:cubicBezTo>
                        <a:cubicBezTo>
                          <a:pt x="78978" y="836531"/>
                          <a:pt x="63182" y="897186"/>
                          <a:pt x="49282" y="949627"/>
                        </a:cubicBezTo>
                        <a:cubicBezTo>
                          <a:pt x="20850" y="1053878"/>
                          <a:pt x="0" y="1123378"/>
                          <a:pt x="0" y="1123378"/>
                        </a:cubicBezTo>
                        <a:close/>
                      </a:path>
                    </a:pathLst>
                  </a:custGeom>
                  <a:grpFill/>
                  <a:ln w="63120" cap="flat">
                    <a:noFill/>
                    <a:prstDash val="solid"/>
                    <a:miter/>
                  </a:ln>
                </p:spPr>
                <p:txBody>
                  <a:bodyPr rtlCol="0" anchor="ctr"/>
                  <a:lstStyle/>
                  <a:p>
                    <a:endParaRPr lang="en-GB"/>
                  </a:p>
                </p:txBody>
              </p:sp>
            </p:grpSp>
          </p:grpSp>
          <p:sp>
            <p:nvSpPr>
              <p:cNvPr id="3052" name="Freeform: Shape 3051">
                <a:extLst>
                  <a:ext uri="{FF2B5EF4-FFF2-40B4-BE49-F238E27FC236}">
                    <a16:creationId xmlns:a16="http://schemas.microsoft.com/office/drawing/2014/main" id="{430E5255-BD53-4607-B87B-BFBC47933D32}"/>
                  </a:ext>
                </a:extLst>
              </p:cNvPr>
              <p:cNvSpPr/>
              <p:nvPr/>
            </p:nvSpPr>
            <p:spPr>
              <a:xfrm>
                <a:off x="8917982" y="-547424"/>
                <a:ext cx="260487" cy="260593"/>
              </a:xfrm>
              <a:custGeom>
                <a:avLst/>
                <a:gdLst>
                  <a:gd name="connsiteX0" fmla="*/ 74065 w 260487"/>
                  <a:gd name="connsiteY0" fmla="*/ 12778 h 260593"/>
                  <a:gd name="connsiteX1" fmla="*/ 12778 w 260487"/>
                  <a:gd name="connsiteY1" fmla="*/ 186529 h 260593"/>
                  <a:gd name="connsiteX2" fmla="*/ 186529 w 260487"/>
                  <a:gd name="connsiteY2" fmla="*/ 247815 h 260593"/>
                  <a:gd name="connsiteX3" fmla="*/ 247815 w 260487"/>
                  <a:gd name="connsiteY3" fmla="*/ 74065 h 260593"/>
                  <a:gd name="connsiteX4" fmla="*/ 74065 w 260487"/>
                  <a:gd name="connsiteY4" fmla="*/ 12778 h 26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87" h="260593">
                    <a:moveTo>
                      <a:pt x="74065" y="12778"/>
                    </a:moveTo>
                    <a:cubicBezTo>
                      <a:pt x="8987" y="43737"/>
                      <a:pt x="-18181" y="122083"/>
                      <a:pt x="12778" y="186529"/>
                    </a:cubicBezTo>
                    <a:cubicBezTo>
                      <a:pt x="43737" y="251606"/>
                      <a:pt x="122083" y="278775"/>
                      <a:pt x="186529" y="247815"/>
                    </a:cubicBezTo>
                    <a:cubicBezTo>
                      <a:pt x="250975" y="216856"/>
                      <a:pt x="278775" y="138510"/>
                      <a:pt x="247815" y="74065"/>
                    </a:cubicBezTo>
                    <a:cubicBezTo>
                      <a:pt x="216856" y="8987"/>
                      <a:pt x="138511" y="-18181"/>
                      <a:pt x="74065" y="12778"/>
                    </a:cubicBezTo>
                    <a:close/>
                  </a:path>
                </a:pathLst>
              </a:custGeom>
              <a:grpFill/>
              <a:ln w="63120" cap="flat">
                <a:noFill/>
                <a:prstDash val="solid"/>
                <a:miter/>
              </a:ln>
            </p:spPr>
            <p:txBody>
              <a:bodyPr rtlCol="0" anchor="ctr"/>
              <a:lstStyle/>
              <a:p>
                <a:endParaRPr lang="en-GB"/>
              </a:p>
            </p:txBody>
          </p:sp>
          <p:sp>
            <p:nvSpPr>
              <p:cNvPr id="3053" name="Freeform: Shape 3052">
                <a:extLst>
                  <a:ext uri="{FF2B5EF4-FFF2-40B4-BE49-F238E27FC236}">
                    <a16:creationId xmlns:a16="http://schemas.microsoft.com/office/drawing/2014/main" id="{24E69C53-165D-4114-9B1B-D75378DA56A1}"/>
                  </a:ext>
                </a:extLst>
              </p:cNvPr>
              <p:cNvSpPr/>
              <p:nvPr/>
            </p:nvSpPr>
            <p:spPr>
              <a:xfrm>
                <a:off x="10860200" y="1172499"/>
                <a:ext cx="260593" cy="260380"/>
              </a:xfrm>
              <a:custGeom>
                <a:avLst/>
                <a:gdLst>
                  <a:gd name="connsiteX0" fmla="*/ 74064 w 260593"/>
                  <a:gd name="connsiteY0" fmla="*/ 12672 h 260380"/>
                  <a:gd name="connsiteX1" fmla="*/ 12778 w 260593"/>
                  <a:gd name="connsiteY1" fmla="*/ 186423 h 260380"/>
                  <a:gd name="connsiteX2" fmla="*/ 186529 w 260593"/>
                  <a:gd name="connsiteY2" fmla="*/ 247709 h 260380"/>
                  <a:gd name="connsiteX3" fmla="*/ 247815 w 260593"/>
                  <a:gd name="connsiteY3" fmla="*/ 73958 h 260380"/>
                  <a:gd name="connsiteX4" fmla="*/ 74064 w 260593"/>
                  <a:gd name="connsiteY4" fmla="*/ 12672 h 26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93" h="260380">
                    <a:moveTo>
                      <a:pt x="74064" y="12672"/>
                    </a:moveTo>
                    <a:cubicBezTo>
                      <a:pt x="8987" y="43631"/>
                      <a:pt x="-18181" y="121977"/>
                      <a:pt x="12778" y="186423"/>
                    </a:cubicBezTo>
                    <a:cubicBezTo>
                      <a:pt x="43737" y="250868"/>
                      <a:pt x="122083" y="278668"/>
                      <a:pt x="186529" y="247709"/>
                    </a:cubicBezTo>
                    <a:cubicBezTo>
                      <a:pt x="251607" y="216750"/>
                      <a:pt x="278775" y="138404"/>
                      <a:pt x="247815" y="73958"/>
                    </a:cubicBezTo>
                    <a:cubicBezTo>
                      <a:pt x="216856" y="9513"/>
                      <a:pt x="138510" y="-18288"/>
                      <a:pt x="74064" y="12672"/>
                    </a:cubicBezTo>
                    <a:close/>
                  </a:path>
                </a:pathLst>
              </a:custGeom>
              <a:grpFill/>
              <a:ln w="63120" cap="flat">
                <a:noFill/>
                <a:prstDash val="solid"/>
                <a:miter/>
              </a:ln>
            </p:spPr>
            <p:txBody>
              <a:bodyPr rtlCol="0" anchor="ctr"/>
              <a:lstStyle/>
              <a:p>
                <a:endParaRPr lang="en-GB"/>
              </a:p>
            </p:txBody>
          </p:sp>
          <p:sp>
            <p:nvSpPr>
              <p:cNvPr id="3054" name="Freeform: Shape 3053">
                <a:extLst>
                  <a:ext uri="{FF2B5EF4-FFF2-40B4-BE49-F238E27FC236}">
                    <a16:creationId xmlns:a16="http://schemas.microsoft.com/office/drawing/2014/main" id="{0C5B2194-9924-4B33-9426-AFD5FE7EE30E}"/>
                  </a:ext>
                </a:extLst>
              </p:cNvPr>
              <p:cNvSpPr/>
              <p:nvPr/>
            </p:nvSpPr>
            <p:spPr>
              <a:xfrm>
                <a:off x="9647538" y="629461"/>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3"/>
                      <a:pt x="6025" y="87530"/>
                    </a:cubicBezTo>
                    <a:cubicBezTo>
                      <a:pt x="20557" y="117857"/>
                      <a:pt x="57202" y="130494"/>
                      <a:pt x="87530" y="115962"/>
                    </a:cubicBezTo>
                    <a:cubicBezTo>
                      <a:pt x="117857" y="101430"/>
                      <a:pt x="130494" y="64784"/>
                      <a:pt x="115962" y="34457"/>
                    </a:cubicBezTo>
                    <a:cubicBezTo>
                      <a:pt x="101430" y="4130"/>
                      <a:pt x="64784" y="-8507"/>
                      <a:pt x="34457" y="6025"/>
                    </a:cubicBezTo>
                    <a:close/>
                  </a:path>
                </a:pathLst>
              </a:custGeom>
              <a:grpFill/>
              <a:ln w="63120" cap="flat">
                <a:noFill/>
                <a:prstDash val="solid"/>
                <a:miter/>
              </a:ln>
            </p:spPr>
            <p:txBody>
              <a:bodyPr rtlCol="0" anchor="ctr"/>
              <a:lstStyle/>
              <a:p>
                <a:endParaRPr lang="en-GB"/>
              </a:p>
            </p:txBody>
          </p:sp>
          <p:sp>
            <p:nvSpPr>
              <p:cNvPr id="3055" name="Freeform: Shape 3054">
                <a:extLst>
                  <a:ext uri="{FF2B5EF4-FFF2-40B4-BE49-F238E27FC236}">
                    <a16:creationId xmlns:a16="http://schemas.microsoft.com/office/drawing/2014/main" id="{B893D2D9-0F6D-4282-8FDD-B948ABDB66DE}"/>
                  </a:ext>
                </a:extLst>
              </p:cNvPr>
              <p:cNvSpPr/>
              <p:nvPr/>
            </p:nvSpPr>
            <p:spPr>
              <a:xfrm>
                <a:off x="7990903" y="-409884"/>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2"/>
                      <a:pt x="6025" y="87530"/>
                    </a:cubicBezTo>
                    <a:cubicBezTo>
                      <a:pt x="20557" y="117857"/>
                      <a:pt x="57203" y="130494"/>
                      <a:pt x="87530" y="115962"/>
                    </a:cubicBezTo>
                    <a:cubicBezTo>
                      <a:pt x="117857" y="101430"/>
                      <a:pt x="130494" y="64784"/>
                      <a:pt x="115962" y="34457"/>
                    </a:cubicBezTo>
                    <a:cubicBezTo>
                      <a:pt x="101430" y="4129"/>
                      <a:pt x="64784" y="-8507"/>
                      <a:pt x="34457" y="6025"/>
                    </a:cubicBezTo>
                    <a:close/>
                  </a:path>
                </a:pathLst>
              </a:custGeom>
              <a:grpFill/>
              <a:ln w="63120" cap="flat">
                <a:noFill/>
                <a:prstDash val="solid"/>
                <a:miter/>
              </a:ln>
            </p:spPr>
            <p:txBody>
              <a:bodyPr rtlCol="0" anchor="ctr"/>
              <a:lstStyle/>
              <a:p>
                <a:endParaRPr lang="en-GB"/>
              </a:p>
            </p:txBody>
          </p:sp>
          <p:sp>
            <p:nvSpPr>
              <p:cNvPr id="3056" name="Freeform: Shape 3055">
                <a:extLst>
                  <a:ext uri="{FF2B5EF4-FFF2-40B4-BE49-F238E27FC236}">
                    <a16:creationId xmlns:a16="http://schemas.microsoft.com/office/drawing/2014/main" id="{4376610A-463F-40CE-A021-6E7A4F065D88}"/>
                  </a:ext>
                </a:extLst>
              </p:cNvPr>
              <p:cNvSpPr/>
              <p:nvPr/>
            </p:nvSpPr>
            <p:spPr>
              <a:xfrm>
                <a:off x="7450696" y="410219"/>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2"/>
                      <a:pt x="6025" y="87530"/>
                    </a:cubicBezTo>
                    <a:cubicBezTo>
                      <a:pt x="20557" y="117857"/>
                      <a:pt x="57203" y="130494"/>
                      <a:pt x="87530" y="115962"/>
                    </a:cubicBezTo>
                    <a:cubicBezTo>
                      <a:pt x="117857" y="101430"/>
                      <a:pt x="130494" y="64784"/>
                      <a:pt x="115962" y="34457"/>
                    </a:cubicBezTo>
                    <a:cubicBezTo>
                      <a:pt x="101430" y="4129"/>
                      <a:pt x="64784" y="-8507"/>
                      <a:pt x="34457" y="6025"/>
                    </a:cubicBezTo>
                    <a:close/>
                  </a:path>
                </a:pathLst>
              </a:custGeom>
              <a:grpFill/>
              <a:ln w="63120" cap="flat">
                <a:noFill/>
                <a:prstDash val="solid"/>
                <a:miter/>
              </a:ln>
            </p:spPr>
            <p:txBody>
              <a:bodyPr rtlCol="0" anchor="ctr"/>
              <a:lstStyle/>
              <a:p>
                <a:endParaRPr lang="en-GB"/>
              </a:p>
            </p:txBody>
          </p:sp>
          <p:sp>
            <p:nvSpPr>
              <p:cNvPr id="3057" name="Freeform: Shape 3056">
                <a:extLst>
                  <a:ext uri="{FF2B5EF4-FFF2-40B4-BE49-F238E27FC236}">
                    <a16:creationId xmlns:a16="http://schemas.microsoft.com/office/drawing/2014/main" id="{38EC6383-165B-4CED-97FF-CD19D2D618A4}"/>
                  </a:ext>
                </a:extLst>
              </p:cNvPr>
              <p:cNvSpPr/>
              <p:nvPr/>
            </p:nvSpPr>
            <p:spPr>
              <a:xfrm>
                <a:off x="11175763" y="10126"/>
                <a:ext cx="193051" cy="193051"/>
              </a:xfrm>
              <a:custGeom>
                <a:avLst/>
                <a:gdLst>
                  <a:gd name="connsiteX0" fmla="*/ 54826 w 193051"/>
                  <a:gd name="connsiteY0" fmla="*/ 9334 h 193051"/>
                  <a:gd name="connsiteX1" fmla="*/ 9334 w 193051"/>
                  <a:gd name="connsiteY1" fmla="*/ 138226 h 193051"/>
                  <a:gd name="connsiteX2" fmla="*/ 138226 w 193051"/>
                  <a:gd name="connsiteY2" fmla="*/ 183717 h 193051"/>
                  <a:gd name="connsiteX3" fmla="*/ 183717 w 193051"/>
                  <a:gd name="connsiteY3" fmla="*/ 54826 h 193051"/>
                  <a:gd name="connsiteX4" fmla="*/ 54826 w 193051"/>
                  <a:gd name="connsiteY4" fmla="*/ 9334 h 19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1" h="193051">
                    <a:moveTo>
                      <a:pt x="54826" y="9334"/>
                    </a:moveTo>
                    <a:cubicBezTo>
                      <a:pt x="6807" y="32080"/>
                      <a:pt x="-13411" y="90207"/>
                      <a:pt x="9334" y="138226"/>
                    </a:cubicBezTo>
                    <a:cubicBezTo>
                      <a:pt x="32080" y="186244"/>
                      <a:pt x="90207" y="206463"/>
                      <a:pt x="138226" y="183717"/>
                    </a:cubicBezTo>
                    <a:cubicBezTo>
                      <a:pt x="186245" y="160971"/>
                      <a:pt x="206463" y="102844"/>
                      <a:pt x="183717" y="54826"/>
                    </a:cubicBezTo>
                    <a:cubicBezTo>
                      <a:pt x="160972" y="6807"/>
                      <a:pt x="102844" y="-13411"/>
                      <a:pt x="54826" y="9334"/>
                    </a:cubicBezTo>
                    <a:close/>
                  </a:path>
                </a:pathLst>
              </a:custGeom>
              <a:grpFill/>
              <a:ln w="63120" cap="flat">
                <a:noFill/>
                <a:prstDash val="solid"/>
                <a:miter/>
              </a:ln>
            </p:spPr>
            <p:txBody>
              <a:bodyPr rtlCol="0" anchor="ctr"/>
              <a:lstStyle/>
              <a:p>
                <a:endParaRPr lang="en-GB"/>
              </a:p>
            </p:txBody>
          </p:sp>
          <p:sp>
            <p:nvSpPr>
              <p:cNvPr id="3058" name="Freeform: Shape 3057">
                <a:extLst>
                  <a:ext uri="{FF2B5EF4-FFF2-40B4-BE49-F238E27FC236}">
                    <a16:creationId xmlns:a16="http://schemas.microsoft.com/office/drawing/2014/main" id="{36C69DBE-77A3-4330-8947-87088ADE667D}"/>
                  </a:ext>
                </a:extLst>
              </p:cNvPr>
              <p:cNvSpPr/>
              <p:nvPr/>
            </p:nvSpPr>
            <p:spPr>
              <a:xfrm>
                <a:off x="12054627" y="1212482"/>
                <a:ext cx="193051" cy="193051"/>
              </a:xfrm>
              <a:custGeom>
                <a:avLst/>
                <a:gdLst>
                  <a:gd name="connsiteX0" fmla="*/ 54826 w 193051"/>
                  <a:gd name="connsiteY0" fmla="*/ 9334 h 193051"/>
                  <a:gd name="connsiteX1" fmla="*/ 9334 w 193051"/>
                  <a:gd name="connsiteY1" fmla="*/ 138226 h 193051"/>
                  <a:gd name="connsiteX2" fmla="*/ 138226 w 193051"/>
                  <a:gd name="connsiteY2" fmla="*/ 183717 h 193051"/>
                  <a:gd name="connsiteX3" fmla="*/ 183717 w 193051"/>
                  <a:gd name="connsiteY3" fmla="*/ 54825 h 193051"/>
                  <a:gd name="connsiteX4" fmla="*/ 54826 w 193051"/>
                  <a:gd name="connsiteY4" fmla="*/ 9334 h 19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1" h="193051">
                    <a:moveTo>
                      <a:pt x="54826" y="9334"/>
                    </a:moveTo>
                    <a:cubicBezTo>
                      <a:pt x="6807" y="32080"/>
                      <a:pt x="-13411" y="90207"/>
                      <a:pt x="9334" y="138226"/>
                    </a:cubicBezTo>
                    <a:cubicBezTo>
                      <a:pt x="32080" y="186244"/>
                      <a:pt x="90207" y="206463"/>
                      <a:pt x="138226" y="183717"/>
                    </a:cubicBezTo>
                    <a:cubicBezTo>
                      <a:pt x="186244" y="160971"/>
                      <a:pt x="206462" y="102844"/>
                      <a:pt x="183717" y="54825"/>
                    </a:cubicBezTo>
                    <a:cubicBezTo>
                      <a:pt x="160972" y="6807"/>
                      <a:pt x="102844" y="-13411"/>
                      <a:pt x="54826" y="9334"/>
                    </a:cubicBezTo>
                    <a:close/>
                  </a:path>
                </a:pathLst>
              </a:custGeom>
              <a:grpFill/>
              <a:ln w="63120" cap="flat">
                <a:noFill/>
                <a:prstDash val="solid"/>
                <a:miter/>
              </a:ln>
            </p:spPr>
            <p:txBody>
              <a:bodyPr rtlCol="0" anchor="ctr"/>
              <a:lstStyle/>
              <a:p>
                <a:endParaRPr lang="en-GB"/>
              </a:p>
            </p:txBody>
          </p:sp>
          <p:sp>
            <p:nvSpPr>
              <p:cNvPr id="3059" name="Freeform: Shape 3058">
                <a:extLst>
                  <a:ext uri="{FF2B5EF4-FFF2-40B4-BE49-F238E27FC236}">
                    <a16:creationId xmlns:a16="http://schemas.microsoft.com/office/drawing/2014/main" id="{45904627-7252-4A67-A674-72457B3F6331}"/>
                  </a:ext>
                </a:extLst>
              </p:cNvPr>
              <p:cNvSpPr/>
              <p:nvPr/>
            </p:nvSpPr>
            <p:spPr>
              <a:xfrm>
                <a:off x="10787754" y="-41228"/>
                <a:ext cx="153387" cy="153494"/>
              </a:xfrm>
              <a:custGeom>
                <a:avLst/>
                <a:gdLst>
                  <a:gd name="connsiteX0" fmla="*/ 43523 w 153387"/>
                  <a:gd name="connsiteY0" fmla="*/ 7617 h 153494"/>
                  <a:gd name="connsiteX1" fmla="*/ 7509 w 153387"/>
                  <a:gd name="connsiteY1" fmla="*/ 109971 h 153494"/>
                  <a:gd name="connsiteX2" fmla="*/ 109865 w 153387"/>
                  <a:gd name="connsiteY2" fmla="*/ 145985 h 153494"/>
                  <a:gd name="connsiteX3" fmla="*/ 145878 w 153387"/>
                  <a:gd name="connsiteY3" fmla="*/ 43630 h 153494"/>
                  <a:gd name="connsiteX4" fmla="*/ 43523 w 153387"/>
                  <a:gd name="connsiteY4" fmla="*/ 7617 h 15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 h="153494">
                    <a:moveTo>
                      <a:pt x="43523" y="7617"/>
                    </a:moveTo>
                    <a:cubicBezTo>
                      <a:pt x="5614" y="25939"/>
                      <a:pt x="-10813" y="71430"/>
                      <a:pt x="7509" y="109971"/>
                    </a:cubicBezTo>
                    <a:cubicBezTo>
                      <a:pt x="25832" y="147881"/>
                      <a:pt x="71324" y="164308"/>
                      <a:pt x="109865" y="145985"/>
                    </a:cubicBezTo>
                    <a:cubicBezTo>
                      <a:pt x="147774" y="127663"/>
                      <a:pt x="164201" y="82171"/>
                      <a:pt x="145878" y="43630"/>
                    </a:cubicBezTo>
                    <a:cubicBezTo>
                      <a:pt x="127556" y="5089"/>
                      <a:pt x="82064" y="-10706"/>
                      <a:pt x="43523" y="7617"/>
                    </a:cubicBezTo>
                    <a:close/>
                  </a:path>
                </a:pathLst>
              </a:custGeom>
              <a:grpFill/>
              <a:ln w="63120" cap="flat">
                <a:noFill/>
                <a:prstDash val="solid"/>
                <a:miter/>
              </a:ln>
            </p:spPr>
            <p:txBody>
              <a:bodyPr rtlCol="0" anchor="ctr"/>
              <a:lstStyle/>
              <a:p>
                <a:endParaRPr lang="en-GB"/>
              </a:p>
            </p:txBody>
          </p:sp>
          <p:sp>
            <p:nvSpPr>
              <p:cNvPr id="3060" name="Freeform: Shape 3059">
                <a:extLst>
                  <a:ext uri="{FF2B5EF4-FFF2-40B4-BE49-F238E27FC236}">
                    <a16:creationId xmlns:a16="http://schemas.microsoft.com/office/drawing/2014/main" id="{6DDE47B8-68C3-4AF9-95D0-AE0B3EE7458D}"/>
                  </a:ext>
                </a:extLst>
              </p:cNvPr>
              <p:cNvSpPr/>
              <p:nvPr/>
            </p:nvSpPr>
            <p:spPr>
              <a:xfrm>
                <a:off x="8691372" y="712009"/>
                <a:ext cx="153387" cy="153494"/>
              </a:xfrm>
              <a:custGeom>
                <a:avLst/>
                <a:gdLst>
                  <a:gd name="connsiteX0" fmla="*/ 43523 w 153387"/>
                  <a:gd name="connsiteY0" fmla="*/ 7509 h 153494"/>
                  <a:gd name="connsiteX1" fmla="*/ 7509 w 153387"/>
                  <a:gd name="connsiteY1" fmla="*/ 109864 h 153494"/>
                  <a:gd name="connsiteX2" fmla="*/ 109865 w 153387"/>
                  <a:gd name="connsiteY2" fmla="*/ 145878 h 153494"/>
                  <a:gd name="connsiteX3" fmla="*/ 145878 w 153387"/>
                  <a:gd name="connsiteY3" fmla="*/ 43523 h 153494"/>
                  <a:gd name="connsiteX4" fmla="*/ 43523 w 153387"/>
                  <a:gd name="connsiteY4" fmla="*/ 7509 h 15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 h="153494">
                    <a:moveTo>
                      <a:pt x="43523" y="7509"/>
                    </a:moveTo>
                    <a:cubicBezTo>
                      <a:pt x="5614" y="25832"/>
                      <a:pt x="-10813" y="71323"/>
                      <a:pt x="7509" y="109864"/>
                    </a:cubicBezTo>
                    <a:cubicBezTo>
                      <a:pt x="25832" y="148406"/>
                      <a:pt x="71324" y="164201"/>
                      <a:pt x="109865" y="145878"/>
                    </a:cubicBezTo>
                    <a:cubicBezTo>
                      <a:pt x="147774" y="127555"/>
                      <a:pt x="164201" y="82064"/>
                      <a:pt x="145878" y="43523"/>
                    </a:cubicBezTo>
                    <a:cubicBezTo>
                      <a:pt x="127556" y="5614"/>
                      <a:pt x="82064" y="-10813"/>
                      <a:pt x="43523" y="7509"/>
                    </a:cubicBezTo>
                    <a:close/>
                  </a:path>
                </a:pathLst>
              </a:custGeom>
              <a:grpFill/>
              <a:ln w="63120" cap="flat">
                <a:noFill/>
                <a:prstDash val="solid"/>
                <a:miter/>
              </a:ln>
            </p:spPr>
            <p:txBody>
              <a:bodyPr rtlCol="0" anchor="ctr"/>
              <a:lstStyle/>
              <a:p>
                <a:endParaRPr lang="en-GB"/>
              </a:p>
            </p:txBody>
          </p:sp>
          <p:sp>
            <p:nvSpPr>
              <p:cNvPr id="3061" name="Freeform: Shape 3060">
                <a:extLst>
                  <a:ext uri="{FF2B5EF4-FFF2-40B4-BE49-F238E27FC236}">
                    <a16:creationId xmlns:a16="http://schemas.microsoft.com/office/drawing/2014/main" id="{EA380238-2E7E-49B2-AE97-72DEA25BC5A4}"/>
                  </a:ext>
                </a:extLst>
              </p:cNvPr>
              <p:cNvSpPr/>
              <p:nvPr/>
            </p:nvSpPr>
            <p:spPr>
              <a:xfrm>
                <a:off x="8555589" y="-355709"/>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1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1"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3062" name="Freeform: Shape 3061">
                <a:extLst>
                  <a:ext uri="{FF2B5EF4-FFF2-40B4-BE49-F238E27FC236}">
                    <a16:creationId xmlns:a16="http://schemas.microsoft.com/office/drawing/2014/main" id="{B2C24825-31A3-476F-A3A4-22FE75BFC452}"/>
                  </a:ext>
                </a:extLst>
              </p:cNvPr>
              <p:cNvSpPr/>
              <p:nvPr/>
            </p:nvSpPr>
            <p:spPr>
              <a:xfrm>
                <a:off x="9723826" y="-43590"/>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1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1"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3063" name="Freeform: Shape 3062">
                <a:extLst>
                  <a:ext uri="{FF2B5EF4-FFF2-40B4-BE49-F238E27FC236}">
                    <a16:creationId xmlns:a16="http://schemas.microsoft.com/office/drawing/2014/main" id="{01BBC375-3BC0-4816-A5AA-D1C80065E977}"/>
                  </a:ext>
                </a:extLst>
              </p:cNvPr>
              <p:cNvSpPr/>
              <p:nvPr/>
            </p:nvSpPr>
            <p:spPr>
              <a:xfrm>
                <a:off x="11579123" y="436231"/>
                <a:ext cx="98393" cy="98394"/>
              </a:xfrm>
              <a:custGeom>
                <a:avLst/>
                <a:gdLst>
                  <a:gd name="connsiteX0" fmla="*/ 28031 w 98393"/>
                  <a:gd name="connsiteY0" fmla="*/ 4654 h 98394"/>
                  <a:gd name="connsiteX1" fmla="*/ 4654 w 98393"/>
                  <a:gd name="connsiteY1" fmla="*/ 70363 h 98394"/>
                  <a:gd name="connsiteX2" fmla="*/ 70363 w 98393"/>
                  <a:gd name="connsiteY2" fmla="*/ 93740 h 98394"/>
                  <a:gd name="connsiteX3" fmla="*/ 93740 w 98393"/>
                  <a:gd name="connsiteY3" fmla="*/ 28031 h 98394"/>
                  <a:gd name="connsiteX4" fmla="*/ 28031 w 98393"/>
                  <a:gd name="connsiteY4" fmla="*/ 4654 h 9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93" h="98394">
                    <a:moveTo>
                      <a:pt x="28031" y="4654"/>
                    </a:moveTo>
                    <a:cubicBezTo>
                      <a:pt x="3390" y="16658"/>
                      <a:pt x="-6719" y="45722"/>
                      <a:pt x="4654" y="70363"/>
                    </a:cubicBezTo>
                    <a:cubicBezTo>
                      <a:pt x="16658" y="95004"/>
                      <a:pt x="45722" y="105113"/>
                      <a:pt x="70363" y="93740"/>
                    </a:cubicBezTo>
                    <a:cubicBezTo>
                      <a:pt x="95004" y="81736"/>
                      <a:pt x="105113" y="52672"/>
                      <a:pt x="93740" y="28031"/>
                    </a:cubicBezTo>
                    <a:cubicBezTo>
                      <a:pt x="81735" y="3390"/>
                      <a:pt x="52672" y="-6719"/>
                      <a:pt x="28031" y="4654"/>
                    </a:cubicBezTo>
                    <a:close/>
                  </a:path>
                </a:pathLst>
              </a:custGeom>
              <a:grpFill/>
              <a:ln w="63120" cap="flat">
                <a:noFill/>
                <a:prstDash val="solid"/>
                <a:miter/>
              </a:ln>
            </p:spPr>
            <p:txBody>
              <a:bodyPr rtlCol="0" anchor="ctr"/>
              <a:lstStyle/>
              <a:p>
                <a:endParaRPr lang="en-GB"/>
              </a:p>
            </p:txBody>
          </p:sp>
          <p:sp>
            <p:nvSpPr>
              <p:cNvPr id="3064" name="Freeform: Shape 3063">
                <a:extLst>
                  <a:ext uri="{FF2B5EF4-FFF2-40B4-BE49-F238E27FC236}">
                    <a16:creationId xmlns:a16="http://schemas.microsoft.com/office/drawing/2014/main" id="{F5257238-288A-49E0-9625-9E257A51A5D8}"/>
                  </a:ext>
                </a:extLst>
              </p:cNvPr>
              <p:cNvSpPr/>
              <p:nvPr/>
            </p:nvSpPr>
            <p:spPr>
              <a:xfrm>
                <a:off x="12574368" y="358644"/>
                <a:ext cx="197969" cy="197969"/>
              </a:xfrm>
              <a:custGeom>
                <a:avLst/>
                <a:gdLst>
                  <a:gd name="connsiteX0" fmla="*/ 56337 w 197969"/>
                  <a:gd name="connsiteY0" fmla="*/ 9582 h 197969"/>
                  <a:gd name="connsiteX1" fmla="*/ 9582 w 197969"/>
                  <a:gd name="connsiteY1" fmla="*/ 141632 h 197969"/>
                  <a:gd name="connsiteX2" fmla="*/ 141633 w 197969"/>
                  <a:gd name="connsiteY2" fmla="*/ 188387 h 197969"/>
                  <a:gd name="connsiteX3" fmla="*/ 188388 w 197969"/>
                  <a:gd name="connsiteY3" fmla="*/ 56337 h 197969"/>
                  <a:gd name="connsiteX4" fmla="*/ 56337 w 197969"/>
                  <a:gd name="connsiteY4" fmla="*/ 9582 h 19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69" h="197969">
                    <a:moveTo>
                      <a:pt x="56337" y="9582"/>
                    </a:moveTo>
                    <a:cubicBezTo>
                      <a:pt x="7054" y="32959"/>
                      <a:pt x="-13795" y="92351"/>
                      <a:pt x="9582" y="141632"/>
                    </a:cubicBezTo>
                    <a:cubicBezTo>
                      <a:pt x="32959" y="190915"/>
                      <a:pt x="92351" y="211765"/>
                      <a:pt x="141633" y="188387"/>
                    </a:cubicBezTo>
                    <a:cubicBezTo>
                      <a:pt x="190915" y="165010"/>
                      <a:pt x="211765" y="105619"/>
                      <a:pt x="188388" y="56337"/>
                    </a:cubicBezTo>
                    <a:cubicBezTo>
                      <a:pt x="165010" y="7055"/>
                      <a:pt x="105619" y="-13795"/>
                      <a:pt x="56337" y="9582"/>
                    </a:cubicBezTo>
                    <a:close/>
                  </a:path>
                </a:pathLst>
              </a:custGeom>
              <a:grpFill/>
              <a:ln w="63120" cap="flat">
                <a:noFill/>
                <a:prstDash val="solid"/>
                <a:miter/>
              </a:ln>
            </p:spPr>
            <p:txBody>
              <a:bodyPr rtlCol="0" anchor="ctr"/>
              <a:lstStyle/>
              <a:p>
                <a:endParaRPr lang="en-GB"/>
              </a:p>
            </p:txBody>
          </p:sp>
          <p:sp>
            <p:nvSpPr>
              <p:cNvPr id="3065" name="Freeform: Shape 3064">
                <a:extLst>
                  <a:ext uri="{FF2B5EF4-FFF2-40B4-BE49-F238E27FC236}">
                    <a16:creationId xmlns:a16="http://schemas.microsoft.com/office/drawing/2014/main" id="{9F433B2D-9816-4895-AC15-8868C964779B}"/>
                  </a:ext>
                </a:extLst>
              </p:cNvPr>
              <p:cNvSpPr/>
              <p:nvPr/>
            </p:nvSpPr>
            <p:spPr>
              <a:xfrm>
                <a:off x="12268297" y="1456875"/>
                <a:ext cx="297940" cy="297544"/>
              </a:xfrm>
              <a:custGeom>
                <a:avLst/>
                <a:gdLst>
                  <a:gd name="connsiteX0" fmla="*/ 84406 w 297940"/>
                  <a:gd name="connsiteY0" fmla="*/ 14510 h 297544"/>
                  <a:gd name="connsiteX1" fmla="*/ 14906 w 297940"/>
                  <a:gd name="connsiteY1" fmla="*/ 212902 h 297544"/>
                  <a:gd name="connsiteX2" fmla="*/ 213298 w 297940"/>
                  <a:gd name="connsiteY2" fmla="*/ 283034 h 297544"/>
                  <a:gd name="connsiteX3" fmla="*/ 283430 w 297940"/>
                  <a:gd name="connsiteY3" fmla="*/ 84642 h 297544"/>
                  <a:gd name="connsiteX4" fmla="*/ 85038 w 297940"/>
                  <a:gd name="connsiteY4" fmla="*/ 14510 h 297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40" h="297544">
                    <a:moveTo>
                      <a:pt x="84406" y="14510"/>
                    </a:moveTo>
                    <a:cubicBezTo>
                      <a:pt x="10483" y="49892"/>
                      <a:pt x="-21108" y="138979"/>
                      <a:pt x="14906" y="212902"/>
                    </a:cubicBezTo>
                    <a:cubicBezTo>
                      <a:pt x="50288" y="286825"/>
                      <a:pt x="139374" y="318416"/>
                      <a:pt x="213298" y="283034"/>
                    </a:cubicBezTo>
                    <a:cubicBezTo>
                      <a:pt x="287221" y="247652"/>
                      <a:pt x="318812" y="158565"/>
                      <a:pt x="283430" y="84642"/>
                    </a:cubicBezTo>
                    <a:cubicBezTo>
                      <a:pt x="248048" y="10719"/>
                      <a:pt x="158961" y="-20872"/>
                      <a:pt x="85038" y="14510"/>
                    </a:cubicBezTo>
                    <a:close/>
                  </a:path>
                </a:pathLst>
              </a:custGeom>
              <a:grpFill/>
              <a:ln w="63120" cap="flat">
                <a:noFill/>
                <a:prstDash val="solid"/>
                <a:miter/>
              </a:ln>
            </p:spPr>
            <p:txBody>
              <a:bodyPr rtlCol="0" anchor="ctr"/>
              <a:lstStyle/>
              <a:p>
                <a:endParaRPr lang="en-GB"/>
              </a:p>
            </p:txBody>
          </p:sp>
          <p:sp>
            <p:nvSpPr>
              <p:cNvPr id="3066" name="Freeform: Shape 3065">
                <a:extLst>
                  <a:ext uri="{FF2B5EF4-FFF2-40B4-BE49-F238E27FC236}">
                    <a16:creationId xmlns:a16="http://schemas.microsoft.com/office/drawing/2014/main" id="{F1F844BC-87DE-4240-8D27-BFCBDD502C85}"/>
                  </a:ext>
                </a:extLst>
              </p:cNvPr>
              <p:cNvSpPr/>
              <p:nvPr/>
            </p:nvSpPr>
            <p:spPr>
              <a:xfrm>
                <a:off x="7804353" y="211033"/>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2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2"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3067" name="Freeform: Shape 3066">
                <a:extLst>
                  <a:ext uri="{FF2B5EF4-FFF2-40B4-BE49-F238E27FC236}">
                    <a16:creationId xmlns:a16="http://schemas.microsoft.com/office/drawing/2014/main" id="{B88EF7C7-A7FD-48AE-BA50-4747676FB0B6}"/>
                  </a:ext>
                </a:extLst>
              </p:cNvPr>
              <p:cNvSpPr/>
              <p:nvPr/>
            </p:nvSpPr>
            <p:spPr>
              <a:xfrm>
                <a:off x="10256105" y="809653"/>
                <a:ext cx="130585" cy="130694"/>
              </a:xfrm>
              <a:custGeom>
                <a:avLst/>
                <a:gdLst>
                  <a:gd name="connsiteX0" fmla="*/ 36861 w 130585"/>
                  <a:gd name="connsiteY0" fmla="*/ 6534 h 130694"/>
                  <a:gd name="connsiteX1" fmla="*/ 6534 w 130585"/>
                  <a:gd name="connsiteY1" fmla="*/ 93725 h 130694"/>
                  <a:gd name="connsiteX2" fmla="*/ 93725 w 130585"/>
                  <a:gd name="connsiteY2" fmla="*/ 124052 h 130694"/>
                  <a:gd name="connsiteX3" fmla="*/ 124052 w 130585"/>
                  <a:gd name="connsiteY3" fmla="*/ 36861 h 130694"/>
                  <a:gd name="connsiteX4" fmla="*/ 36861 w 130585"/>
                  <a:gd name="connsiteY4" fmla="*/ 6534 h 130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694">
                    <a:moveTo>
                      <a:pt x="36861" y="6534"/>
                    </a:moveTo>
                    <a:cubicBezTo>
                      <a:pt x="4638" y="22329"/>
                      <a:pt x="-9262" y="60870"/>
                      <a:pt x="6534" y="93725"/>
                    </a:cubicBezTo>
                    <a:cubicBezTo>
                      <a:pt x="22329" y="126580"/>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3068" name="Freeform: Shape 3067">
                <a:extLst>
                  <a:ext uri="{FF2B5EF4-FFF2-40B4-BE49-F238E27FC236}">
                    <a16:creationId xmlns:a16="http://schemas.microsoft.com/office/drawing/2014/main" id="{07EF81F3-DB3F-486C-8BD3-8D3485176236}"/>
                  </a:ext>
                </a:extLst>
              </p:cNvPr>
              <p:cNvSpPr/>
              <p:nvPr/>
            </p:nvSpPr>
            <p:spPr>
              <a:xfrm>
                <a:off x="10424279" y="140664"/>
                <a:ext cx="113938" cy="113938"/>
              </a:xfrm>
              <a:custGeom>
                <a:avLst/>
                <a:gdLst>
                  <a:gd name="connsiteX0" fmla="*/ 32328 w 113938"/>
                  <a:gd name="connsiteY0" fmla="*/ 5792 h 113938"/>
                  <a:gd name="connsiteX1" fmla="*/ 5792 w 113938"/>
                  <a:gd name="connsiteY1" fmla="*/ 81610 h 113938"/>
                  <a:gd name="connsiteX2" fmla="*/ 81610 w 113938"/>
                  <a:gd name="connsiteY2" fmla="*/ 108147 h 113938"/>
                  <a:gd name="connsiteX3" fmla="*/ 108147 w 113938"/>
                  <a:gd name="connsiteY3" fmla="*/ 32328 h 113938"/>
                  <a:gd name="connsiteX4" fmla="*/ 32328 w 113938"/>
                  <a:gd name="connsiteY4" fmla="*/ 5792 h 11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38" h="113938">
                    <a:moveTo>
                      <a:pt x="32328" y="5792"/>
                    </a:moveTo>
                    <a:cubicBezTo>
                      <a:pt x="3897" y="19060"/>
                      <a:pt x="-8108" y="53178"/>
                      <a:pt x="5792" y="81610"/>
                    </a:cubicBezTo>
                    <a:cubicBezTo>
                      <a:pt x="19060" y="110042"/>
                      <a:pt x="53179" y="122047"/>
                      <a:pt x="81610" y="108147"/>
                    </a:cubicBezTo>
                    <a:cubicBezTo>
                      <a:pt x="110043" y="94247"/>
                      <a:pt x="122047" y="60760"/>
                      <a:pt x="108147" y="32328"/>
                    </a:cubicBezTo>
                    <a:cubicBezTo>
                      <a:pt x="94878" y="3897"/>
                      <a:pt x="60761" y="-8108"/>
                      <a:pt x="32328" y="5792"/>
                    </a:cubicBezTo>
                    <a:close/>
                  </a:path>
                </a:pathLst>
              </a:custGeom>
              <a:grpFill/>
              <a:ln w="63120" cap="flat">
                <a:noFill/>
                <a:prstDash val="solid"/>
                <a:miter/>
              </a:ln>
            </p:spPr>
            <p:txBody>
              <a:bodyPr rtlCol="0" anchor="ctr"/>
              <a:lstStyle/>
              <a:p>
                <a:endParaRPr lang="en-GB"/>
              </a:p>
            </p:txBody>
          </p:sp>
          <p:sp>
            <p:nvSpPr>
              <p:cNvPr id="3069" name="Freeform: Shape 3068">
                <a:extLst>
                  <a:ext uri="{FF2B5EF4-FFF2-40B4-BE49-F238E27FC236}">
                    <a16:creationId xmlns:a16="http://schemas.microsoft.com/office/drawing/2014/main" id="{1D3AB18D-D3D3-4F10-A6F7-16CD5AC6B683}"/>
                  </a:ext>
                </a:extLst>
              </p:cNvPr>
              <p:cNvSpPr/>
              <p:nvPr/>
            </p:nvSpPr>
            <p:spPr>
              <a:xfrm>
                <a:off x="11412338" y="1057327"/>
                <a:ext cx="130585" cy="130585"/>
              </a:xfrm>
              <a:custGeom>
                <a:avLst/>
                <a:gdLst>
                  <a:gd name="connsiteX0" fmla="*/ 36861 w 130585"/>
                  <a:gd name="connsiteY0" fmla="*/ 6534 h 130585"/>
                  <a:gd name="connsiteX1" fmla="*/ 6534 w 130585"/>
                  <a:gd name="connsiteY1" fmla="*/ 93725 h 130585"/>
                  <a:gd name="connsiteX2" fmla="*/ 93725 w 130585"/>
                  <a:gd name="connsiteY2" fmla="*/ 124052 h 130585"/>
                  <a:gd name="connsiteX3" fmla="*/ 124052 w 130585"/>
                  <a:gd name="connsiteY3" fmla="*/ 36861 h 130585"/>
                  <a:gd name="connsiteX4" fmla="*/ 36861 w 130585"/>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585">
                    <a:moveTo>
                      <a:pt x="36861" y="6534"/>
                    </a:moveTo>
                    <a:cubicBezTo>
                      <a:pt x="4638" y="22329"/>
                      <a:pt x="-9262" y="60870"/>
                      <a:pt x="6534" y="93725"/>
                    </a:cubicBezTo>
                    <a:cubicBezTo>
                      <a:pt x="22329" y="125948"/>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3070" name="Freeform: Shape 3069">
                <a:extLst>
                  <a:ext uri="{FF2B5EF4-FFF2-40B4-BE49-F238E27FC236}">
                    <a16:creationId xmlns:a16="http://schemas.microsoft.com/office/drawing/2014/main" id="{4AA38253-8D0F-467D-AF63-1C6AC9E2F842}"/>
                  </a:ext>
                </a:extLst>
              </p:cNvPr>
              <p:cNvSpPr/>
              <p:nvPr/>
            </p:nvSpPr>
            <p:spPr>
              <a:xfrm>
                <a:off x="8416232" y="393273"/>
                <a:ext cx="196946" cy="196946"/>
              </a:xfrm>
              <a:custGeom>
                <a:avLst/>
                <a:gdLst>
                  <a:gd name="connsiteX0" fmla="*/ 55825 w 196946"/>
                  <a:gd name="connsiteY0" fmla="*/ 9703 h 196946"/>
                  <a:gd name="connsiteX1" fmla="*/ 9702 w 196946"/>
                  <a:gd name="connsiteY1" fmla="*/ 141121 h 196946"/>
                  <a:gd name="connsiteX2" fmla="*/ 141121 w 196946"/>
                  <a:gd name="connsiteY2" fmla="*/ 187244 h 196946"/>
                  <a:gd name="connsiteX3" fmla="*/ 187244 w 196946"/>
                  <a:gd name="connsiteY3" fmla="*/ 55825 h 196946"/>
                  <a:gd name="connsiteX4" fmla="*/ 55825 w 196946"/>
                  <a:gd name="connsiteY4" fmla="*/ 9703 h 19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6" h="196946">
                    <a:moveTo>
                      <a:pt x="55825" y="9703"/>
                    </a:moveTo>
                    <a:cubicBezTo>
                      <a:pt x="6543" y="33080"/>
                      <a:pt x="-13675" y="91839"/>
                      <a:pt x="9702" y="141121"/>
                    </a:cubicBezTo>
                    <a:cubicBezTo>
                      <a:pt x="33080" y="190403"/>
                      <a:pt x="91839" y="210622"/>
                      <a:pt x="141121" y="187244"/>
                    </a:cubicBezTo>
                    <a:cubicBezTo>
                      <a:pt x="190403" y="163867"/>
                      <a:pt x="210622" y="105108"/>
                      <a:pt x="187244" y="55825"/>
                    </a:cubicBezTo>
                    <a:cubicBezTo>
                      <a:pt x="163867" y="6543"/>
                      <a:pt x="105108" y="-13675"/>
                      <a:pt x="55825" y="9703"/>
                    </a:cubicBezTo>
                    <a:close/>
                  </a:path>
                </a:pathLst>
              </a:custGeom>
              <a:grpFill/>
              <a:ln w="63120" cap="flat">
                <a:noFill/>
                <a:prstDash val="solid"/>
                <a:miter/>
              </a:ln>
            </p:spPr>
            <p:txBody>
              <a:bodyPr rtlCol="0" anchor="ctr"/>
              <a:lstStyle/>
              <a:p>
                <a:endParaRPr lang="en-GB"/>
              </a:p>
            </p:txBody>
          </p:sp>
          <p:sp>
            <p:nvSpPr>
              <p:cNvPr id="3071" name="Freeform: Shape 3070">
                <a:extLst>
                  <a:ext uri="{FF2B5EF4-FFF2-40B4-BE49-F238E27FC236}">
                    <a16:creationId xmlns:a16="http://schemas.microsoft.com/office/drawing/2014/main" id="{F0F48F75-8728-4957-B3D6-3D175BD5F419}"/>
                  </a:ext>
                </a:extLst>
              </p:cNvPr>
              <p:cNvSpPr/>
              <p:nvPr/>
            </p:nvSpPr>
            <p:spPr>
              <a:xfrm>
                <a:off x="9131463" y="821658"/>
                <a:ext cx="130694" cy="130585"/>
              </a:xfrm>
              <a:custGeom>
                <a:avLst/>
                <a:gdLst>
                  <a:gd name="connsiteX0" fmla="*/ 36861 w 130694"/>
                  <a:gd name="connsiteY0" fmla="*/ 6534 h 130585"/>
                  <a:gd name="connsiteX1" fmla="*/ 6534 w 130694"/>
                  <a:gd name="connsiteY1" fmla="*/ 93725 h 130585"/>
                  <a:gd name="connsiteX2" fmla="*/ 93725 w 130694"/>
                  <a:gd name="connsiteY2" fmla="*/ 124052 h 130585"/>
                  <a:gd name="connsiteX3" fmla="*/ 124052 w 130694"/>
                  <a:gd name="connsiteY3" fmla="*/ 36861 h 130585"/>
                  <a:gd name="connsiteX4" fmla="*/ 36861 w 130694"/>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4" h="130585">
                    <a:moveTo>
                      <a:pt x="36861" y="6534"/>
                    </a:moveTo>
                    <a:cubicBezTo>
                      <a:pt x="4638" y="22329"/>
                      <a:pt x="-9262" y="60870"/>
                      <a:pt x="6534" y="93725"/>
                    </a:cubicBezTo>
                    <a:cubicBezTo>
                      <a:pt x="22329" y="125948"/>
                      <a:pt x="60870" y="139848"/>
                      <a:pt x="93725" y="124052"/>
                    </a:cubicBezTo>
                    <a:cubicBezTo>
                      <a:pt x="126580"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3072" name="Freeform: Shape 3071">
                <a:extLst>
                  <a:ext uri="{FF2B5EF4-FFF2-40B4-BE49-F238E27FC236}">
                    <a16:creationId xmlns:a16="http://schemas.microsoft.com/office/drawing/2014/main" id="{2A51F834-3C8C-486F-9E8A-2B6551354077}"/>
                  </a:ext>
                </a:extLst>
              </p:cNvPr>
              <p:cNvSpPr/>
              <p:nvPr/>
            </p:nvSpPr>
            <p:spPr>
              <a:xfrm>
                <a:off x="7719343" y="-704821"/>
                <a:ext cx="130585" cy="130585"/>
              </a:xfrm>
              <a:custGeom>
                <a:avLst/>
                <a:gdLst>
                  <a:gd name="connsiteX0" fmla="*/ 36861 w 130585"/>
                  <a:gd name="connsiteY0" fmla="*/ 6534 h 130585"/>
                  <a:gd name="connsiteX1" fmla="*/ 6534 w 130585"/>
                  <a:gd name="connsiteY1" fmla="*/ 93725 h 130585"/>
                  <a:gd name="connsiteX2" fmla="*/ 93725 w 130585"/>
                  <a:gd name="connsiteY2" fmla="*/ 124052 h 130585"/>
                  <a:gd name="connsiteX3" fmla="*/ 124052 w 130585"/>
                  <a:gd name="connsiteY3" fmla="*/ 36861 h 130585"/>
                  <a:gd name="connsiteX4" fmla="*/ 36861 w 130585"/>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585">
                    <a:moveTo>
                      <a:pt x="36861" y="6534"/>
                    </a:moveTo>
                    <a:cubicBezTo>
                      <a:pt x="4638" y="22329"/>
                      <a:pt x="-9262" y="60870"/>
                      <a:pt x="6534" y="93725"/>
                    </a:cubicBezTo>
                    <a:cubicBezTo>
                      <a:pt x="22329" y="125948"/>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3073" name="Freeform: Shape 3072">
                <a:extLst>
                  <a:ext uri="{FF2B5EF4-FFF2-40B4-BE49-F238E27FC236}">
                    <a16:creationId xmlns:a16="http://schemas.microsoft.com/office/drawing/2014/main" id="{59C0D8CD-D68A-4809-A50F-7E9D192D969F}"/>
                  </a:ext>
                </a:extLst>
              </p:cNvPr>
              <p:cNvSpPr/>
              <p:nvPr/>
            </p:nvSpPr>
            <p:spPr>
              <a:xfrm>
                <a:off x="9366394" y="-433245"/>
                <a:ext cx="236946" cy="236946"/>
              </a:xfrm>
              <a:custGeom>
                <a:avLst/>
                <a:gdLst>
                  <a:gd name="connsiteX0" fmla="*/ 67295 w 236946"/>
                  <a:gd name="connsiteY0" fmla="*/ 11695 h 236946"/>
                  <a:gd name="connsiteX1" fmla="*/ 11695 w 236946"/>
                  <a:gd name="connsiteY1" fmla="*/ 169651 h 236946"/>
                  <a:gd name="connsiteX2" fmla="*/ 169651 w 236946"/>
                  <a:gd name="connsiteY2" fmla="*/ 225251 h 236946"/>
                  <a:gd name="connsiteX3" fmla="*/ 225251 w 236946"/>
                  <a:gd name="connsiteY3" fmla="*/ 67296 h 236946"/>
                  <a:gd name="connsiteX4" fmla="*/ 67295 w 236946"/>
                  <a:gd name="connsiteY4" fmla="*/ 11695 h 23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46" h="236946">
                    <a:moveTo>
                      <a:pt x="67295" y="11695"/>
                    </a:moveTo>
                    <a:cubicBezTo>
                      <a:pt x="8536" y="40127"/>
                      <a:pt x="-16736" y="110891"/>
                      <a:pt x="11695" y="169651"/>
                    </a:cubicBezTo>
                    <a:cubicBezTo>
                      <a:pt x="40127" y="228410"/>
                      <a:pt x="110891" y="253683"/>
                      <a:pt x="169651" y="225251"/>
                    </a:cubicBezTo>
                    <a:cubicBezTo>
                      <a:pt x="228410" y="196819"/>
                      <a:pt x="253683" y="126055"/>
                      <a:pt x="225251" y="67296"/>
                    </a:cubicBezTo>
                    <a:cubicBezTo>
                      <a:pt x="196819" y="8536"/>
                      <a:pt x="126055" y="-16737"/>
                      <a:pt x="67295" y="11695"/>
                    </a:cubicBezTo>
                    <a:close/>
                  </a:path>
                </a:pathLst>
              </a:custGeom>
              <a:grpFill/>
              <a:ln w="63120" cap="flat">
                <a:noFill/>
                <a:prstDash val="solid"/>
                <a:miter/>
              </a:ln>
            </p:spPr>
            <p:txBody>
              <a:bodyPr rtlCol="0" anchor="ctr"/>
              <a:lstStyle/>
              <a:p>
                <a:endParaRPr lang="en-GB"/>
              </a:p>
            </p:txBody>
          </p:sp>
          <p:sp>
            <p:nvSpPr>
              <p:cNvPr id="3074" name="Freeform: Shape 3073">
                <a:extLst>
                  <a:ext uri="{FF2B5EF4-FFF2-40B4-BE49-F238E27FC236}">
                    <a16:creationId xmlns:a16="http://schemas.microsoft.com/office/drawing/2014/main" id="{0ACF624E-A461-4889-8B45-3856E8352BA0}"/>
                  </a:ext>
                </a:extLst>
              </p:cNvPr>
              <p:cNvSpPr/>
              <p:nvPr/>
            </p:nvSpPr>
            <p:spPr>
              <a:xfrm>
                <a:off x="10488576" y="1071819"/>
                <a:ext cx="185633" cy="185633"/>
              </a:xfrm>
              <a:custGeom>
                <a:avLst/>
                <a:gdLst>
                  <a:gd name="connsiteX0" fmla="*/ 52696 w 185633"/>
                  <a:gd name="connsiteY0" fmla="*/ 9101 h 185633"/>
                  <a:gd name="connsiteX1" fmla="*/ 9101 w 185633"/>
                  <a:gd name="connsiteY1" fmla="*/ 132938 h 185633"/>
                  <a:gd name="connsiteX2" fmla="*/ 132937 w 185633"/>
                  <a:gd name="connsiteY2" fmla="*/ 176533 h 185633"/>
                  <a:gd name="connsiteX3" fmla="*/ 176533 w 185633"/>
                  <a:gd name="connsiteY3" fmla="*/ 52696 h 185633"/>
                  <a:gd name="connsiteX4" fmla="*/ 52696 w 185633"/>
                  <a:gd name="connsiteY4" fmla="*/ 9101 h 18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33" h="185633">
                    <a:moveTo>
                      <a:pt x="52696" y="9101"/>
                    </a:moveTo>
                    <a:cubicBezTo>
                      <a:pt x="6573" y="31214"/>
                      <a:pt x="-13013" y="86815"/>
                      <a:pt x="9101" y="132938"/>
                    </a:cubicBezTo>
                    <a:cubicBezTo>
                      <a:pt x="31214" y="179061"/>
                      <a:pt x="86814" y="198647"/>
                      <a:pt x="132937" y="176533"/>
                    </a:cubicBezTo>
                    <a:cubicBezTo>
                      <a:pt x="179061" y="154420"/>
                      <a:pt x="198647" y="98819"/>
                      <a:pt x="176533" y="52696"/>
                    </a:cubicBezTo>
                    <a:cubicBezTo>
                      <a:pt x="154420" y="6573"/>
                      <a:pt x="98819" y="-13013"/>
                      <a:pt x="52696" y="9101"/>
                    </a:cubicBezTo>
                    <a:close/>
                  </a:path>
                </a:pathLst>
              </a:custGeom>
              <a:grpFill/>
              <a:ln w="63120" cap="flat">
                <a:noFill/>
                <a:prstDash val="solid"/>
                <a:miter/>
              </a:ln>
            </p:spPr>
            <p:txBody>
              <a:bodyPr rtlCol="0" anchor="ctr"/>
              <a:lstStyle/>
              <a:p>
                <a:endParaRPr lang="en-GB"/>
              </a:p>
            </p:txBody>
          </p:sp>
          <p:sp>
            <p:nvSpPr>
              <p:cNvPr id="3075" name="Freeform: Shape 3074">
                <a:extLst>
                  <a:ext uri="{FF2B5EF4-FFF2-40B4-BE49-F238E27FC236}">
                    <a16:creationId xmlns:a16="http://schemas.microsoft.com/office/drawing/2014/main" id="{C2569BC4-433F-418C-A8BA-EA1CEC6CCA56}"/>
                  </a:ext>
                </a:extLst>
              </p:cNvPr>
              <p:cNvSpPr/>
              <p:nvPr/>
            </p:nvSpPr>
            <p:spPr>
              <a:xfrm>
                <a:off x="12217238" y="520871"/>
                <a:ext cx="185633" cy="185633"/>
              </a:xfrm>
              <a:custGeom>
                <a:avLst/>
                <a:gdLst>
                  <a:gd name="connsiteX0" fmla="*/ 52696 w 185633"/>
                  <a:gd name="connsiteY0" fmla="*/ 9101 h 185633"/>
                  <a:gd name="connsiteX1" fmla="*/ 9101 w 185633"/>
                  <a:gd name="connsiteY1" fmla="*/ 132938 h 185633"/>
                  <a:gd name="connsiteX2" fmla="*/ 132937 w 185633"/>
                  <a:gd name="connsiteY2" fmla="*/ 176533 h 185633"/>
                  <a:gd name="connsiteX3" fmla="*/ 176533 w 185633"/>
                  <a:gd name="connsiteY3" fmla="*/ 52696 h 185633"/>
                  <a:gd name="connsiteX4" fmla="*/ 52696 w 185633"/>
                  <a:gd name="connsiteY4" fmla="*/ 9101 h 18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33" h="185633">
                    <a:moveTo>
                      <a:pt x="52696" y="9101"/>
                    </a:moveTo>
                    <a:cubicBezTo>
                      <a:pt x="6573" y="31214"/>
                      <a:pt x="-13013" y="86815"/>
                      <a:pt x="9101" y="132938"/>
                    </a:cubicBezTo>
                    <a:cubicBezTo>
                      <a:pt x="31214" y="179060"/>
                      <a:pt x="86814" y="198647"/>
                      <a:pt x="132937" y="176533"/>
                    </a:cubicBezTo>
                    <a:cubicBezTo>
                      <a:pt x="179061" y="154419"/>
                      <a:pt x="198647" y="98819"/>
                      <a:pt x="176533" y="52696"/>
                    </a:cubicBezTo>
                    <a:cubicBezTo>
                      <a:pt x="154419" y="6573"/>
                      <a:pt x="98819" y="-13013"/>
                      <a:pt x="52696" y="9101"/>
                    </a:cubicBezTo>
                    <a:close/>
                  </a:path>
                </a:pathLst>
              </a:custGeom>
              <a:grpFill/>
              <a:ln w="63120" cap="flat">
                <a:noFill/>
                <a:prstDash val="solid"/>
                <a:miter/>
              </a:ln>
            </p:spPr>
            <p:txBody>
              <a:bodyPr rtlCol="0" anchor="ctr"/>
              <a:lstStyle/>
              <a:p>
                <a:endParaRPr lang="en-GB"/>
              </a:p>
            </p:txBody>
          </p:sp>
        </p:grpSp>
      </p:grpSp>
      <p:grpSp>
        <p:nvGrpSpPr>
          <p:cNvPr id="3203" name="Graphic 2">
            <a:extLst>
              <a:ext uri="{FF2B5EF4-FFF2-40B4-BE49-F238E27FC236}">
                <a16:creationId xmlns:a16="http://schemas.microsoft.com/office/drawing/2014/main" id="{04A5C752-978F-4F57-8CA8-3E024AE3586C}"/>
              </a:ext>
            </a:extLst>
          </p:cNvPr>
          <p:cNvGrpSpPr/>
          <p:nvPr userDrawn="1"/>
        </p:nvGrpSpPr>
        <p:grpSpPr>
          <a:xfrm>
            <a:off x="10136274" y="1550995"/>
            <a:ext cx="3386562" cy="3114878"/>
            <a:chOff x="10136274" y="1550995"/>
            <a:chExt cx="3386562" cy="3114878"/>
          </a:xfrm>
          <a:solidFill>
            <a:schemeClr val="bg1"/>
          </a:solidFill>
        </p:grpSpPr>
        <p:grpSp>
          <p:nvGrpSpPr>
            <p:cNvPr id="3204" name="Graphic 2">
              <a:extLst>
                <a:ext uri="{FF2B5EF4-FFF2-40B4-BE49-F238E27FC236}">
                  <a16:creationId xmlns:a16="http://schemas.microsoft.com/office/drawing/2014/main" id="{B8F8DE0D-E0C1-4FA4-A46E-68DD6BEE9EC5}"/>
                </a:ext>
              </a:extLst>
            </p:cNvPr>
            <p:cNvGrpSpPr/>
            <p:nvPr/>
          </p:nvGrpSpPr>
          <p:grpSpPr>
            <a:xfrm>
              <a:off x="11361376" y="1550995"/>
              <a:ext cx="2161460" cy="2115337"/>
              <a:chOff x="11361376" y="1550995"/>
              <a:chExt cx="2161460" cy="2115337"/>
            </a:xfrm>
            <a:grpFill/>
          </p:grpSpPr>
          <p:grpSp>
            <p:nvGrpSpPr>
              <p:cNvPr id="3449" name="Graphic 2">
                <a:extLst>
                  <a:ext uri="{FF2B5EF4-FFF2-40B4-BE49-F238E27FC236}">
                    <a16:creationId xmlns:a16="http://schemas.microsoft.com/office/drawing/2014/main" id="{D62A1E79-A2E0-4EA9-A0CF-5BAB191FDF47}"/>
                  </a:ext>
                </a:extLst>
              </p:cNvPr>
              <p:cNvGrpSpPr/>
              <p:nvPr/>
            </p:nvGrpSpPr>
            <p:grpSpPr>
              <a:xfrm>
                <a:off x="11361376" y="1550995"/>
                <a:ext cx="2161460" cy="2115337"/>
                <a:chOff x="11361376" y="1550995"/>
                <a:chExt cx="2161460" cy="2115337"/>
              </a:xfrm>
              <a:grpFill/>
            </p:grpSpPr>
            <p:grpSp>
              <p:nvGrpSpPr>
                <p:cNvPr id="3465" name="Graphic 2">
                  <a:extLst>
                    <a:ext uri="{FF2B5EF4-FFF2-40B4-BE49-F238E27FC236}">
                      <a16:creationId xmlns:a16="http://schemas.microsoft.com/office/drawing/2014/main" id="{04B4D970-AEDA-4C59-8782-4B4487E1EC15}"/>
                    </a:ext>
                  </a:extLst>
                </p:cNvPr>
                <p:cNvGrpSpPr/>
                <p:nvPr/>
              </p:nvGrpSpPr>
              <p:grpSpPr>
                <a:xfrm>
                  <a:off x="11361376" y="1550995"/>
                  <a:ext cx="2161460" cy="2115337"/>
                  <a:chOff x="11361376" y="1550995"/>
                  <a:chExt cx="2161460" cy="2115337"/>
                </a:xfrm>
                <a:grpFill/>
              </p:grpSpPr>
              <p:sp>
                <p:nvSpPr>
                  <p:cNvPr id="3687" name="Freeform: Shape 3686">
                    <a:extLst>
                      <a:ext uri="{FF2B5EF4-FFF2-40B4-BE49-F238E27FC236}">
                        <a16:creationId xmlns:a16="http://schemas.microsoft.com/office/drawing/2014/main" id="{FD4AA14D-D5B3-4211-B996-3E831305C4A1}"/>
                      </a:ext>
                    </a:extLst>
                  </p:cNvPr>
                  <p:cNvSpPr/>
                  <p:nvPr/>
                </p:nvSpPr>
                <p:spPr>
                  <a:xfrm>
                    <a:off x="12101870" y="1550995"/>
                    <a:ext cx="648248" cy="2115337"/>
                  </a:xfrm>
                  <a:custGeom>
                    <a:avLst/>
                    <a:gdLst>
                      <a:gd name="connsiteX0" fmla="*/ 1263 w 648248"/>
                      <a:gd name="connsiteY0" fmla="*/ 2115337 h 2115337"/>
                      <a:gd name="connsiteX1" fmla="*/ 20850 w 648248"/>
                      <a:gd name="connsiteY1" fmla="*/ 2098910 h 2115337"/>
                      <a:gd name="connsiteX2" fmla="*/ 73923 w 648248"/>
                      <a:gd name="connsiteY2" fmla="*/ 2049628 h 2115337"/>
                      <a:gd name="connsiteX3" fmla="*/ 108041 w 648248"/>
                      <a:gd name="connsiteY3" fmla="*/ 2011087 h 2115337"/>
                      <a:gd name="connsiteX4" fmla="*/ 143423 w 648248"/>
                      <a:gd name="connsiteY4" fmla="*/ 1961805 h 2115337"/>
                      <a:gd name="connsiteX5" fmla="*/ 207237 w 648248"/>
                      <a:gd name="connsiteY5" fmla="*/ 1831650 h 2115337"/>
                      <a:gd name="connsiteX6" fmla="*/ 267892 w 648248"/>
                      <a:gd name="connsiteY6" fmla="*/ 1473407 h 2115337"/>
                      <a:gd name="connsiteX7" fmla="*/ 278001 w 648248"/>
                      <a:gd name="connsiteY7" fmla="*/ 1054510 h 2115337"/>
                      <a:gd name="connsiteX8" fmla="*/ 326020 w 648248"/>
                      <a:gd name="connsiteY8" fmla="*/ 638139 h 2115337"/>
                      <a:gd name="connsiteX9" fmla="*/ 377829 w 648248"/>
                      <a:gd name="connsiteY9" fmla="*/ 451752 h 2115337"/>
                      <a:gd name="connsiteX10" fmla="*/ 410052 w 648248"/>
                      <a:gd name="connsiteY10" fmla="*/ 368352 h 2115337"/>
                      <a:gd name="connsiteX11" fmla="*/ 445434 w 648248"/>
                      <a:gd name="connsiteY11" fmla="*/ 292533 h 2115337"/>
                      <a:gd name="connsiteX12" fmla="*/ 519357 w 648248"/>
                      <a:gd name="connsiteY12" fmla="*/ 166169 h 2115337"/>
                      <a:gd name="connsiteX13" fmla="*/ 585067 w 648248"/>
                      <a:gd name="connsiteY13" fmla="*/ 74555 h 2115337"/>
                      <a:gd name="connsiteX14" fmla="*/ 648248 w 648248"/>
                      <a:gd name="connsiteY14" fmla="*/ 0 h 2115337"/>
                      <a:gd name="connsiteX15" fmla="*/ 586330 w 648248"/>
                      <a:gd name="connsiteY15" fmla="*/ 76450 h 2115337"/>
                      <a:gd name="connsiteX16" fmla="*/ 522516 w 648248"/>
                      <a:gd name="connsiteY16" fmla="*/ 169328 h 2115337"/>
                      <a:gd name="connsiteX17" fmla="*/ 451120 w 648248"/>
                      <a:gd name="connsiteY17" fmla="*/ 296324 h 2115337"/>
                      <a:gd name="connsiteX18" fmla="*/ 416370 w 648248"/>
                      <a:gd name="connsiteY18" fmla="*/ 372143 h 2115337"/>
                      <a:gd name="connsiteX19" fmla="*/ 384779 w 648248"/>
                      <a:gd name="connsiteY19" fmla="*/ 455543 h 2115337"/>
                      <a:gd name="connsiteX20" fmla="*/ 334233 w 648248"/>
                      <a:gd name="connsiteY20" fmla="*/ 640667 h 2115337"/>
                      <a:gd name="connsiteX21" fmla="*/ 289374 w 648248"/>
                      <a:gd name="connsiteY21" fmla="*/ 1055773 h 2115337"/>
                      <a:gd name="connsiteX22" fmla="*/ 276106 w 648248"/>
                      <a:gd name="connsiteY22" fmla="*/ 1474671 h 2115337"/>
                      <a:gd name="connsiteX23" fmla="*/ 212292 w 648248"/>
                      <a:gd name="connsiteY23" fmla="*/ 1834177 h 2115337"/>
                      <a:gd name="connsiteX24" fmla="*/ 145951 w 648248"/>
                      <a:gd name="connsiteY24" fmla="*/ 1964332 h 2115337"/>
                      <a:gd name="connsiteX25" fmla="*/ 109305 w 648248"/>
                      <a:gd name="connsiteY25" fmla="*/ 2012982 h 2115337"/>
                      <a:gd name="connsiteX26" fmla="*/ 74555 w 648248"/>
                      <a:gd name="connsiteY26" fmla="*/ 2050892 h 2115337"/>
                      <a:gd name="connsiteX27" fmla="*/ 20218 w 648248"/>
                      <a:gd name="connsiteY27" fmla="*/ 2098910 h 2115337"/>
                      <a:gd name="connsiteX28" fmla="*/ 0 w 648248"/>
                      <a:gd name="connsiteY28" fmla="*/ 2114705 h 211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248" h="2115337">
                        <a:moveTo>
                          <a:pt x="1263" y="2115337"/>
                        </a:moveTo>
                        <a:cubicBezTo>
                          <a:pt x="1263" y="2115337"/>
                          <a:pt x="8214" y="2109651"/>
                          <a:pt x="20850" y="2098910"/>
                        </a:cubicBezTo>
                        <a:cubicBezTo>
                          <a:pt x="33486" y="2088169"/>
                          <a:pt x="53073" y="2073005"/>
                          <a:pt x="73923" y="2049628"/>
                        </a:cubicBezTo>
                        <a:cubicBezTo>
                          <a:pt x="85296" y="2038887"/>
                          <a:pt x="96669" y="2026250"/>
                          <a:pt x="108041" y="2011087"/>
                        </a:cubicBezTo>
                        <a:cubicBezTo>
                          <a:pt x="120046" y="1996555"/>
                          <a:pt x="132050" y="1980760"/>
                          <a:pt x="143423" y="1961805"/>
                        </a:cubicBezTo>
                        <a:cubicBezTo>
                          <a:pt x="168065" y="1925791"/>
                          <a:pt x="187651" y="1880932"/>
                          <a:pt x="207237" y="1831650"/>
                        </a:cubicBezTo>
                        <a:cubicBezTo>
                          <a:pt x="243251" y="1731190"/>
                          <a:pt x="261574" y="1606721"/>
                          <a:pt x="267892" y="1473407"/>
                        </a:cubicBezTo>
                        <a:cubicBezTo>
                          <a:pt x="274842" y="1340093"/>
                          <a:pt x="273579" y="1197301"/>
                          <a:pt x="278001" y="1054510"/>
                        </a:cubicBezTo>
                        <a:cubicBezTo>
                          <a:pt x="284320" y="911718"/>
                          <a:pt x="296956" y="768926"/>
                          <a:pt x="326020" y="638139"/>
                        </a:cubicBezTo>
                        <a:cubicBezTo>
                          <a:pt x="339288" y="572430"/>
                          <a:pt x="358243" y="510511"/>
                          <a:pt x="377829" y="451752"/>
                        </a:cubicBezTo>
                        <a:cubicBezTo>
                          <a:pt x="387938" y="422688"/>
                          <a:pt x="399943" y="395520"/>
                          <a:pt x="410052" y="368352"/>
                        </a:cubicBezTo>
                        <a:cubicBezTo>
                          <a:pt x="422057" y="341815"/>
                          <a:pt x="434061" y="316542"/>
                          <a:pt x="445434" y="292533"/>
                        </a:cubicBezTo>
                        <a:cubicBezTo>
                          <a:pt x="470075" y="245147"/>
                          <a:pt x="494716" y="202183"/>
                          <a:pt x="519357" y="166169"/>
                        </a:cubicBezTo>
                        <a:cubicBezTo>
                          <a:pt x="542103" y="128892"/>
                          <a:pt x="567376" y="100460"/>
                          <a:pt x="585067" y="74555"/>
                        </a:cubicBezTo>
                        <a:cubicBezTo>
                          <a:pt x="625503" y="27168"/>
                          <a:pt x="648248" y="0"/>
                          <a:pt x="648248" y="0"/>
                        </a:cubicBezTo>
                        <a:cubicBezTo>
                          <a:pt x="648248" y="0"/>
                          <a:pt x="625503" y="27800"/>
                          <a:pt x="586330" y="76450"/>
                        </a:cubicBezTo>
                        <a:cubicBezTo>
                          <a:pt x="568639" y="102355"/>
                          <a:pt x="544630" y="131419"/>
                          <a:pt x="522516" y="169328"/>
                        </a:cubicBezTo>
                        <a:cubicBezTo>
                          <a:pt x="499139" y="205974"/>
                          <a:pt x="475761" y="248937"/>
                          <a:pt x="451120" y="296324"/>
                        </a:cubicBezTo>
                        <a:cubicBezTo>
                          <a:pt x="440379" y="320333"/>
                          <a:pt x="428375" y="345606"/>
                          <a:pt x="416370" y="372143"/>
                        </a:cubicBezTo>
                        <a:cubicBezTo>
                          <a:pt x="406261" y="399311"/>
                          <a:pt x="394888" y="426479"/>
                          <a:pt x="384779" y="455543"/>
                        </a:cubicBezTo>
                        <a:cubicBezTo>
                          <a:pt x="365825" y="513671"/>
                          <a:pt x="346870" y="575589"/>
                          <a:pt x="334233" y="640667"/>
                        </a:cubicBezTo>
                        <a:cubicBezTo>
                          <a:pt x="306433" y="771454"/>
                          <a:pt x="295060" y="913613"/>
                          <a:pt x="289374" y="1055773"/>
                        </a:cubicBezTo>
                        <a:cubicBezTo>
                          <a:pt x="283688" y="1197933"/>
                          <a:pt x="283688" y="1340724"/>
                          <a:pt x="276106" y="1474671"/>
                        </a:cubicBezTo>
                        <a:cubicBezTo>
                          <a:pt x="268524" y="1607985"/>
                          <a:pt x="248938" y="1733085"/>
                          <a:pt x="212292" y="1834177"/>
                        </a:cubicBezTo>
                        <a:cubicBezTo>
                          <a:pt x="192074" y="1884091"/>
                          <a:pt x="171223" y="1928950"/>
                          <a:pt x="145951" y="1964332"/>
                        </a:cubicBezTo>
                        <a:cubicBezTo>
                          <a:pt x="134578" y="1983287"/>
                          <a:pt x="121942" y="1999082"/>
                          <a:pt x="109305" y="2012982"/>
                        </a:cubicBezTo>
                        <a:cubicBezTo>
                          <a:pt x="97932" y="2028146"/>
                          <a:pt x="85928" y="2040782"/>
                          <a:pt x="74555" y="2050892"/>
                        </a:cubicBezTo>
                        <a:cubicBezTo>
                          <a:pt x="53073" y="2073637"/>
                          <a:pt x="33486" y="2088801"/>
                          <a:pt x="20218" y="2098910"/>
                        </a:cubicBezTo>
                        <a:lnTo>
                          <a:pt x="0" y="2114705"/>
                        </a:lnTo>
                        <a:close/>
                      </a:path>
                    </a:pathLst>
                  </a:custGeom>
                  <a:grpFill/>
                  <a:ln w="63120" cap="flat">
                    <a:noFill/>
                    <a:prstDash val="solid"/>
                    <a:miter/>
                  </a:ln>
                </p:spPr>
                <p:txBody>
                  <a:bodyPr rtlCol="0" anchor="ctr"/>
                  <a:lstStyle/>
                  <a:p>
                    <a:endParaRPr lang="en-GB"/>
                  </a:p>
                </p:txBody>
              </p:sp>
              <p:sp>
                <p:nvSpPr>
                  <p:cNvPr id="3688" name="Freeform: Shape 3687">
                    <a:extLst>
                      <a:ext uri="{FF2B5EF4-FFF2-40B4-BE49-F238E27FC236}">
                        <a16:creationId xmlns:a16="http://schemas.microsoft.com/office/drawing/2014/main" id="{00C3E6E3-DFE3-4FA2-8EFF-FDD42EEABA41}"/>
                      </a:ext>
                    </a:extLst>
                  </p:cNvPr>
                  <p:cNvSpPr/>
                  <p:nvPr/>
                </p:nvSpPr>
                <p:spPr>
                  <a:xfrm>
                    <a:off x="11361376" y="2556222"/>
                    <a:ext cx="2161460" cy="211549"/>
                  </a:xfrm>
                  <a:custGeom>
                    <a:avLst/>
                    <a:gdLst>
                      <a:gd name="connsiteX0" fmla="*/ 2161461 w 2161460"/>
                      <a:gd name="connsiteY0" fmla="*/ 30327 h 211549"/>
                      <a:gd name="connsiteX1" fmla="*/ 2140611 w 2161460"/>
                      <a:gd name="connsiteY1" fmla="*/ 44859 h 211549"/>
                      <a:gd name="connsiteX2" fmla="*/ 2081219 w 2161460"/>
                      <a:gd name="connsiteY2" fmla="*/ 84032 h 211549"/>
                      <a:gd name="connsiteX3" fmla="*/ 1982655 w 2161460"/>
                      <a:gd name="connsiteY3" fmla="*/ 134578 h 211549"/>
                      <a:gd name="connsiteX4" fmla="*/ 1846813 w 2161460"/>
                      <a:gd name="connsiteY4" fmla="*/ 180701 h 211549"/>
                      <a:gd name="connsiteX5" fmla="*/ 1489835 w 2161460"/>
                      <a:gd name="connsiteY5" fmla="*/ 208501 h 211549"/>
                      <a:gd name="connsiteX6" fmla="*/ 1083574 w 2161460"/>
                      <a:gd name="connsiteY6" fmla="*/ 144687 h 211549"/>
                      <a:gd name="connsiteX7" fmla="*/ 683631 w 2161460"/>
                      <a:gd name="connsiteY7" fmla="*/ 49282 h 211549"/>
                      <a:gd name="connsiteX8" fmla="*/ 497875 w 2161460"/>
                      <a:gd name="connsiteY8" fmla="*/ 17059 h 211549"/>
                      <a:gd name="connsiteX9" fmla="*/ 329179 w 2161460"/>
                      <a:gd name="connsiteY9" fmla="*/ 6950 h 211549"/>
                      <a:gd name="connsiteX10" fmla="*/ 187651 w 2161460"/>
                      <a:gd name="connsiteY10" fmla="*/ 23377 h 211549"/>
                      <a:gd name="connsiteX11" fmla="*/ 130155 w 2161460"/>
                      <a:gd name="connsiteY11" fmla="*/ 39173 h 211549"/>
                      <a:gd name="connsiteX12" fmla="*/ 83400 w 2161460"/>
                      <a:gd name="connsiteY12" fmla="*/ 57496 h 211549"/>
                      <a:gd name="connsiteX13" fmla="*/ 21482 w 2161460"/>
                      <a:gd name="connsiteY13" fmla="*/ 91614 h 211549"/>
                      <a:gd name="connsiteX14" fmla="*/ 0 w 2161460"/>
                      <a:gd name="connsiteY14" fmla="*/ 104882 h 211549"/>
                      <a:gd name="connsiteX15" fmla="*/ 20850 w 2161460"/>
                      <a:gd name="connsiteY15" fmla="*/ 90982 h 211549"/>
                      <a:gd name="connsiteX16" fmla="*/ 82137 w 2161460"/>
                      <a:gd name="connsiteY16" fmla="*/ 55600 h 211549"/>
                      <a:gd name="connsiteX17" fmla="*/ 128892 w 2161460"/>
                      <a:gd name="connsiteY17" fmla="*/ 36014 h 211549"/>
                      <a:gd name="connsiteX18" fmla="*/ 186388 w 2161460"/>
                      <a:gd name="connsiteY18" fmla="*/ 18955 h 211549"/>
                      <a:gd name="connsiteX19" fmla="*/ 328547 w 2161460"/>
                      <a:gd name="connsiteY19" fmla="*/ 0 h 211549"/>
                      <a:gd name="connsiteX20" fmla="*/ 497875 w 2161460"/>
                      <a:gd name="connsiteY20" fmla="*/ 9477 h 211549"/>
                      <a:gd name="connsiteX21" fmla="*/ 684894 w 2161460"/>
                      <a:gd name="connsiteY21" fmla="*/ 40437 h 211549"/>
                      <a:gd name="connsiteX22" fmla="*/ 1085469 w 2161460"/>
                      <a:gd name="connsiteY22" fmla="*/ 132682 h 211549"/>
                      <a:gd name="connsiteX23" fmla="*/ 1489835 w 2161460"/>
                      <a:gd name="connsiteY23" fmla="*/ 199024 h 211549"/>
                      <a:gd name="connsiteX24" fmla="*/ 1844918 w 2161460"/>
                      <a:gd name="connsiteY24" fmla="*/ 174383 h 211549"/>
                      <a:gd name="connsiteX25" fmla="*/ 1916945 w 2161460"/>
                      <a:gd name="connsiteY25" fmla="*/ 154164 h 211549"/>
                      <a:gd name="connsiteX26" fmla="*/ 1980760 w 2161460"/>
                      <a:gd name="connsiteY26" fmla="*/ 130787 h 211549"/>
                      <a:gd name="connsiteX27" fmla="*/ 2079955 w 2161460"/>
                      <a:gd name="connsiteY27" fmla="*/ 82768 h 211549"/>
                      <a:gd name="connsiteX28" fmla="*/ 2139978 w 2161460"/>
                      <a:gd name="connsiteY28" fmla="*/ 44859 h 211549"/>
                      <a:gd name="connsiteX29" fmla="*/ 2160828 w 2161460"/>
                      <a:gd name="connsiteY29" fmla="*/ 30959 h 2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61460" h="211549">
                        <a:moveTo>
                          <a:pt x="2161461" y="30327"/>
                        </a:moveTo>
                        <a:cubicBezTo>
                          <a:pt x="2161461" y="30327"/>
                          <a:pt x="2154511" y="35382"/>
                          <a:pt x="2140611" y="44859"/>
                        </a:cubicBezTo>
                        <a:cubicBezTo>
                          <a:pt x="2126711" y="53705"/>
                          <a:pt x="2107756" y="68869"/>
                          <a:pt x="2081219" y="84032"/>
                        </a:cubicBezTo>
                        <a:cubicBezTo>
                          <a:pt x="2054683" y="99196"/>
                          <a:pt x="2022459" y="118150"/>
                          <a:pt x="1982655" y="134578"/>
                        </a:cubicBezTo>
                        <a:cubicBezTo>
                          <a:pt x="1943482" y="151637"/>
                          <a:pt x="1897991" y="168696"/>
                          <a:pt x="1846813" y="180701"/>
                        </a:cubicBezTo>
                        <a:cubicBezTo>
                          <a:pt x="1744458" y="206606"/>
                          <a:pt x="1620621" y="217346"/>
                          <a:pt x="1489835" y="208501"/>
                        </a:cubicBezTo>
                        <a:cubicBezTo>
                          <a:pt x="1358416" y="200919"/>
                          <a:pt x="1220047" y="175015"/>
                          <a:pt x="1083574" y="144687"/>
                        </a:cubicBezTo>
                        <a:cubicBezTo>
                          <a:pt x="947100" y="113096"/>
                          <a:pt x="811890" y="76450"/>
                          <a:pt x="683631" y="49282"/>
                        </a:cubicBezTo>
                        <a:cubicBezTo>
                          <a:pt x="619816" y="35382"/>
                          <a:pt x="557266" y="24009"/>
                          <a:pt x="497875" y="17059"/>
                        </a:cubicBezTo>
                        <a:cubicBezTo>
                          <a:pt x="438484" y="8845"/>
                          <a:pt x="381620" y="6950"/>
                          <a:pt x="329179" y="6950"/>
                        </a:cubicBezTo>
                        <a:cubicBezTo>
                          <a:pt x="276738" y="9477"/>
                          <a:pt x="229351" y="13268"/>
                          <a:pt x="187651" y="23377"/>
                        </a:cubicBezTo>
                        <a:cubicBezTo>
                          <a:pt x="166801" y="27800"/>
                          <a:pt x="147846" y="32855"/>
                          <a:pt x="130155" y="39173"/>
                        </a:cubicBezTo>
                        <a:cubicBezTo>
                          <a:pt x="112464" y="44859"/>
                          <a:pt x="96669" y="50546"/>
                          <a:pt x="83400" y="57496"/>
                        </a:cubicBezTo>
                        <a:cubicBezTo>
                          <a:pt x="55601" y="69500"/>
                          <a:pt x="34750" y="82137"/>
                          <a:pt x="21482" y="91614"/>
                        </a:cubicBezTo>
                        <a:lnTo>
                          <a:pt x="0" y="104882"/>
                        </a:lnTo>
                        <a:lnTo>
                          <a:pt x="20850" y="90982"/>
                        </a:lnTo>
                        <a:cubicBezTo>
                          <a:pt x="34118" y="81505"/>
                          <a:pt x="54337" y="68237"/>
                          <a:pt x="82137" y="55600"/>
                        </a:cubicBezTo>
                        <a:cubicBezTo>
                          <a:pt x="95405" y="48018"/>
                          <a:pt x="111833" y="42332"/>
                          <a:pt x="128892" y="36014"/>
                        </a:cubicBezTo>
                        <a:cubicBezTo>
                          <a:pt x="145951" y="29064"/>
                          <a:pt x="165537" y="23377"/>
                          <a:pt x="186388" y="18955"/>
                        </a:cubicBezTo>
                        <a:cubicBezTo>
                          <a:pt x="228087" y="7582"/>
                          <a:pt x="276106" y="2527"/>
                          <a:pt x="328547" y="0"/>
                        </a:cubicBezTo>
                        <a:cubicBezTo>
                          <a:pt x="380988" y="0"/>
                          <a:pt x="438484" y="1264"/>
                          <a:pt x="497875" y="9477"/>
                        </a:cubicBezTo>
                        <a:cubicBezTo>
                          <a:pt x="557898" y="16427"/>
                          <a:pt x="620448" y="27168"/>
                          <a:pt x="684894" y="40437"/>
                        </a:cubicBezTo>
                        <a:cubicBezTo>
                          <a:pt x="813786" y="66973"/>
                          <a:pt x="948996" y="101723"/>
                          <a:pt x="1085469" y="132682"/>
                        </a:cubicBezTo>
                        <a:cubicBezTo>
                          <a:pt x="1221311" y="163642"/>
                          <a:pt x="1359047" y="190810"/>
                          <a:pt x="1489835" y="199024"/>
                        </a:cubicBezTo>
                        <a:cubicBezTo>
                          <a:pt x="1619990" y="209133"/>
                          <a:pt x="1743195" y="199024"/>
                          <a:pt x="1844918" y="174383"/>
                        </a:cubicBezTo>
                        <a:cubicBezTo>
                          <a:pt x="1870191" y="168696"/>
                          <a:pt x="1894832" y="162378"/>
                          <a:pt x="1916945" y="154164"/>
                        </a:cubicBezTo>
                        <a:cubicBezTo>
                          <a:pt x="1939691" y="146583"/>
                          <a:pt x="1961174" y="140264"/>
                          <a:pt x="1980760" y="130787"/>
                        </a:cubicBezTo>
                        <a:cubicBezTo>
                          <a:pt x="2020564" y="114991"/>
                          <a:pt x="2052787" y="97301"/>
                          <a:pt x="2079955" y="82768"/>
                        </a:cubicBezTo>
                        <a:cubicBezTo>
                          <a:pt x="2107124" y="68237"/>
                          <a:pt x="2126078" y="53705"/>
                          <a:pt x="2139978" y="44859"/>
                        </a:cubicBezTo>
                        <a:cubicBezTo>
                          <a:pt x="2153878" y="36014"/>
                          <a:pt x="2160828" y="30959"/>
                          <a:pt x="2160828" y="30959"/>
                        </a:cubicBezTo>
                        <a:close/>
                      </a:path>
                    </a:pathLst>
                  </a:custGeom>
                  <a:grpFill/>
                  <a:ln w="63120" cap="flat">
                    <a:noFill/>
                    <a:prstDash val="solid"/>
                    <a:miter/>
                  </a:ln>
                </p:spPr>
                <p:txBody>
                  <a:bodyPr rtlCol="0" anchor="ctr"/>
                  <a:lstStyle/>
                  <a:p>
                    <a:endParaRPr lang="en-GB"/>
                  </a:p>
                </p:txBody>
              </p:sp>
              <p:sp>
                <p:nvSpPr>
                  <p:cNvPr id="3689" name="Freeform: Shape 3688">
                    <a:extLst>
                      <a:ext uri="{FF2B5EF4-FFF2-40B4-BE49-F238E27FC236}">
                        <a16:creationId xmlns:a16="http://schemas.microsoft.com/office/drawing/2014/main" id="{B58F1166-F110-4DBE-A236-8606A2D5FBC3}"/>
                      </a:ext>
                    </a:extLst>
                  </p:cNvPr>
                  <p:cNvSpPr/>
                  <p:nvPr/>
                </p:nvSpPr>
                <p:spPr>
                  <a:xfrm>
                    <a:off x="12571945" y="1807514"/>
                    <a:ext cx="699425" cy="896554"/>
                  </a:xfrm>
                  <a:custGeom>
                    <a:avLst/>
                    <a:gdLst>
                      <a:gd name="connsiteX0" fmla="*/ 0 w 699425"/>
                      <a:gd name="connsiteY0" fmla="*/ 0 h 896554"/>
                      <a:gd name="connsiteX1" fmla="*/ 111832 w 699425"/>
                      <a:gd name="connsiteY1" fmla="*/ 137737 h 896554"/>
                      <a:gd name="connsiteX2" fmla="*/ 354452 w 699425"/>
                      <a:gd name="connsiteY2" fmla="*/ 444170 h 896554"/>
                      <a:gd name="connsiteX3" fmla="*/ 592649 w 699425"/>
                      <a:gd name="connsiteY3" fmla="*/ 754395 h 896554"/>
                      <a:gd name="connsiteX4" fmla="*/ 699426 w 699425"/>
                      <a:gd name="connsiteY4" fmla="*/ 896554 h 896554"/>
                      <a:gd name="connsiteX5" fmla="*/ 587594 w 699425"/>
                      <a:gd name="connsiteY5" fmla="*/ 758817 h 896554"/>
                      <a:gd name="connsiteX6" fmla="*/ 344974 w 699425"/>
                      <a:gd name="connsiteY6" fmla="*/ 452384 h 896554"/>
                      <a:gd name="connsiteX7" fmla="*/ 106777 w 699425"/>
                      <a:gd name="connsiteY7" fmla="*/ 142160 h 896554"/>
                      <a:gd name="connsiteX8" fmla="*/ 0 w 699425"/>
                      <a:gd name="connsiteY8" fmla="*/ 0 h 8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425" h="896554">
                        <a:moveTo>
                          <a:pt x="0" y="0"/>
                        </a:moveTo>
                        <a:lnTo>
                          <a:pt x="111832" y="137737"/>
                        </a:lnTo>
                        <a:cubicBezTo>
                          <a:pt x="178173" y="221137"/>
                          <a:pt x="265996" y="332970"/>
                          <a:pt x="354452" y="444170"/>
                        </a:cubicBezTo>
                        <a:cubicBezTo>
                          <a:pt x="441011" y="556635"/>
                          <a:pt x="527570" y="669731"/>
                          <a:pt x="592649" y="754395"/>
                        </a:cubicBezTo>
                        <a:cubicBezTo>
                          <a:pt x="656462" y="839690"/>
                          <a:pt x="699426" y="896554"/>
                          <a:pt x="699426" y="896554"/>
                        </a:cubicBezTo>
                        <a:lnTo>
                          <a:pt x="587594" y="758817"/>
                        </a:lnTo>
                        <a:cubicBezTo>
                          <a:pt x="521253" y="675417"/>
                          <a:pt x="433429" y="563585"/>
                          <a:pt x="344974" y="452384"/>
                        </a:cubicBezTo>
                        <a:cubicBezTo>
                          <a:pt x="258415" y="339920"/>
                          <a:pt x="171855" y="226824"/>
                          <a:pt x="106777" y="142160"/>
                        </a:cubicBezTo>
                        <a:cubicBezTo>
                          <a:pt x="42964" y="56864"/>
                          <a:pt x="0" y="0"/>
                          <a:pt x="0" y="0"/>
                        </a:cubicBezTo>
                        <a:close/>
                      </a:path>
                    </a:pathLst>
                  </a:custGeom>
                  <a:grpFill/>
                  <a:ln w="63120" cap="flat">
                    <a:noFill/>
                    <a:prstDash val="solid"/>
                    <a:miter/>
                  </a:ln>
                </p:spPr>
                <p:txBody>
                  <a:bodyPr rtlCol="0" anchor="ctr"/>
                  <a:lstStyle/>
                  <a:p>
                    <a:endParaRPr lang="en-GB"/>
                  </a:p>
                </p:txBody>
              </p:sp>
              <p:sp>
                <p:nvSpPr>
                  <p:cNvPr id="3690" name="Freeform: Shape 3689">
                    <a:extLst>
                      <a:ext uri="{FF2B5EF4-FFF2-40B4-BE49-F238E27FC236}">
                        <a16:creationId xmlns:a16="http://schemas.microsoft.com/office/drawing/2014/main" id="{AD4ACB42-C037-4B21-A1B6-520A8DEC86BB}"/>
                      </a:ext>
                    </a:extLst>
                  </p:cNvPr>
                  <p:cNvSpPr/>
                  <p:nvPr/>
                </p:nvSpPr>
                <p:spPr>
                  <a:xfrm>
                    <a:off x="12444317" y="2137325"/>
                    <a:ext cx="489029" cy="628030"/>
                  </a:xfrm>
                  <a:custGeom>
                    <a:avLst/>
                    <a:gdLst>
                      <a:gd name="connsiteX0" fmla="*/ 0 w 489029"/>
                      <a:gd name="connsiteY0" fmla="*/ 0 h 628030"/>
                      <a:gd name="connsiteX1" fmla="*/ 249570 w 489029"/>
                      <a:gd name="connsiteY1" fmla="*/ 310224 h 628030"/>
                      <a:gd name="connsiteX2" fmla="*/ 489030 w 489029"/>
                      <a:gd name="connsiteY2" fmla="*/ 628030 h 628030"/>
                      <a:gd name="connsiteX3" fmla="*/ 239460 w 489029"/>
                      <a:gd name="connsiteY3" fmla="*/ 317806 h 628030"/>
                      <a:gd name="connsiteX4" fmla="*/ 0 w 489029"/>
                      <a:gd name="connsiteY4" fmla="*/ 0 h 62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29" h="628030">
                        <a:moveTo>
                          <a:pt x="0" y="0"/>
                        </a:moveTo>
                        <a:cubicBezTo>
                          <a:pt x="0" y="0"/>
                          <a:pt x="127628" y="152901"/>
                          <a:pt x="249570" y="310224"/>
                        </a:cubicBezTo>
                        <a:cubicBezTo>
                          <a:pt x="372143" y="466916"/>
                          <a:pt x="489030" y="628030"/>
                          <a:pt x="489030" y="628030"/>
                        </a:cubicBezTo>
                        <a:cubicBezTo>
                          <a:pt x="489030" y="628030"/>
                          <a:pt x="361402" y="475130"/>
                          <a:pt x="239460" y="317806"/>
                        </a:cubicBezTo>
                        <a:cubicBezTo>
                          <a:pt x="116887" y="161114"/>
                          <a:pt x="0" y="0"/>
                          <a:pt x="0" y="0"/>
                        </a:cubicBezTo>
                        <a:close/>
                      </a:path>
                    </a:pathLst>
                  </a:custGeom>
                  <a:grpFill/>
                  <a:ln w="63120" cap="flat">
                    <a:noFill/>
                    <a:prstDash val="solid"/>
                    <a:miter/>
                  </a:ln>
                </p:spPr>
                <p:txBody>
                  <a:bodyPr rtlCol="0" anchor="ctr"/>
                  <a:lstStyle/>
                  <a:p>
                    <a:endParaRPr lang="en-GB"/>
                  </a:p>
                </p:txBody>
              </p:sp>
              <p:sp>
                <p:nvSpPr>
                  <p:cNvPr id="3691" name="Freeform: Shape 3690">
                    <a:extLst>
                      <a:ext uri="{FF2B5EF4-FFF2-40B4-BE49-F238E27FC236}">
                        <a16:creationId xmlns:a16="http://schemas.microsoft.com/office/drawing/2014/main" id="{412D36C4-60A1-4052-BE3F-3300A0314BFD}"/>
                      </a:ext>
                    </a:extLst>
                  </p:cNvPr>
                  <p:cNvSpPr/>
                  <p:nvPr/>
                </p:nvSpPr>
                <p:spPr>
                  <a:xfrm>
                    <a:off x="11822605" y="2556222"/>
                    <a:ext cx="526938" cy="676680"/>
                  </a:xfrm>
                  <a:custGeom>
                    <a:avLst/>
                    <a:gdLst>
                      <a:gd name="connsiteX0" fmla="*/ 0 w 526938"/>
                      <a:gd name="connsiteY0" fmla="*/ 0 h 676680"/>
                      <a:gd name="connsiteX1" fmla="*/ 268524 w 526938"/>
                      <a:gd name="connsiteY1" fmla="*/ 334233 h 676680"/>
                      <a:gd name="connsiteX2" fmla="*/ 526939 w 526938"/>
                      <a:gd name="connsiteY2" fmla="*/ 676680 h 676680"/>
                      <a:gd name="connsiteX3" fmla="*/ 258415 w 526938"/>
                      <a:gd name="connsiteY3" fmla="*/ 342447 h 676680"/>
                      <a:gd name="connsiteX4" fmla="*/ 0 w 526938"/>
                      <a:gd name="connsiteY4" fmla="*/ 0 h 67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38" h="676680">
                        <a:moveTo>
                          <a:pt x="0" y="0"/>
                        </a:moveTo>
                        <a:cubicBezTo>
                          <a:pt x="0" y="0"/>
                          <a:pt x="137105" y="164905"/>
                          <a:pt x="268524" y="334233"/>
                        </a:cubicBezTo>
                        <a:cubicBezTo>
                          <a:pt x="400574" y="502930"/>
                          <a:pt x="526939" y="676680"/>
                          <a:pt x="526939" y="676680"/>
                        </a:cubicBezTo>
                        <a:cubicBezTo>
                          <a:pt x="526939" y="676680"/>
                          <a:pt x="389834" y="511775"/>
                          <a:pt x="258415" y="342447"/>
                        </a:cubicBezTo>
                        <a:cubicBezTo>
                          <a:pt x="126364" y="173751"/>
                          <a:pt x="0" y="0"/>
                          <a:pt x="0" y="0"/>
                        </a:cubicBezTo>
                        <a:close/>
                      </a:path>
                    </a:pathLst>
                  </a:custGeom>
                  <a:grpFill/>
                  <a:ln w="63120" cap="flat">
                    <a:noFill/>
                    <a:prstDash val="solid"/>
                    <a:miter/>
                  </a:ln>
                </p:spPr>
                <p:txBody>
                  <a:bodyPr rtlCol="0" anchor="ctr"/>
                  <a:lstStyle/>
                  <a:p>
                    <a:endParaRPr lang="en-GB"/>
                  </a:p>
                </p:txBody>
              </p:sp>
            </p:grpSp>
            <p:sp>
              <p:nvSpPr>
                <p:cNvPr id="3466" name="Freeform: Shape 3465">
                  <a:extLst>
                    <a:ext uri="{FF2B5EF4-FFF2-40B4-BE49-F238E27FC236}">
                      <a16:creationId xmlns:a16="http://schemas.microsoft.com/office/drawing/2014/main" id="{A23B9F7E-9981-4DA7-86FF-A4130A343953}"/>
                    </a:ext>
                  </a:extLst>
                </p:cNvPr>
                <p:cNvSpPr/>
                <p:nvPr/>
              </p:nvSpPr>
              <p:spPr>
                <a:xfrm>
                  <a:off x="11789513" y="2507966"/>
                  <a:ext cx="119889" cy="119890"/>
                </a:xfrm>
                <a:custGeom>
                  <a:avLst/>
                  <a:gdLst>
                    <a:gd name="connsiteX0" fmla="*/ 100066 w 119889"/>
                    <a:gd name="connsiteY0" fmla="*/ 15402 h 119890"/>
                    <a:gd name="connsiteX1" fmla="*/ 15402 w 119889"/>
                    <a:gd name="connsiteY1" fmla="*/ 19824 h 119890"/>
                    <a:gd name="connsiteX2" fmla="*/ 19825 w 119889"/>
                    <a:gd name="connsiteY2" fmla="*/ 104488 h 119890"/>
                    <a:gd name="connsiteX3" fmla="*/ 104488 w 119889"/>
                    <a:gd name="connsiteY3" fmla="*/ 100066 h 119890"/>
                    <a:gd name="connsiteX4" fmla="*/ 100066 w 119889"/>
                    <a:gd name="connsiteY4" fmla="*/ 15402 h 119890"/>
                    <a:gd name="connsiteX5" fmla="*/ 100066 w 119889"/>
                    <a:gd name="connsiteY5" fmla="*/ 15402 h 1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19890">
                      <a:moveTo>
                        <a:pt x="100066" y="15402"/>
                      </a:moveTo>
                      <a:cubicBezTo>
                        <a:pt x="75425" y="-6712"/>
                        <a:pt x="37515" y="-4817"/>
                        <a:pt x="15402" y="19824"/>
                      </a:cubicBezTo>
                      <a:cubicBezTo>
                        <a:pt x="-6712" y="44465"/>
                        <a:pt x="-4816" y="82375"/>
                        <a:pt x="19825" y="104488"/>
                      </a:cubicBezTo>
                      <a:cubicBezTo>
                        <a:pt x="44466" y="126602"/>
                        <a:pt x="82375" y="124707"/>
                        <a:pt x="104488" y="100066"/>
                      </a:cubicBezTo>
                      <a:cubicBezTo>
                        <a:pt x="126602" y="75425"/>
                        <a:pt x="124707" y="37515"/>
                        <a:pt x="100066" y="15402"/>
                      </a:cubicBezTo>
                      <a:lnTo>
                        <a:pt x="100066" y="15402"/>
                      </a:lnTo>
                      <a:close/>
                    </a:path>
                  </a:pathLst>
                </a:custGeom>
                <a:grpFill/>
                <a:ln w="63120" cap="flat">
                  <a:noFill/>
                  <a:prstDash val="solid"/>
                  <a:miter/>
                </a:ln>
              </p:spPr>
              <p:txBody>
                <a:bodyPr rtlCol="0" anchor="ctr"/>
                <a:lstStyle/>
                <a:p>
                  <a:endParaRPr lang="en-GB"/>
                </a:p>
              </p:txBody>
            </p:sp>
            <p:sp>
              <p:nvSpPr>
                <p:cNvPr id="3467" name="Freeform: Shape 3466">
                  <a:extLst>
                    <a:ext uri="{FF2B5EF4-FFF2-40B4-BE49-F238E27FC236}">
                      <a16:creationId xmlns:a16="http://schemas.microsoft.com/office/drawing/2014/main" id="{1156101B-DFB6-4C81-B97E-5A31B845FC30}"/>
                    </a:ext>
                  </a:extLst>
                </p:cNvPr>
                <p:cNvSpPr/>
                <p:nvPr/>
              </p:nvSpPr>
              <p:spPr>
                <a:xfrm>
                  <a:off x="12119323" y="2511125"/>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6" y="-4817"/>
                        <a:pt x="15402" y="19824"/>
                      </a:cubicBezTo>
                      <a:cubicBezTo>
                        <a:pt x="-6712" y="44465"/>
                        <a:pt x="-4817" y="82375"/>
                        <a:pt x="19824" y="105120"/>
                      </a:cubicBezTo>
                      <a:cubicBezTo>
                        <a:pt x="44466" y="127234"/>
                        <a:pt x="82375" y="125339"/>
                        <a:pt x="104489" y="100698"/>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468" name="Freeform: Shape 3467">
                  <a:extLst>
                    <a:ext uri="{FF2B5EF4-FFF2-40B4-BE49-F238E27FC236}">
                      <a16:creationId xmlns:a16="http://schemas.microsoft.com/office/drawing/2014/main" id="{8D729178-78BD-4A30-9187-F1BECC641516}"/>
                    </a:ext>
                  </a:extLst>
                </p:cNvPr>
                <p:cNvSpPr/>
                <p:nvPr/>
              </p:nvSpPr>
              <p:spPr>
                <a:xfrm>
                  <a:off x="12686067" y="2763854"/>
                  <a:ext cx="119890" cy="119890"/>
                </a:xfrm>
                <a:custGeom>
                  <a:avLst/>
                  <a:gdLst>
                    <a:gd name="connsiteX0" fmla="*/ 100066 w 119890"/>
                    <a:gd name="connsiteY0" fmla="*/ 15402 h 119890"/>
                    <a:gd name="connsiteX1" fmla="*/ 15402 w 119890"/>
                    <a:gd name="connsiteY1" fmla="*/ 19824 h 119890"/>
                    <a:gd name="connsiteX2" fmla="*/ 19824 w 119890"/>
                    <a:gd name="connsiteY2" fmla="*/ 104488 h 119890"/>
                    <a:gd name="connsiteX3" fmla="*/ 104488 w 119890"/>
                    <a:gd name="connsiteY3" fmla="*/ 100066 h 119890"/>
                    <a:gd name="connsiteX4" fmla="*/ 100066 w 119890"/>
                    <a:gd name="connsiteY4" fmla="*/ 14770 h 119890"/>
                    <a:gd name="connsiteX5" fmla="*/ 100066 w 119890"/>
                    <a:gd name="connsiteY5" fmla="*/ 14770 h 1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19890">
                      <a:moveTo>
                        <a:pt x="100066" y="15402"/>
                      </a:moveTo>
                      <a:cubicBezTo>
                        <a:pt x="75425" y="-6712"/>
                        <a:pt x="37515" y="-4817"/>
                        <a:pt x="15402" y="19824"/>
                      </a:cubicBezTo>
                      <a:cubicBezTo>
                        <a:pt x="-6712" y="44465"/>
                        <a:pt x="-4817" y="82375"/>
                        <a:pt x="19824" y="104488"/>
                      </a:cubicBezTo>
                      <a:cubicBezTo>
                        <a:pt x="44465" y="126602"/>
                        <a:pt x="82375" y="124707"/>
                        <a:pt x="104488" y="100066"/>
                      </a:cubicBezTo>
                      <a:cubicBezTo>
                        <a:pt x="126602" y="75425"/>
                        <a:pt x="124707" y="37516"/>
                        <a:pt x="100066" y="14770"/>
                      </a:cubicBezTo>
                      <a:lnTo>
                        <a:pt x="100066" y="14770"/>
                      </a:lnTo>
                      <a:close/>
                    </a:path>
                  </a:pathLst>
                </a:custGeom>
                <a:grpFill/>
                <a:ln w="63120" cap="flat">
                  <a:noFill/>
                  <a:prstDash val="solid"/>
                  <a:miter/>
                </a:ln>
              </p:spPr>
              <p:txBody>
                <a:bodyPr rtlCol="0" anchor="ctr"/>
                <a:lstStyle/>
                <a:p>
                  <a:endParaRPr lang="en-GB"/>
                </a:p>
              </p:txBody>
            </p:sp>
            <p:sp>
              <p:nvSpPr>
                <p:cNvPr id="3469" name="Freeform: Shape 3468">
                  <a:extLst>
                    <a:ext uri="{FF2B5EF4-FFF2-40B4-BE49-F238E27FC236}">
                      <a16:creationId xmlns:a16="http://schemas.microsoft.com/office/drawing/2014/main" id="{124B2B8C-2BC1-43D1-8BB8-A6E3A01B6557}"/>
                    </a:ext>
                  </a:extLst>
                </p:cNvPr>
                <p:cNvSpPr/>
                <p:nvPr/>
              </p:nvSpPr>
              <p:spPr>
                <a:xfrm>
                  <a:off x="13192788" y="2634962"/>
                  <a:ext cx="119890" cy="120521"/>
                </a:xfrm>
                <a:custGeom>
                  <a:avLst/>
                  <a:gdLst>
                    <a:gd name="connsiteX0" fmla="*/ 100066 w 119890"/>
                    <a:gd name="connsiteY0" fmla="*/ 15402 h 120521"/>
                    <a:gd name="connsiteX1" fmla="*/ 15401 w 119890"/>
                    <a:gd name="connsiteY1" fmla="*/ 19824 h 120521"/>
                    <a:gd name="connsiteX2" fmla="*/ 19824 w 119890"/>
                    <a:gd name="connsiteY2" fmla="*/ 105120 h 120521"/>
                    <a:gd name="connsiteX3" fmla="*/ 104488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1" y="19824"/>
                      </a:cubicBezTo>
                      <a:cubicBezTo>
                        <a:pt x="-6712" y="44466"/>
                        <a:pt x="-4817" y="82375"/>
                        <a:pt x="19824" y="105120"/>
                      </a:cubicBezTo>
                      <a:cubicBezTo>
                        <a:pt x="44465" y="127234"/>
                        <a:pt x="82375" y="125339"/>
                        <a:pt x="104488"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470" name="Freeform: Shape 3469">
                  <a:extLst>
                    <a:ext uri="{FF2B5EF4-FFF2-40B4-BE49-F238E27FC236}">
                      <a16:creationId xmlns:a16="http://schemas.microsoft.com/office/drawing/2014/main" id="{EC5E3367-0ECD-42AC-874C-D9733BC1E35E}"/>
                    </a:ext>
                  </a:extLst>
                </p:cNvPr>
                <p:cNvSpPr/>
                <p:nvPr/>
              </p:nvSpPr>
              <p:spPr>
                <a:xfrm>
                  <a:off x="12253901" y="3394411"/>
                  <a:ext cx="119889" cy="119889"/>
                </a:xfrm>
                <a:custGeom>
                  <a:avLst/>
                  <a:gdLst>
                    <a:gd name="connsiteX0" fmla="*/ 100065 w 119889"/>
                    <a:gd name="connsiteY0" fmla="*/ 15402 h 119889"/>
                    <a:gd name="connsiteX1" fmla="*/ 15402 w 119889"/>
                    <a:gd name="connsiteY1" fmla="*/ 19825 h 119889"/>
                    <a:gd name="connsiteX2" fmla="*/ 19824 w 119889"/>
                    <a:gd name="connsiteY2" fmla="*/ 104488 h 119889"/>
                    <a:gd name="connsiteX3" fmla="*/ 104488 w 119889"/>
                    <a:gd name="connsiteY3" fmla="*/ 100066 h 119889"/>
                    <a:gd name="connsiteX4" fmla="*/ 100065 w 119889"/>
                    <a:gd name="connsiteY4" fmla="*/ 14770 h 119889"/>
                    <a:gd name="connsiteX5" fmla="*/ 100065 w 119889"/>
                    <a:gd name="connsiteY5" fmla="*/ 14770 h 11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19889">
                      <a:moveTo>
                        <a:pt x="100065" y="15402"/>
                      </a:moveTo>
                      <a:cubicBezTo>
                        <a:pt x="75424" y="-6712"/>
                        <a:pt x="37515" y="-4816"/>
                        <a:pt x="15402" y="19825"/>
                      </a:cubicBezTo>
                      <a:cubicBezTo>
                        <a:pt x="-6712" y="44466"/>
                        <a:pt x="-4817" y="82375"/>
                        <a:pt x="19824" y="104488"/>
                      </a:cubicBezTo>
                      <a:cubicBezTo>
                        <a:pt x="44465" y="126602"/>
                        <a:pt x="82375" y="124707"/>
                        <a:pt x="104488" y="100066"/>
                      </a:cubicBezTo>
                      <a:cubicBezTo>
                        <a:pt x="126602" y="75425"/>
                        <a:pt x="124706" y="37515"/>
                        <a:pt x="100065" y="14770"/>
                      </a:cubicBezTo>
                      <a:lnTo>
                        <a:pt x="100065" y="14770"/>
                      </a:lnTo>
                      <a:close/>
                    </a:path>
                  </a:pathLst>
                </a:custGeom>
                <a:grpFill/>
                <a:ln w="63120" cap="flat">
                  <a:noFill/>
                  <a:prstDash val="solid"/>
                  <a:miter/>
                </a:ln>
              </p:spPr>
              <p:txBody>
                <a:bodyPr rtlCol="0" anchor="ctr"/>
                <a:lstStyle/>
                <a:p>
                  <a:endParaRPr lang="en-GB"/>
                </a:p>
              </p:txBody>
            </p:sp>
            <p:sp>
              <p:nvSpPr>
                <p:cNvPr id="3471" name="Freeform: Shape 3470">
                  <a:extLst>
                    <a:ext uri="{FF2B5EF4-FFF2-40B4-BE49-F238E27FC236}">
                      <a16:creationId xmlns:a16="http://schemas.microsoft.com/office/drawing/2014/main" id="{0773BB06-2462-488D-A5C5-0097ACE54420}"/>
                    </a:ext>
                  </a:extLst>
                </p:cNvPr>
                <p:cNvSpPr/>
                <p:nvPr/>
              </p:nvSpPr>
              <p:spPr>
                <a:xfrm>
                  <a:off x="12510421" y="1586771"/>
                  <a:ext cx="119890" cy="120521"/>
                </a:xfrm>
                <a:custGeom>
                  <a:avLst/>
                  <a:gdLst>
                    <a:gd name="connsiteX0" fmla="*/ 100066 w 119890"/>
                    <a:gd name="connsiteY0" fmla="*/ 15402 h 120521"/>
                    <a:gd name="connsiteX1" fmla="*/ 15402 w 119890"/>
                    <a:gd name="connsiteY1" fmla="*/ 19825 h 120521"/>
                    <a:gd name="connsiteX2" fmla="*/ 19824 w 119890"/>
                    <a:gd name="connsiteY2" fmla="*/ 105120 h 120521"/>
                    <a:gd name="connsiteX3" fmla="*/ 104489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2" y="19825"/>
                      </a:cubicBezTo>
                      <a:cubicBezTo>
                        <a:pt x="-6712" y="44466"/>
                        <a:pt x="-4817" y="82375"/>
                        <a:pt x="19824" y="105120"/>
                      </a:cubicBezTo>
                      <a:cubicBezTo>
                        <a:pt x="44465" y="127234"/>
                        <a:pt x="82375" y="125339"/>
                        <a:pt x="104489"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472" name="Freeform: Shape 3471">
                  <a:extLst>
                    <a:ext uri="{FF2B5EF4-FFF2-40B4-BE49-F238E27FC236}">
                      <a16:creationId xmlns:a16="http://schemas.microsoft.com/office/drawing/2014/main" id="{7C996BC6-6394-48CA-AE2A-2373F680E89D}"/>
                    </a:ext>
                  </a:extLst>
                </p:cNvPr>
                <p:cNvSpPr/>
                <p:nvPr/>
              </p:nvSpPr>
              <p:spPr>
                <a:xfrm>
                  <a:off x="12425941" y="177902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3" name="Freeform: Shape 3472">
                  <a:extLst>
                    <a:ext uri="{FF2B5EF4-FFF2-40B4-BE49-F238E27FC236}">
                      <a16:creationId xmlns:a16="http://schemas.microsoft.com/office/drawing/2014/main" id="{D9AC3BDA-E24F-4C39-AFC9-77097420CFDE}"/>
                    </a:ext>
                  </a:extLst>
                </p:cNvPr>
                <p:cNvSpPr/>
                <p:nvPr/>
              </p:nvSpPr>
              <p:spPr>
                <a:xfrm>
                  <a:off x="12540301" y="191613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4" name="Freeform: Shape 3473">
                  <a:extLst>
                    <a:ext uri="{FF2B5EF4-FFF2-40B4-BE49-F238E27FC236}">
                      <a16:creationId xmlns:a16="http://schemas.microsoft.com/office/drawing/2014/main" id="{D37DD9E8-DE74-46B5-9A4D-F3C0F562CF41}"/>
                    </a:ext>
                  </a:extLst>
                </p:cNvPr>
                <p:cNvSpPr/>
                <p:nvPr/>
              </p:nvSpPr>
              <p:spPr>
                <a:xfrm>
                  <a:off x="12384873" y="201596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5" name="Freeform: Shape 3474">
                  <a:extLst>
                    <a:ext uri="{FF2B5EF4-FFF2-40B4-BE49-F238E27FC236}">
                      <a16:creationId xmlns:a16="http://schemas.microsoft.com/office/drawing/2014/main" id="{A88E1204-1204-49A7-B5B5-39E5A64B544D}"/>
                    </a:ext>
                  </a:extLst>
                </p:cNvPr>
                <p:cNvSpPr/>
                <p:nvPr/>
              </p:nvSpPr>
              <p:spPr>
                <a:xfrm>
                  <a:off x="12307159" y="257701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476" name="Freeform: Shape 3475">
                  <a:extLst>
                    <a:ext uri="{FF2B5EF4-FFF2-40B4-BE49-F238E27FC236}">
                      <a16:creationId xmlns:a16="http://schemas.microsoft.com/office/drawing/2014/main" id="{DB9B1395-DD85-4A14-AB17-E1B5EA08AED5}"/>
                    </a:ext>
                  </a:extLst>
                </p:cNvPr>
                <p:cNvSpPr/>
                <p:nvPr/>
              </p:nvSpPr>
              <p:spPr>
                <a:xfrm>
                  <a:off x="11971662" y="259913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7" name="Freeform: Shape 3476">
                  <a:extLst>
                    <a:ext uri="{FF2B5EF4-FFF2-40B4-BE49-F238E27FC236}">
                      <a16:creationId xmlns:a16="http://schemas.microsoft.com/office/drawing/2014/main" id="{A6F11A51-AE8A-49EB-A9ED-82A1E880A979}"/>
                    </a:ext>
                  </a:extLst>
                </p:cNvPr>
                <p:cNvSpPr/>
                <p:nvPr/>
              </p:nvSpPr>
              <p:spPr>
                <a:xfrm>
                  <a:off x="11542655" y="251004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8" name="Freeform: Shape 3477">
                  <a:extLst>
                    <a:ext uri="{FF2B5EF4-FFF2-40B4-BE49-F238E27FC236}">
                      <a16:creationId xmlns:a16="http://schemas.microsoft.com/office/drawing/2014/main" id="{3959E464-1B1E-4657-9B28-BBAD20866BE8}"/>
                    </a:ext>
                  </a:extLst>
                </p:cNvPr>
                <p:cNvSpPr/>
                <p:nvPr/>
              </p:nvSpPr>
              <p:spPr>
                <a:xfrm>
                  <a:off x="11427032" y="264209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79" name="Freeform: Shape 3478">
                  <a:extLst>
                    <a:ext uri="{FF2B5EF4-FFF2-40B4-BE49-F238E27FC236}">
                      <a16:creationId xmlns:a16="http://schemas.microsoft.com/office/drawing/2014/main" id="{3607EBF3-6694-429D-8530-46DD3F616C10}"/>
                    </a:ext>
                  </a:extLst>
                </p:cNvPr>
                <p:cNvSpPr/>
                <p:nvPr/>
              </p:nvSpPr>
              <p:spPr>
                <a:xfrm>
                  <a:off x="12497337" y="2676215"/>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80" name="Freeform: Shape 3479">
                  <a:extLst>
                    <a:ext uri="{FF2B5EF4-FFF2-40B4-BE49-F238E27FC236}">
                      <a16:creationId xmlns:a16="http://schemas.microsoft.com/office/drawing/2014/main" id="{B5B4B654-BB06-4D33-8738-19FBDF9F93E1}"/>
                    </a:ext>
                  </a:extLst>
                </p:cNvPr>
                <p:cNvSpPr/>
                <p:nvPr/>
              </p:nvSpPr>
              <p:spPr>
                <a:xfrm>
                  <a:off x="12953512" y="280005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481" name="Freeform: Shape 3480">
                  <a:extLst>
                    <a:ext uri="{FF2B5EF4-FFF2-40B4-BE49-F238E27FC236}">
                      <a16:creationId xmlns:a16="http://schemas.microsoft.com/office/drawing/2014/main" id="{1FC85B95-4ABC-4A9D-A923-F0A4478DA3E8}"/>
                    </a:ext>
                  </a:extLst>
                </p:cNvPr>
                <p:cNvSpPr/>
                <p:nvPr/>
              </p:nvSpPr>
              <p:spPr>
                <a:xfrm>
                  <a:off x="13218040" y="2782156"/>
                  <a:ext cx="40321" cy="40321"/>
                </a:xfrm>
                <a:custGeom>
                  <a:avLst/>
                  <a:gdLst>
                    <a:gd name="connsiteX0" fmla="*/ 33744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4 w 40321"/>
                    <a:gd name="connsiteY4" fmla="*/ 5313 h 40321"/>
                    <a:gd name="connsiteX5" fmla="*/ 33744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4" y="5313"/>
                      </a:moveTo>
                      <a:cubicBezTo>
                        <a:pt x="25531" y="-2269"/>
                        <a:pt x="12894" y="-1637"/>
                        <a:pt x="5313" y="6576"/>
                      </a:cubicBezTo>
                      <a:cubicBezTo>
                        <a:pt x="-2269" y="14790"/>
                        <a:pt x="-1637" y="27426"/>
                        <a:pt x="6577" y="35008"/>
                      </a:cubicBezTo>
                      <a:cubicBezTo>
                        <a:pt x="14790" y="42590"/>
                        <a:pt x="27427" y="41958"/>
                        <a:pt x="35008" y="33745"/>
                      </a:cubicBezTo>
                      <a:cubicBezTo>
                        <a:pt x="42590" y="25531"/>
                        <a:pt x="41958" y="12895"/>
                        <a:pt x="33744" y="5313"/>
                      </a:cubicBezTo>
                      <a:lnTo>
                        <a:pt x="33744" y="5313"/>
                      </a:lnTo>
                      <a:close/>
                    </a:path>
                  </a:pathLst>
                </a:custGeom>
                <a:grpFill/>
                <a:ln w="63120" cap="flat">
                  <a:noFill/>
                  <a:prstDash val="solid"/>
                  <a:miter/>
                </a:ln>
              </p:spPr>
              <p:txBody>
                <a:bodyPr rtlCol="0" anchor="ctr"/>
                <a:lstStyle/>
                <a:p>
                  <a:endParaRPr lang="en-GB"/>
                </a:p>
              </p:txBody>
            </p:sp>
            <p:sp>
              <p:nvSpPr>
                <p:cNvPr id="3482" name="Freeform: Shape 3481">
                  <a:extLst>
                    <a:ext uri="{FF2B5EF4-FFF2-40B4-BE49-F238E27FC236}">
                      <a16:creationId xmlns:a16="http://schemas.microsoft.com/office/drawing/2014/main" id="{68323DF3-F874-423F-B7DD-1D69B1B39B7E}"/>
                    </a:ext>
                  </a:extLst>
                </p:cNvPr>
                <p:cNvSpPr/>
                <p:nvPr/>
              </p:nvSpPr>
              <p:spPr>
                <a:xfrm>
                  <a:off x="12952043" y="2753724"/>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6"/>
                        <a:pt x="6577" y="35008"/>
                      </a:cubicBezTo>
                      <a:cubicBezTo>
                        <a:pt x="14791" y="42590"/>
                        <a:pt x="27427" y="41959"/>
                        <a:pt x="35008" y="33745"/>
                      </a:cubicBezTo>
                      <a:cubicBezTo>
                        <a:pt x="42591"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83" name="Freeform: Shape 3482">
                  <a:extLst>
                    <a:ext uri="{FF2B5EF4-FFF2-40B4-BE49-F238E27FC236}">
                      <a16:creationId xmlns:a16="http://schemas.microsoft.com/office/drawing/2014/main" id="{A8B14A87-0680-40D1-A9F8-07C38EB26217}"/>
                    </a:ext>
                  </a:extLst>
                </p:cNvPr>
                <p:cNvSpPr/>
                <p:nvPr/>
              </p:nvSpPr>
              <p:spPr>
                <a:xfrm>
                  <a:off x="12705633" y="2696228"/>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2" y="-2269"/>
                        <a:pt x="12894" y="-1637"/>
                        <a:pt x="5313" y="6576"/>
                      </a:cubicBezTo>
                      <a:cubicBezTo>
                        <a:pt x="-2269" y="14790"/>
                        <a:pt x="-1637" y="27426"/>
                        <a:pt x="6577" y="35008"/>
                      </a:cubicBezTo>
                      <a:cubicBezTo>
                        <a:pt x="14790" y="42590"/>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484" name="Freeform: Shape 3483">
                  <a:extLst>
                    <a:ext uri="{FF2B5EF4-FFF2-40B4-BE49-F238E27FC236}">
                      <a16:creationId xmlns:a16="http://schemas.microsoft.com/office/drawing/2014/main" id="{88964333-D74F-4E6A-B445-87819E201149}"/>
                    </a:ext>
                  </a:extLst>
                </p:cNvPr>
                <p:cNvSpPr/>
                <p:nvPr/>
              </p:nvSpPr>
              <p:spPr>
                <a:xfrm>
                  <a:off x="12475650" y="27511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485" name="Freeform: Shape 3484">
                  <a:extLst>
                    <a:ext uri="{FF2B5EF4-FFF2-40B4-BE49-F238E27FC236}">
                      <a16:creationId xmlns:a16="http://schemas.microsoft.com/office/drawing/2014/main" id="{B9DF5EFB-3926-4F71-9ED1-1C8F50371A1C}"/>
                    </a:ext>
                  </a:extLst>
                </p:cNvPr>
                <p:cNvSpPr/>
                <p:nvPr/>
              </p:nvSpPr>
              <p:spPr>
                <a:xfrm>
                  <a:off x="12325277" y="2864925"/>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86" name="Freeform: Shape 3485">
                  <a:extLst>
                    <a:ext uri="{FF2B5EF4-FFF2-40B4-BE49-F238E27FC236}">
                      <a16:creationId xmlns:a16="http://schemas.microsoft.com/office/drawing/2014/main" id="{DC263533-9190-4029-8F43-D84B5E5BBBD4}"/>
                    </a:ext>
                  </a:extLst>
                </p:cNvPr>
                <p:cNvSpPr/>
                <p:nvPr/>
              </p:nvSpPr>
              <p:spPr>
                <a:xfrm>
                  <a:off x="12334122" y="27233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6"/>
                        <a:pt x="6576" y="35008"/>
                      </a:cubicBezTo>
                      <a:cubicBezTo>
                        <a:pt x="14790" y="42590"/>
                        <a:pt x="27427" y="41958"/>
                        <a:pt x="35009"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87" name="Freeform: Shape 3486">
                  <a:extLst>
                    <a:ext uri="{FF2B5EF4-FFF2-40B4-BE49-F238E27FC236}">
                      <a16:creationId xmlns:a16="http://schemas.microsoft.com/office/drawing/2014/main" id="{6B83A476-0F80-4D9D-8B10-1161F8164A50}"/>
                    </a:ext>
                  </a:extLst>
                </p:cNvPr>
                <p:cNvSpPr/>
                <p:nvPr/>
              </p:nvSpPr>
              <p:spPr>
                <a:xfrm>
                  <a:off x="12404886" y="3235804"/>
                  <a:ext cx="40321" cy="40321"/>
                </a:xfrm>
                <a:custGeom>
                  <a:avLst/>
                  <a:gdLst>
                    <a:gd name="connsiteX0" fmla="*/ 33745 w 40321"/>
                    <a:gd name="connsiteY0" fmla="*/ 5313 h 40321"/>
                    <a:gd name="connsiteX1" fmla="*/ 5313 w 40321"/>
                    <a:gd name="connsiteY1" fmla="*/ 6577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7"/>
                        <a:pt x="6577"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88" name="Freeform: Shape 3487">
                  <a:extLst>
                    <a:ext uri="{FF2B5EF4-FFF2-40B4-BE49-F238E27FC236}">
                      <a16:creationId xmlns:a16="http://schemas.microsoft.com/office/drawing/2014/main" id="{A59CA008-4098-4AC7-B43E-95F339ED8A69}"/>
                    </a:ext>
                  </a:extLst>
                </p:cNvPr>
                <p:cNvSpPr/>
                <p:nvPr/>
              </p:nvSpPr>
              <p:spPr>
                <a:xfrm>
                  <a:off x="12229240" y="3364064"/>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3489" name="Freeform: Shape 3488">
                  <a:extLst>
                    <a:ext uri="{FF2B5EF4-FFF2-40B4-BE49-F238E27FC236}">
                      <a16:creationId xmlns:a16="http://schemas.microsoft.com/office/drawing/2014/main" id="{CEE78ACE-9B91-4083-9084-D804613B889B}"/>
                    </a:ext>
                  </a:extLst>
                </p:cNvPr>
                <p:cNvSpPr/>
                <p:nvPr/>
              </p:nvSpPr>
              <p:spPr>
                <a:xfrm>
                  <a:off x="12307586" y="2960962"/>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6"/>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90" name="Freeform: Shape 3489">
                  <a:extLst>
                    <a:ext uri="{FF2B5EF4-FFF2-40B4-BE49-F238E27FC236}">
                      <a16:creationId xmlns:a16="http://schemas.microsoft.com/office/drawing/2014/main" id="{A2E6F50C-556C-419F-B447-63EC78B26B84}"/>
                    </a:ext>
                  </a:extLst>
                </p:cNvPr>
                <p:cNvSpPr/>
                <p:nvPr/>
              </p:nvSpPr>
              <p:spPr>
                <a:xfrm>
                  <a:off x="12392882" y="274108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9"/>
                        <a:pt x="35009"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91" name="Freeform: Shape 3490">
                  <a:extLst>
                    <a:ext uri="{FF2B5EF4-FFF2-40B4-BE49-F238E27FC236}">
                      <a16:creationId xmlns:a16="http://schemas.microsoft.com/office/drawing/2014/main" id="{7C39769E-9436-4586-B150-ED5D3FA97FAB}"/>
                    </a:ext>
                  </a:extLst>
                </p:cNvPr>
                <p:cNvSpPr/>
                <p:nvPr/>
              </p:nvSpPr>
              <p:spPr>
                <a:xfrm>
                  <a:off x="12408045" y="2559123"/>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492" name="Freeform: Shape 3491">
                  <a:extLst>
                    <a:ext uri="{FF2B5EF4-FFF2-40B4-BE49-F238E27FC236}">
                      <a16:creationId xmlns:a16="http://schemas.microsoft.com/office/drawing/2014/main" id="{E4FBF4AF-1EDF-4EB9-881A-B398F51809BB}"/>
                    </a:ext>
                  </a:extLst>
                </p:cNvPr>
                <p:cNvSpPr/>
                <p:nvPr/>
              </p:nvSpPr>
              <p:spPr>
                <a:xfrm>
                  <a:off x="12340440" y="240811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493" name="Freeform: Shape 3492">
                  <a:extLst>
                    <a:ext uri="{FF2B5EF4-FFF2-40B4-BE49-F238E27FC236}">
                      <a16:creationId xmlns:a16="http://schemas.microsoft.com/office/drawing/2014/main" id="{3CA41E02-5304-446B-98A5-7F4EC885EFA4}"/>
                    </a:ext>
                  </a:extLst>
                </p:cNvPr>
                <p:cNvSpPr/>
                <p:nvPr/>
              </p:nvSpPr>
              <p:spPr>
                <a:xfrm>
                  <a:off x="12356868" y="2310186"/>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94" name="Freeform: Shape 3493">
                  <a:extLst>
                    <a:ext uri="{FF2B5EF4-FFF2-40B4-BE49-F238E27FC236}">
                      <a16:creationId xmlns:a16="http://schemas.microsoft.com/office/drawing/2014/main" id="{84882195-F76D-48F1-9E8E-E8B24377ABC1}"/>
                    </a:ext>
                  </a:extLst>
                </p:cNvPr>
                <p:cNvSpPr/>
                <p:nvPr/>
              </p:nvSpPr>
              <p:spPr>
                <a:xfrm>
                  <a:off x="12447218" y="2231840"/>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95" name="Freeform: Shape 3494">
                  <a:extLst>
                    <a:ext uri="{FF2B5EF4-FFF2-40B4-BE49-F238E27FC236}">
                      <a16:creationId xmlns:a16="http://schemas.microsoft.com/office/drawing/2014/main" id="{86BC96A2-9D07-40ED-8D83-F1E233CF66A2}"/>
                    </a:ext>
                  </a:extLst>
                </p:cNvPr>
                <p:cNvSpPr/>
                <p:nvPr/>
              </p:nvSpPr>
              <p:spPr>
                <a:xfrm>
                  <a:off x="12378981" y="2147176"/>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496" name="Freeform: Shape 3495">
                  <a:extLst>
                    <a:ext uri="{FF2B5EF4-FFF2-40B4-BE49-F238E27FC236}">
                      <a16:creationId xmlns:a16="http://schemas.microsoft.com/office/drawing/2014/main" id="{E8AE2520-8762-4240-B9DA-3F14581316D7}"/>
                    </a:ext>
                  </a:extLst>
                </p:cNvPr>
                <p:cNvSpPr/>
                <p:nvPr/>
              </p:nvSpPr>
              <p:spPr>
                <a:xfrm>
                  <a:off x="12486391" y="2071357"/>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6"/>
                        <a:pt x="6577" y="35008"/>
                      </a:cubicBezTo>
                      <a:cubicBezTo>
                        <a:pt x="14790" y="42590"/>
                        <a:pt x="27426"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497" name="Freeform: Shape 3496">
                  <a:extLst>
                    <a:ext uri="{FF2B5EF4-FFF2-40B4-BE49-F238E27FC236}">
                      <a16:creationId xmlns:a16="http://schemas.microsoft.com/office/drawing/2014/main" id="{85DEBD3F-8E34-4815-8BB1-3982CA636ABC}"/>
                    </a:ext>
                  </a:extLst>
                </p:cNvPr>
                <p:cNvSpPr/>
                <p:nvPr/>
              </p:nvSpPr>
              <p:spPr>
                <a:xfrm>
                  <a:off x="12476681" y="189611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498" name="Freeform: Shape 3497">
                  <a:extLst>
                    <a:ext uri="{FF2B5EF4-FFF2-40B4-BE49-F238E27FC236}">
                      <a16:creationId xmlns:a16="http://schemas.microsoft.com/office/drawing/2014/main" id="{CF8BEE64-4893-47DC-80E5-32D7C3097D1E}"/>
                    </a:ext>
                  </a:extLst>
                </p:cNvPr>
                <p:cNvSpPr/>
                <p:nvPr/>
              </p:nvSpPr>
              <p:spPr>
                <a:xfrm>
                  <a:off x="12560713" y="187841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499" name="Freeform: Shape 3498">
                  <a:extLst>
                    <a:ext uri="{FF2B5EF4-FFF2-40B4-BE49-F238E27FC236}">
                      <a16:creationId xmlns:a16="http://schemas.microsoft.com/office/drawing/2014/main" id="{F198F4EA-9A0B-4024-ACBE-AFB9849C6737}"/>
                    </a:ext>
                  </a:extLst>
                </p:cNvPr>
                <p:cNvSpPr/>
                <p:nvPr/>
              </p:nvSpPr>
              <p:spPr>
                <a:xfrm>
                  <a:off x="12520909" y="174257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0" name="Freeform: Shape 3499">
                  <a:extLst>
                    <a:ext uri="{FF2B5EF4-FFF2-40B4-BE49-F238E27FC236}">
                      <a16:creationId xmlns:a16="http://schemas.microsoft.com/office/drawing/2014/main" id="{31A66406-BF6F-422E-8A39-F84B1E565659}"/>
                    </a:ext>
                  </a:extLst>
                </p:cNvPr>
                <p:cNvSpPr/>
                <p:nvPr/>
              </p:nvSpPr>
              <p:spPr>
                <a:xfrm>
                  <a:off x="12623264" y="17924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1" name="Freeform: Shape 3500">
                  <a:extLst>
                    <a:ext uri="{FF2B5EF4-FFF2-40B4-BE49-F238E27FC236}">
                      <a16:creationId xmlns:a16="http://schemas.microsoft.com/office/drawing/2014/main" id="{657ACD0B-2078-4B6A-B7DE-A673E1856338}"/>
                    </a:ext>
                  </a:extLst>
                </p:cNvPr>
                <p:cNvSpPr/>
                <p:nvPr/>
              </p:nvSpPr>
              <p:spPr>
                <a:xfrm>
                  <a:off x="12440667" y="197951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2" name="Freeform: Shape 3501">
                  <a:extLst>
                    <a:ext uri="{FF2B5EF4-FFF2-40B4-BE49-F238E27FC236}">
                      <a16:creationId xmlns:a16="http://schemas.microsoft.com/office/drawing/2014/main" id="{5E83396B-6C53-4456-918B-AF379605090C}"/>
                    </a:ext>
                  </a:extLst>
                </p:cNvPr>
                <p:cNvSpPr/>
                <p:nvPr/>
              </p:nvSpPr>
              <p:spPr>
                <a:xfrm>
                  <a:off x="12416026" y="244200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3" name="Freeform: Shape 3502">
                  <a:extLst>
                    <a:ext uri="{FF2B5EF4-FFF2-40B4-BE49-F238E27FC236}">
                      <a16:creationId xmlns:a16="http://schemas.microsoft.com/office/drawing/2014/main" id="{87254F2F-E3F9-4F39-A32C-16079EF37AE8}"/>
                    </a:ext>
                  </a:extLst>
                </p:cNvPr>
                <p:cNvSpPr/>
                <p:nvPr/>
              </p:nvSpPr>
              <p:spPr>
                <a:xfrm>
                  <a:off x="12419817" y="288175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4" name="Freeform: Shape 3503">
                  <a:extLst>
                    <a:ext uri="{FF2B5EF4-FFF2-40B4-BE49-F238E27FC236}">
                      <a16:creationId xmlns:a16="http://schemas.microsoft.com/office/drawing/2014/main" id="{29BE86D5-E4B9-48F6-8CFC-ADD0D7E36826}"/>
                    </a:ext>
                  </a:extLst>
                </p:cNvPr>
                <p:cNvSpPr/>
                <p:nvPr/>
              </p:nvSpPr>
              <p:spPr>
                <a:xfrm>
                  <a:off x="12307353" y="310983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5" name="Freeform: Shape 3504">
                  <a:extLst>
                    <a:ext uri="{FF2B5EF4-FFF2-40B4-BE49-F238E27FC236}">
                      <a16:creationId xmlns:a16="http://schemas.microsoft.com/office/drawing/2014/main" id="{BA642B3F-9ADF-4323-80EF-67FEE06BA727}"/>
                    </a:ext>
                  </a:extLst>
                </p:cNvPr>
                <p:cNvSpPr/>
                <p:nvPr/>
              </p:nvSpPr>
              <p:spPr>
                <a:xfrm>
                  <a:off x="12405917" y="336951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6" name="Freeform: Shape 3505">
                  <a:extLst>
                    <a:ext uri="{FF2B5EF4-FFF2-40B4-BE49-F238E27FC236}">
                      <a16:creationId xmlns:a16="http://schemas.microsoft.com/office/drawing/2014/main" id="{0D39C8D8-93C5-477F-A72E-081E92D534FC}"/>
                    </a:ext>
                  </a:extLst>
                </p:cNvPr>
                <p:cNvSpPr/>
                <p:nvPr/>
              </p:nvSpPr>
              <p:spPr>
                <a:xfrm>
                  <a:off x="12508904" y="197635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7" name="Freeform: Shape 3506">
                  <a:extLst>
                    <a:ext uri="{FF2B5EF4-FFF2-40B4-BE49-F238E27FC236}">
                      <a16:creationId xmlns:a16="http://schemas.microsoft.com/office/drawing/2014/main" id="{5A4E3687-1B8B-4B98-90A0-A67D534710A8}"/>
                    </a:ext>
                  </a:extLst>
                </p:cNvPr>
                <p:cNvSpPr/>
                <p:nvPr/>
              </p:nvSpPr>
              <p:spPr>
                <a:xfrm>
                  <a:off x="11958588" y="249570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8" name="Freeform: Shape 3507">
                  <a:extLst>
                    <a:ext uri="{FF2B5EF4-FFF2-40B4-BE49-F238E27FC236}">
                      <a16:creationId xmlns:a16="http://schemas.microsoft.com/office/drawing/2014/main" id="{9226EF5C-7734-46A8-8FF9-1DBBA4861A2E}"/>
                    </a:ext>
                  </a:extLst>
                </p:cNvPr>
                <p:cNvSpPr/>
                <p:nvPr/>
              </p:nvSpPr>
              <p:spPr>
                <a:xfrm>
                  <a:off x="11885928" y="249128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09" name="Freeform: Shape 3508">
                  <a:extLst>
                    <a:ext uri="{FF2B5EF4-FFF2-40B4-BE49-F238E27FC236}">
                      <a16:creationId xmlns:a16="http://schemas.microsoft.com/office/drawing/2014/main" id="{41130897-2339-4367-AB1E-41A2E72F9E41}"/>
                    </a:ext>
                  </a:extLst>
                </p:cNvPr>
                <p:cNvSpPr/>
                <p:nvPr/>
              </p:nvSpPr>
              <p:spPr>
                <a:xfrm>
                  <a:off x="12091270" y="263850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0" name="Freeform: Shape 3509">
                  <a:extLst>
                    <a:ext uri="{FF2B5EF4-FFF2-40B4-BE49-F238E27FC236}">
                      <a16:creationId xmlns:a16="http://schemas.microsoft.com/office/drawing/2014/main" id="{C6D244F2-1563-4816-9E2E-34E4F61758DB}"/>
                    </a:ext>
                  </a:extLst>
                </p:cNvPr>
                <p:cNvSpPr/>
                <p:nvPr/>
              </p:nvSpPr>
              <p:spPr>
                <a:xfrm>
                  <a:off x="12548709" y="265366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1" name="Freeform: Shape 3510">
                  <a:extLst>
                    <a:ext uri="{FF2B5EF4-FFF2-40B4-BE49-F238E27FC236}">
                      <a16:creationId xmlns:a16="http://schemas.microsoft.com/office/drawing/2014/main" id="{7A9A713E-4B3E-4C31-89DA-778C86286E6F}"/>
                    </a:ext>
                  </a:extLst>
                </p:cNvPr>
                <p:cNvSpPr/>
                <p:nvPr/>
              </p:nvSpPr>
              <p:spPr>
                <a:xfrm>
                  <a:off x="12553763" y="265745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2" name="Freeform: Shape 3511">
                  <a:extLst>
                    <a:ext uri="{FF2B5EF4-FFF2-40B4-BE49-F238E27FC236}">
                      <a16:creationId xmlns:a16="http://schemas.microsoft.com/office/drawing/2014/main" id="{C64895F1-13CE-417A-AAEB-8E84AA947331}"/>
                    </a:ext>
                  </a:extLst>
                </p:cNvPr>
                <p:cNvSpPr/>
                <p:nvPr/>
              </p:nvSpPr>
              <p:spPr>
                <a:xfrm>
                  <a:off x="12821656" y="278318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5"/>
                        <a:pt x="3650" y="20077"/>
                      </a:cubicBezTo>
                      <a:cubicBezTo>
                        <a:pt x="8704"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3" name="Freeform: Shape 3512">
                  <a:extLst>
                    <a:ext uri="{FF2B5EF4-FFF2-40B4-BE49-F238E27FC236}">
                      <a16:creationId xmlns:a16="http://schemas.microsoft.com/office/drawing/2014/main" id="{2098E79A-5E44-4CF4-BE80-DEDB571DF7C6}"/>
                    </a:ext>
                  </a:extLst>
                </p:cNvPr>
                <p:cNvSpPr/>
                <p:nvPr/>
              </p:nvSpPr>
              <p:spPr>
                <a:xfrm>
                  <a:off x="13116716" y="26271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4" name="Freeform: Shape 3513">
                  <a:extLst>
                    <a:ext uri="{FF2B5EF4-FFF2-40B4-BE49-F238E27FC236}">
                      <a16:creationId xmlns:a16="http://schemas.microsoft.com/office/drawing/2014/main" id="{76222AEC-1AB5-4BE5-9527-D8D0642FEE4F}"/>
                    </a:ext>
                  </a:extLst>
                </p:cNvPr>
                <p:cNvSpPr/>
                <p:nvPr/>
              </p:nvSpPr>
              <p:spPr>
                <a:xfrm>
                  <a:off x="13190639" y="2617018"/>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4"/>
                        <a:pt x="3649" y="20077"/>
                      </a:cubicBezTo>
                      <a:cubicBezTo>
                        <a:pt x="8704" y="24500"/>
                        <a:pt x="15654" y="23868"/>
                        <a:pt x="20077" y="19445"/>
                      </a:cubicBezTo>
                      <a:cubicBezTo>
                        <a:pt x="24499"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5" name="Freeform: Shape 3514">
                  <a:extLst>
                    <a:ext uri="{FF2B5EF4-FFF2-40B4-BE49-F238E27FC236}">
                      <a16:creationId xmlns:a16="http://schemas.microsoft.com/office/drawing/2014/main" id="{1B80DABF-F87C-45B9-BF73-E8EE3E9C9889}"/>
                    </a:ext>
                  </a:extLst>
                </p:cNvPr>
                <p:cNvSpPr/>
                <p:nvPr/>
              </p:nvSpPr>
              <p:spPr>
                <a:xfrm>
                  <a:off x="13159680" y="2811619"/>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16" name="Freeform: Shape 3515">
                  <a:extLst>
                    <a:ext uri="{FF2B5EF4-FFF2-40B4-BE49-F238E27FC236}">
                      <a16:creationId xmlns:a16="http://schemas.microsoft.com/office/drawing/2014/main" id="{2447419A-2EA7-4666-836D-B4F4349F3233}"/>
                    </a:ext>
                  </a:extLst>
                </p:cNvPr>
                <p:cNvSpPr/>
                <p:nvPr/>
              </p:nvSpPr>
              <p:spPr>
                <a:xfrm>
                  <a:off x="13317004" y="2728219"/>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5"/>
                        <a:pt x="3649" y="20077"/>
                      </a:cubicBezTo>
                      <a:cubicBezTo>
                        <a:pt x="8704" y="24500"/>
                        <a:pt x="15654" y="23868"/>
                        <a:pt x="20077" y="19445"/>
                      </a:cubicBezTo>
                      <a:cubicBezTo>
                        <a:pt x="24499"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7" name="Freeform: Shape 3516">
                  <a:extLst>
                    <a:ext uri="{FF2B5EF4-FFF2-40B4-BE49-F238E27FC236}">
                      <a16:creationId xmlns:a16="http://schemas.microsoft.com/office/drawing/2014/main" id="{CC62E2EA-0B48-4F99-85FA-36DA5D21E97C}"/>
                    </a:ext>
                  </a:extLst>
                </p:cNvPr>
                <p:cNvSpPr/>
                <p:nvPr/>
              </p:nvSpPr>
              <p:spPr>
                <a:xfrm>
                  <a:off x="13155257" y="25159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5"/>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18" name="Freeform: Shape 3517">
                  <a:extLst>
                    <a:ext uri="{FF2B5EF4-FFF2-40B4-BE49-F238E27FC236}">
                      <a16:creationId xmlns:a16="http://schemas.microsoft.com/office/drawing/2014/main" id="{2F65A8A6-0C89-4593-ACBD-3CD768DEFB88}"/>
                    </a:ext>
                  </a:extLst>
                </p:cNvPr>
                <p:cNvSpPr/>
                <p:nvPr/>
              </p:nvSpPr>
              <p:spPr>
                <a:xfrm>
                  <a:off x="13059852" y="2470436"/>
                  <a:ext cx="23095" cy="23095"/>
                </a:xfrm>
                <a:custGeom>
                  <a:avLst/>
                  <a:gdLst>
                    <a:gd name="connsiteX0" fmla="*/ 19446 w 23095"/>
                    <a:gd name="connsiteY0" fmla="*/ 3018 h 23095"/>
                    <a:gd name="connsiteX1" fmla="*/ 3019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9" y="3650"/>
                      </a:cubicBezTo>
                      <a:cubicBezTo>
                        <a:pt x="-1405" y="8704"/>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19" name="Freeform: Shape 3518">
                  <a:extLst>
                    <a:ext uri="{FF2B5EF4-FFF2-40B4-BE49-F238E27FC236}">
                      <a16:creationId xmlns:a16="http://schemas.microsoft.com/office/drawing/2014/main" id="{4BFCBC6A-44D2-4D0B-B840-AC943F06E1FD}"/>
                    </a:ext>
                  </a:extLst>
                </p:cNvPr>
                <p:cNvSpPr/>
                <p:nvPr/>
              </p:nvSpPr>
              <p:spPr>
                <a:xfrm>
                  <a:off x="13017520" y="2333962"/>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20" name="Freeform: Shape 3519">
                  <a:extLst>
                    <a:ext uri="{FF2B5EF4-FFF2-40B4-BE49-F238E27FC236}">
                      <a16:creationId xmlns:a16="http://schemas.microsoft.com/office/drawing/2014/main" id="{D414C392-AF4F-479A-B0E1-7383C94A3362}"/>
                    </a:ext>
                  </a:extLst>
                </p:cNvPr>
                <p:cNvSpPr/>
                <p:nvPr/>
              </p:nvSpPr>
              <p:spPr>
                <a:xfrm>
                  <a:off x="12848192" y="221202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1" name="Freeform: Shape 3520">
                  <a:extLst>
                    <a:ext uri="{FF2B5EF4-FFF2-40B4-BE49-F238E27FC236}">
                      <a16:creationId xmlns:a16="http://schemas.microsoft.com/office/drawing/2014/main" id="{83A8CE79-B972-412B-9379-6DC892448955}"/>
                    </a:ext>
                  </a:extLst>
                </p:cNvPr>
                <p:cNvSpPr/>
                <p:nvPr/>
              </p:nvSpPr>
              <p:spPr>
                <a:xfrm>
                  <a:off x="12812810" y="20812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2" name="Freeform: Shape 3521">
                  <a:extLst>
                    <a:ext uri="{FF2B5EF4-FFF2-40B4-BE49-F238E27FC236}">
                      <a16:creationId xmlns:a16="http://schemas.microsoft.com/office/drawing/2014/main" id="{C305CD81-5FAB-4D20-A9CB-78A1807A8E35}"/>
                    </a:ext>
                  </a:extLst>
                </p:cNvPr>
                <p:cNvSpPr/>
                <p:nvPr/>
              </p:nvSpPr>
              <p:spPr>
                <a:xfrm>
                  <a:off x="12701610" y="193844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3" name="Freeform: Shape 3522">
                  <a:extLst>
                    <a:ext uri="{FF2B5EF4-FFF2-40B4-BE49-F238E27FC236}">
                      <a16:creationId xmlns:a16="http://schemas.microsoft.com/office/drawing/2014/main" id="{678B0D6A-0B5B-4F79-A1A0-C69F4A637838}"/>
                    </a:ext>
                  </a:extLst>
                </p:cNvPr>
                <p:cNvSpPr/>
                <p:nvPr/>
              </p:nvSpPr>
              <p:spPr>
                <a:xfrm>
                  <a:off x="12592936" y="187146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4" name="Freeform: Shape 3523">
                  <a:extLst>
                    <a:ext uri="{FF2B5EF4-FFF2-40B4-BE49-F238E27FC236}">
                      <a16:creationId xmlns:a16="http://schemas.microsoft.com/office/drawing/2014/main" id="{2275E477-7949-4E7B-8FAF-708C2A010EBA}"/>
                    </a:ext>
                  </a:extLst>
                </p:cNvPr>
                <p:cNvSpPr/>
                <p:nvPr/>
              </p:nvSpPr>
              <p:spPr>
                <a:xfrm>
                  <a:off x="12504481" y="220064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5" name="Freeform: Shape 3524">
                  <a:extLst>
                    <a:ext uri="{FF2B5EF4-FFF2-40B4-BE49-F238E27FC236}">
                      <a16:creationId xmlns:a16="http://schemas.microsoft.com/office/drawing/2014/main" id="{52BF7899-1EA3-4531-B234-D60B495115E4}"/>
                    </a:ext>
                  </a:extLst>
                </p:cNvPr>
                <p:cNvSpPr/>
                <p:nvPr/>
              </p:nvSpPr>
              <p:spPr>
                <a:xfrm>
                  <a:off x="12526595" y="229668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6" name="Freeform: Shape 3525">
                  <a:extLst>
                    <a:ext uri="{FF2B5EF4-FFF2-40B4-BE49-F238E27FC236}">
                      <a16:creationId xmlns:a16="http://schemas.microsoft.com/office/drawing/2014/main" id="{43066349-7770-4977-B4C3-20A2ACBF2A25}"/>
                    </a:ext>
                  </a:extLst>
                </p:cNvPr>
                <p:cNvSpPr/>
                <p:nvPr/>
              </p:nvSpPr>
              <p:spPr>
                <a:xfrm>
                  <a:off x="12695291" y="238703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27" name="Freeform: Shape 3526">
                  <a:extLst>
                    <a:ext uri="{FF2B5EF4-FFF2-40B4-BE49-F238E27FC236}">
                      <a16:creationId xmlns:a16="http://schemas.microsoft.com/office/drawing/2014/main" id="{982B2350-B754-40A7-B308-4C7EC12AADBD}"/>
                    </a:ext>
                  </a:extLst>
                </p:cNvPr>
                <p:cNvSpPr/>
                <p:nvPr/>
              </p:nvSpPr>
              <p:spPr>
                <a:xfrm>
                  <a:off x="12747101" y="2562050"/>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28" name="Freeform: Shape 3527">
                  <a:extLst>
                    <a:ext uri="{FF2B5EF4-FFF2-40B4-BE49-F238E27FC236}">
                      <a16:creationId xmlns:a16="http://schemas.microsoft.com/office/drawing/2014/main" id="{7A10FE98-02A5-48BD-921C-0392AFCB6D2F}"/>
                    </a:ext>
                  </a:extLst>
                </p:cNvPr>
                <p:cNvSpPr/>
                <p:nvPr/>
              </p:nvSpPr>
              <p:spPr>
                <a:xfrm>
                  <a:off x="12843769" y="2581636"/>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072"/>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29" name="Freeform: Shape 3528">
                  <a:extLst>
                    <a:ext uri="{FF2B5EF4-FFF2-40B4-BE49-F238E27FC236}">
                      <a16:creationId xmlns:a16="http://schemas.microsoft.com/office/drawing/2014/main" id="{A1CD4F4F-C5E0-44B5-B666-9ACDCE424AFF}"/>
                    </a:ext>
                  </a:extLst>
                </p:cNvPr>
                <p:cNvSpPr/>
                <p:nvPr/>
              </p:nvSpPr>
              <p:spPr>
                <a:xfrm>
                  <a:off x="12885470" y="2662509"/>
                  <a:ext cx="23094" cy="23095"/>
                </a:xfrm>
                <a:custGeom>
                  <a:avLst/>
                  <a:gdLst>
                    <a:gd name="connsiteX0" fmla="*/ 19446 w 23094"/>
                    <a:gd name="connsiteY0" fmla="*/ 3018 h 23095"/>
                    <a:gd name="connsiteX1" fmla="*/ 3018 w 23094"/>
                    <a:gd name="connsiteY1" fmla="*/ 3650 h 23095"/>
                    <a:gd name="connsiteX2" fmla="*/ 3650 w 23094"/>
                    <a:gd name="connsiteY2" fmla="*/ 20077 h 23095"/>
                    <a:gd name="connsiteX3" fmla="*/ 20077 w 23094"/>
                    <a:gd name="connsiteY3" fmla="*/ 19445 h 23095"/>
                    <a:gd name="connsiteX4" fmla="*/ 19446 w 23094"/>
                    <a:gd name="connsiteY4" fmla="*/ 3018 h 23095"/>
                    <a:gd name="connsiteX5" fmla="*/ 19446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6" y="3018"/>
                      </a:moveTo>
                      <a:cubicBezTo>
                        <a:pt x="14391" y="-1405"/>
                        <a:pt x="7441" y="-773"/>
                        <a:pt x="3018" y="3650"/>
                      </a:cubicBezTo>
                      <a:cubicBezTo>
                        <a:pt x="-1405" y="8704"/>
                        <a:pt x="-773" y="15655"/>
                        <a:pt x="3650" y="20077"/>
                      </a:cubicBezTo>
                      <a:cubicBezTo>
                        <a:pt x="8704" y="24500"/>
                        <a:pt x="15654" y="23868"/>
                        <a:pt x="20077" y="19445"/>
                      </a:cubicBezTo>
                      <a:cubicBezTo>
                        <a:pt x="24499"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30" name="Freeform: Shape 3529">
                  <a:extLst>
                    <a:ext uri="{FF2B5EF4-FFF2-40B4-BE49-F238E27FC236}">
                      <a16:creationId xmlns:a16="http://schemas.microsoft.com/office/drawing/2014/main" id="{3F2D597B-7194-44AE-A14E-CB2E914BCF0F}"/>
                    </a:ext>
                  </a:extLst>
                </p:cNvPr>
                <p:cNvSpPr/>
                <p:nvPr/>
              </p:nvSpPr>
              <p:spPr>
                <a:xfrm>
                  <a:off x="12028088" y="278002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1" name="Freeform: Shape 3530">
                  <a:extLst>
                    <a:ext uri="{FF2B5EF4-FFF2-40B4-BE49-F238E27FC236}">
                      <a16:creationId xmlns:a16="http://schemas.microsoft.com/office/drawing/2014/main" id="{58BED90D-2C48-496E-88C5-3DAEBEC13097}"/>
                    </a:ext>
                  </a:extLst>
                </p:cNvPr>
                <p:cNvSpPr/>
                <p:nvPr/>
              </p:nvSpPr>
              <p:spPr>
                <a:xfrm>
                  <a:off x="12034406" y="282804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2" name="Freeform: Shape 3531">
                  <a:extLst>
                    <a:ext uri="{FF2B5EF4-FFF2-40B4-BE49-F238E27FC236}">
                      <a16:creationId xmlns:a16="http://schemas.microsoft.com/office/drawing/2014/main" id="{A8959396-FD66-4486-8992-7EACF539FA11}"/>
                    </a:ext>
                  </a:extLst>
                </p:cNvPr>
                <p:cNvSpPr/>
                <p:nvPr/>
              </p:nvSpPr>
              <p:spPr>
                <a:xfrm>
                  <a:off x="12029352" y="2884911"/>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533" name="Freeform: Shape 3532">
                  <a:extLst>
                    <a:ext uri="{FF2B5EF4-FFF2-40B4-BE49-F238E27FC236}">
                      <a16:creationId xmlns:a16="http://schemas.microsoft.com/office/drawing/2014/main" id="{C0D9B38C-4FC3-46FB-9A43-80B00E5F1B78}"/>
                    </a:ext>
                  </a:extLst>
                </p:cNvPr>
                <p:cNvSpPr/>
                <p:nvPr/>
              </p:nvSpPr>
              <p:spPr>
                <a:xfrm>
                  <a:off x="12105170" y="28924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4" name="Freeform: Shape 3533">
                  <a:extLst>
                    <a:ext uri="{FF2B5EF4-FFF2-40B4-BE49-F238E27FC236}">
                      <a16:creationId xmlns:a16="http://schemas.microsoft.com/office/drawing/2014/main" id="{6851C2AC-A407-4366-95BC-F8A57C8E1E04}"/>
                    </a:ext>
                  </a:extLst>
                </p:cNvPr>
                <p:cNvSpPr/>
                <p:nvPr/>
              </p:nvSpPr>
              <p:spPr>
                <a:xfrm>
                  <a:off x="12111488" y="29727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5" name="Freeform: Shape 3534">
                  <a:extLst>
                    <a:ext uri="{FF2B5EF4-FFF2-40B4-BE49-F238E27FC236}">
                      <a16:creationId xmlns:a16="http://schemas.microsoft.com/office/drawing/2014/main" id="{1BD41C70-71D4-465E-9B47-AB4AE8BFB257}"/>
                    </a:ext>
                  </a:extLst>
                </p:cNvPr>
                <p:cNvSpPr/>
                <p:nvPr/>
              </p:nvSpPr>
              <p:spPr>
                <a:xfrm>
                  <a:off x="12186043" y="299168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6" name="Freeform: Shape 3535">
                  <a:extLst>
                    <a:ext uri="{FF2B5EF4-FFF2-40B4-BE49-F238E27FC236}">
                      <a16:creationId xmlns:a16="http://schemas.microsoft.com/office/drawing/2014/main" id="{4F41A6ED-9EC0-47D4-910E-D3D382B5DDB5}"/>
                    </a:ext>
                  </a:extLst>
                </p:cNvPr>
                <p:cNvSpPr/>
                <p:nvPr/>
              </p:nvSpPr>
              <p:spPr>
                <a:xfrm>
                  <a:off x="12200575" y="310036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7" name="Freeform: Shape 3536">
                  <a:extLst>
                    <a:ext uri="{FF2B5EF4-FFF2-40B4-BE49-F238E27FC236}">
                      <a16:creationId xmlns:a16="http://schemas.microsoft.com/office/drawing/2014/main" id="{356C51D3-0485-485C-8B45-D1450459CB3B}"/>
                    </a:ext>
                  </a:extLst>
                </p:cNvPr>
                <p:cNvSpPr/>
                <p:nvPr/>
              </p:nvSpPr>
              <p:spPr>
                <a:xfrm>
                  <a:off x="12271971" y="316480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8" name="Freeform: Shape 3537">
                  <a:extLst>
                    <a:ext uri="{FF2B5EF4-FFF2-40B4-BE49-F238E27FC236}">
                      <a16:creationId xmlns:a16="http://schemas.microsoft.com/office/drawing/2014/main" id="{6577FB20-D58A-4A38-A99E-2BF2483BB459}"/>
                    </a:ext>
                  </a:extLst>
                </p:cNvPr>
                <p:cNvSpPr/>
                <p:nvPr/>
              </p:nvSpPr>
              <p:spPr>
                <a:xfrm>
                  <a:off x="11614245" y="248433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39" name="Freeform: Shape 3538">
                  <a:extLst>
                    <a:ext uri="{FF2B5EF4-FFF2-40B4-BE49-F238E27FC236}">
                      <a16:creationId xmlns:a16="http://schemas.microsoft.com/office/drawing/2014/main" id="{EEFD451F-C157-4F9B-9E35-C945FA803C4D}"/>
                    </a:ext>
                  </a:extLst>
                </p:cNvPr>
                <p:cNvSpPr/>
                <p:nvPr/>
              </p:nvSpPr>
              <p:spPr>
                <a:xfrm>
                  <a:off x="11907410" y="265303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0" name="Freeform: Shape 3539">
                  <a:extLst>
                    <a:ext uri="{FF2B5EF4-FFF2-40B4-BE49-F238E27FC236}">
                      <a16:creationId xmlns:a16="http://schemas.microsoft.com/office/drawing/2014/main" id="{40A91AEA-05A8-42BB-8BC4-620DA4D0AFA2}"/>
                    </a:ext>
                  </a:extLst>
                </p:cNvPr>
                <p:cNvSpPr/>
                <p:nvPr/>
              </p:nvSpPr>
              <p:spPr>
                <a:xfrm>
                  <a:off x="12000288" y="278571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1" name="Freeform: Shape 3540">
                  <a:extLst>
                    <a:ext uri="{FF2B5EF4-FFF2-40B4-BE49-F238E27FC236}">
                      <a16:creationId xmlns:a16="http://schemas.microsoft.com/office/drawing/2014/main" id="{7E0A6349-DF1C-41FB-8ADA-7EA8D4DBB94D}"/>
                    </a:ext>
                  </a:extLst>
                </p:cNvPr>
                <p:cNvSpPr/>
                <p:nvPr/>
              </p:nvSpPr>
              <p:spPr>
                <a:xfrm>
                  <a:off x="12150662" y="291460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2" name="Freeform: Shape 3541">
                  <a:extLst>
                    <a:ext uri="{FF2B5EF4-FFF2-40B4-BE49-F238E27FC236}">
                      <a16:creationId xmlns:a16="http://schemas.microsoft.com/office/drawing/2014/main" id="{F678448D-41ED-4EF2-9DBF-C504DB0AE217}"/>
                    </a:ext>
                  </a:extLst>
                </p:cNvPr>
                <p:cNvSpPr/>
                <p:nvPr/>
              </p:nvSpPr>
              <p:spPr>
                <a:xfrm>
                  <a:off x="12145607" y="298221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3" name="Freeform: Shape 3542">
                  <a:extLst>
                    <a:ext uri="{FF2B5EF4-FFF2-40B4-BE49-F238E27FC236}">
                      <a16:creationId xmlns:a16="http://schemas.microsoft.com/office/drawing/2014/main" id="{4DC5092A-4656-49D8-8C2D-0B5D9E5DD434}"/>
                    </a:ext>
                  </a:extLst>
                </p:cNvPr>
                <p:cNvSpPr/>
                <p:nvPr/>
              </p:nvSpPr>
              <p:spPr>
                <a:xfrm>
                  <a:off x="12241644" y="308646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4" name="Freeform: Shape 3543">
                  <a:extLst>
                    <a:ext uri="{FF2B5EF4-FFF2-40B4-BE49-F238E27FC236}">
                      <a16:creationId xmlns:a16="http://schemas.microsoft.com/office/drawing/2014/main" id="{5AF7012F-B622-4BC7-AF52-1058851BBC0A}"/>
                    </a:ext>
                  </a:extLst>
                </p:cNvPr>
                <p:cNvSpPr/>
                <p:nvPr/>
              </p:nvSpPr>
              <p:spPr>
                <a:xfrm>
                  <a:off x="12850088" y="2659982"/>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4"/>
                        <a:pt x="3649" y="20077"/>
                      </a:cubicBezTo>
                      <a:cubicBezTo>
                        <a:pt x="8704" y="24500"/>
                        <a:pt x="15654" y="23868"/>
                        <a:pt x="20077" y="19445"/>
                      </a:cubicBezTo>
                      <a:cubicBezTo>
                        <a:pt x="24499"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5" name="Freeform: Shape 3544">
                  <a:extLst>
                    <a:ext uri="{FF2B5EF4-FFF2-40B4-BE49-F238E27FC236}">
                      <a16:creationId xmlns:a16="http://schemas.microsoft.com/office/drawing/2014/main" id="{EEF1572F-CD3D-49A4-B533-F1783DD441F1}"/>
                    </a:ext>
                  </a:extLst>
                </p:cNvPr>
                <p:cNvSpPr/>
                <p:nvPr/>
              </p:nvSpPr>
              <p:spPr>
                <a:xfrm>
                  <a:off x="12777428" y="2539304"/>
                  <a:ext cx="23095" cy="23095"/>
                </a:xfrm>
                <a:custGeom>
                  <a:avLst/>
                  <a:gdLst>
                    <a:gd name="connsiteX0" fmla="*/ 19446 w 23095"/>
                    <a:gd name="connsiteY0" fmla="*/ 3018 h 23095"/>
                    <a:gd name="connsiteX1" fmla="*/ 3019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9" y="3650"/>
                      </a:cubicBezTo>
                      <a:cubicBezTo>
                        <a:pt x="-1405" y="8704"/>
                        <a:pt x="-773" y="15654"/>
                        <a:pt x="3650" y="20077"/>
                      </a:cubicBezTo>
                      <a:cubicBezTo>
                        <a:pt x="8073" y="24500"/>
                        <a:pt x="15655" y="23868"/>
                        <a:pt x="20077" y="19445"/>
                      </a:cubicBezTo>
                      <a:cubicBezTo>
                        <a:pt x="24500" y="14391"/>
                        <a:pt x="23869" y="7441"/>
                        <a:pt x="19446" y="3018"/>
                      </a:cubicBezTo>
                      <a:lnTo>
                        <a:pt x="19446" y="3018"/>
                      </a:lnTo>
                      <a:close/>
                    </a:path>
                  </a:pathLst>
                </a:custGeom>
                <a:grpFill/>
                <a:ln w="63120" cap="flat">
                  <a:noFill/>
                  <a:prstDash val="solid"/>
                  <a:miter/>
                </a:ln>
              </p:spPr>
              <p:txBody>
                <a:bodyPr rtlCol="0" anchor="ctr"/>
                <a:lstStyle/>
                <a:p>
                  <a:endParaRPr lang="en-GB"/>
                </a:p>
              </p:txBody>
            </p:sp>
            <p:sp>
              <p:nvSpPr>
                <p:cNvPr id="3546" name="Freeform: Shape 3545">
                  <a:extLst>
                    <a:ext uri="{FF2B5EF4-FFF2-40B4-BE49-F238E27FC236}">
                      <a16:creationId xmlns:a16="http://schemas.microsoft.com/office/drawing/2014/main" id="{A12A9232-A018-4B85-A2DA-1E9013AB3B4A}"/>
                    </a:ext>
                  </a:extLst>
                </p:cNvPr>
                <p:cNvSpPr/>
                <p:nvPr/>
              </p:nvSpPr>
              <p:spPr>
                <a:xfrm>
                  <a:off x="12688341" y="248623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7" name="Freeform: Shape 3546">
                  <a:extLst>
                    <a:ext uri="{FF2B5EF4-FFF2-40B4-BE49-F238E27FC236}">
                      <a16:creationId xmlns:a16="http://schemas.microsoft.com/office/drawing/2014/main" id="{21FAD458-1D5F-458D-88D0-DF23238DACF1}"/>
                    </a:ext>
                  </a:extLst>
                </p:cNvPr>
                <p:cNvSpPr/>
                <p:nvPr/>
              </p:nvSpPr>
              <p:spPr>
                <a:xfrm>
                  <a:off x="12585986" y="232764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8" name="Freeform: Shape 3547">
                  <a:extLst>
                    <a:ext uri="{FF2B5EF4-FFF2-40B4-BE49-F238E27FC236}">
                      <a16:creationId xmlns:a16="http://schemas.microsoft.com/office/drawing/2014/main" id="{911CE4EC-5519-4F4F-834E-65EAF33D8A6F}"/>
                    </a:ext>
                  </a:extLst>
                </p:cNvPr>
                <p:cNvSpPr/>
                <p:nvPr/>
              </p:nvSpPr>
              <p:spPr>
                <a:xfrm>
                  <a:off x="12535440" y="224550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549" name="Freeform: Shape 3548">
                  <a:extLst>
                    <a:ext uri="{FF2B5EF4-FFF2-40B4-BE49-F238E27FC236}">
                      <a16:creationId xmlns:a16="http://schemas.microsoft.com/office/drawing/2014/main" id="{7AD7A2F5-BF4B-43EA-BA6F-4296F6DA0686}"/>
                    </a:ext>
                  </a:extLst>
                </p:cNvPr>
                <p:cNvSpPr/>
                <p:nvPr/>
              </p:nvSpPr>
              <p:spPr>
                <a:xfrm>
                  <a:off x="12842943" y="280005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50" name="Freeform: Shape 3549">
                  <a:extLst>
                    <a:ext uri="{FF2B5EF4-FFF2-40B4-BE49-F238E27FC236}">
                      <a16:creationId xmlns:a16="http://schemas.microsoft.com/office/drawing/2014/main" id="{78BB8E4B-7961-42A3-AC25-CA18BACC4840}"/>
                    </a:ext>
                  </a:extLst>
                </p:cNvPr>
                <p:cNvSpPr/>
                <p:nvPr/>
              </p:nvSpPr>
              <p:spPr>
                <a:xfrm>
                  <a:off x="13053340" y="266547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51" name="Freeform: Shape 3550">
                  <a:extLst>
                    <a:ext uri="{FF2B5EF4-FFF2-40B4-BE49-F238E27FC236}">
                      <a16:creationId xmlns:a16="http://schemas.microsoft.com/office/drawing/2014/main" id="{F88744A7-C5CD-4EDA-B798-7A32170DFA8F}"/>
                    </a:ext>
                  </a:extLst>
                </p:cNvPr>
                <p:cNvSpPr/>
                <p:nvPr/>
              </p:nvSpPr>
              <p:spPr>
                <a:xfrm>
                  <a:off x="13357878" y="267558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6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7" y="24063"/>
                        <a:pt x="-2474" y="44281"/>
                        <a:pt x="10794" y="56285"/>
                      </a:cubicBezTo>
                      <a:cubicBezTo>
                        <a:pt x="24062" y="68290"/>
                        <a:pt x="44281" y="67026"/>
                        <a:pt x="56286"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52" name="Freeform: Shape 3551">
                  <a:extLst>
                    <a:ext uri="{FF2B5EF4-FFF2-40B4-BE49-F238E27FC236}">
                      <a16:creationId xmlns:a16="http://schemas.microsoft.com/office/drawing/2014/main" id="{0E6388A5-BB22-4A7E-825B-D3CCD8EC7B61}"/>
                    </a:ext>
                  </a:extLst>
                </p:cNvPr>
                <p:cNvSpPr/>
                <p:nvPr/>
              </p:nvSpPr>
              <p:spPr>
                <a:xfrm>
                  <a:off x="12357073" y="291251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53" name="Freeform: Shape 3552">
                  <a:extLst>
                    <a:ext uri="{FF2B5EF4-FFF2-40B4-BE49-F238E27FC236}">
                      <a16:creationId xmlns:a16="http://schemas.microsoft.com/office/drawing/2014/main" id="{AE368844-4238-4612-9A04-AD4DE0621FD1}"/>
                    </a:ext>
                  </a:extLst>
                </p:cNvPr>
                <p:cNvSpPr/>
                <p:nvPr/>
              </p:nvSpPr>
              <p:spPr>
                <a:xfrm>
                  <a:off x="12392455" y="307489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7" y="20271"/>
                        <a:pt x="53758" y="8267"/>
                      </a:cubicBezTo>
                      <a:lnTo>
                        <a:pt x="53758" y="8267"/>
                      </a:lnTo>
                      <a:close/>
                    </a:path>
                  </a:pathLst>
                </a:custGeom>
                <a:grpFill/>
                <a:ln w="63120" cap="flat">
                  <a:noFill/>
                  <a:prstDash val="solid"/>
                  <a:miter/>
                </a:ln>
              </p:spPr>
              <p:txBody>
                <a:bodyPr rtlCol="0" anchor="ctr"/>
                <a:lstStyle/>
                <a:p>
                  <a:endParaRPr lang="en-GB"/>
                </a:p>
              </p:txBody>
            </p:sp>
            <p:sp>
              <p:nvSpPr>
                <p:cNvPr id="3554" name="Freeform: Shape 3553">
                  <a:extLst>
                    <a:ext uri="{FF2B5EF4-FFF2-40B4-BE49-F238E27FC236}">
                      <a16:creationId xmlns:a16="http://schemas.microsoft.com/office/drawing/2014/main" id="{2D0E7C8B-ABE5-4BA8-ACCA-18FD08441045}"/>
                    </a:ext>
                  </a:extLst>
                </p:cNvPr>
                <p:cNvSpPr/>
                <p:nvPr/>
              </p:nvSpPr>
              <p:spPr>
                <a:xfrm>
                  <a:off x="12311582" y="3180408"/>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555" name="Freeform: Shape 3554">
                  <a:extLst>
                    <a:ext uri="{FF2B5EF4-FFF2-40B4-BE49-F238E27FC236}">
                      <a16:creationId xmlns:a16="http://schemas.microsoft.com/office/drawing/2014/main" id="{A195F698-DF89-4E11-A1FE-F4DD0290D5C0}"/>
                    </a:ext>
                  </a:extLst>
                </p:cNvPr>
                <p:cNvSpPr/>
                <p:nvPr/>
              </p:nvSpPr>
              <p:spPr>
                <a:xfrm>
                  <a:off x="11449777" y="25896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556" name="Freeform: Shape 3555">
                  <a:extLst>
                    <a:ext uri="{FF2B5EF4-FFF2-40B4-BE49-F238E27FC236}">
                      <a16:creationId xmlns:a16="http://schemas.microsoft.com/office/drawing/2014/main" id="{A4EB78D2-C1B4-416D-A647-2DCC997676A7}"/>
                    </a:ext>
                  </a:extLst>
                </p:cNvPr>
                <p:cNvSpPr/>
                <p:nvPr/>
              </p:nvSpPr>
              <p:spPr>
                <a:xfrm>
                  <a:off x="12437314" y="213727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57" name="Freeform: Shape 3556">
                  <a:extLst>
                    <a:ext uri="{FF2B5EF4-FFF2-40B4-BE49-F238E27FC236}">
                      <a16:creationId xmlns:a16="http://schemas.microsoft.com/office/drawing/2014/main" id="{9E40EC8A-3789-42A0-9A77-A9AAB0CD93E9}"/>
                    </a:ext>
                  </a:extLst>
                </p:cNvPr>
                <p:cNvSpPr/>
                <p:nvPr/>
              </p:nvSpPr>
              <p:spPr>
                <a:xfrm>
                  <a:off x="12882116" y="2707806"/>
                  <a:ext cx="64552" cy="64552"/>
                </a:xfrm>
                <a:custGeom>
                  <a:avLst/>
                  <a:gdLst>
                    <a:gd name="connsiteX0" fmla="*/ 53758 w 64552"/>
                    <a:gd name="connsiteY0" fmla="*/ 8267 h 64552"/>
                    <a:gd name="connsiteX1" fmla="*/ 8267 w 64552"/>
                    <a:gd name="connsiteY1" fmla="*/ 10794 h 64552"/>
                    <a:gd name="connsiteX2" fmla="*/ 10795 w 64552"/>
                    <a:gd name="connsiteY2" fmla="*/ 56285 h 64552"/>
                    <a:gd name="connsiteX3" fmla="*/ 56286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5" y="56285"/>
                      </a:cubicBezTo>
                      <a:cubicBezTo>
                        <a:pt x="24062" y="68290"/>
                        <a:pt x="44281" y="67026"/>
                        <a:pt x="56286" y="53758"/>
                      </a:cubicBezTo>
                      <a:cubicBezTo>
                        <a:pt x="68290" y="40490"/>
                        <a:pt x="67027" y="20272"/>
                        <a:pt x="53758" y="8267"/>
                      </a:cubicBezTo>
                      <a:lnTo>
                        <a:pt x="53758" y="8267"/>
                      </a:lnTo>
                      <a:close/>
                    </a:path>
                  </a:pathLst>
                </a:custGeom>
                <a:grpFill/>
                <a:ln w="63120" cap="flat">
                  <a:noFill/>
                  <a:prstDash val="solid"/>
                  <a:miter/>
                </a:ln>
              </p:spPr>
              <p:txBody>
                <a:bodyPr rtlCol="0" anchor="ctr"/>
                <a:lstStyle/>
                <a:p>
                  <a:endParaRPr lang="en-GB"/>
                </a:p>
              </p:txBody>
            </p:sp>
            <p:sp>
              <p:nvSpPr>
                <p:cNvPr id="3558" name="Freeform: Shape 3557">
                  <a:extLst>
                    <a:ext uri="{FF2B5EF4-FFF2-40B4-BE49-F238E27FC236}">
                      <a16:creationId xmlns:a16="http://schemas.microsoft.com/office/drawing/2014/main" id="{70725E4D-5A12-478E-89E8-DA2B51EACB00}"/>
                    </a:ext>
                  </a:extLst>
                </p:cNvPr>
                <p:cNvSpPr/>
                <p:nvPr/>
              </p:nvSpPr>
              <p:spPr>
                <a:xfrm>
                  <a:off x="12074284" y="2907097"/>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5" y="31377"/>
                      </a:cubicBezTo>
                      <a:cubicBezTo>
                        <a:pt x="13686" y="38327"/>
                        <a:pt x="25059" y="37695"/>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59" name="Freeform: Shape 3558">
                  <a:extLst>
                    <a:ext uri="{FF2B5EF4-FFF2-40B4-BE49-F238E27FC236}">
                      <a16:creationId xmlns:a16="http://schemas.microsoft.com/office/drawing/2014/main" id="{12E28F63-8D32-448C-80F0-B859C255B8C2}"/>
                    </a:ext>
                  </a:extLst>
                </p:cNvPr>
                <p:cNvSpPr/>
                <p:nvPr/>
              </p:nvSpPr>
              <p:spPr>
                <a:xfrm>
                  <a:off x="11886001" y="2684696"/>
                  <a:ext cx="36218" cy="35968"/>
                </a:xfrm>
                <a:custGeom>
                  <a:avLst/>
                  <a:gdLst>
                    <a:gd name="connsiteX0" fmla="*/ 30113 w 36218"/>
                    <a:gd name="connsiteY0" fmla="*/ 4841 h 35968"/>
                    <a:gd name="connsiteX1" fmla="*/ 4841 w 36218"/>
                    <a:gd name="connsiteY1" fmla="*/ 6105 h 35968"/>
                    <a:gd name="connsiteX2" fmla="*/ 6104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59" y="-1478"/>
                        <a:pt x="4841" y="6105"/>
                      </a:cubicBezTo>
                      <a:cubicBezTo>
                        <a:pt x="-2109" y="13686"/>
                        <a:pt x="-1478" y="25059"/>
                        <a:pt x="6104" y="31377"/>
                      </a:cubicBezTo>
                      <a:cubicBezTo>
                        <a:pt x="13686" y="37696"/>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3560" name="Freeform: Shape 3559">
                  <a:extLst>
                    <a:ext uri="{FF2B5EF4-FFF2-40B4-BE49-F238E27FC236}">
                      <a16:creationId xmlns:a16="http://schemas.microsoft.com/office/drawing/2014/main" id="{9A143EFB-C36B-4BE5-B693-948F5160D28F}"/>
                    </a:ext>
                  </a:extLst>
                </p:cNvPr>
                <p:cNvSpPr/>
                <p:nvPr/>
              </p:nvSpPr>
              <p:spPr>
                <a:xfrm>
                  <a:off x="11968770" y="271881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4"/>
                      </a:cubicBezTo>
                      <a:cubicBezTo>
                        <a:pt x="-2109" y="13686"/>
                        <a:pt x="-1477" y="25059"/>
                        <a:pt x="6104" y="31377"/>
                      </a:cubicBezTo>
                      <a:cubicBezTo>
                        <a:pt x="13686" y="37695"/>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561" name="Freeform: Shape 3560">
                  <a:extLst>
                    <a:ext uri="{FF2B5EF4-FFF2-40B4-BE49-F238E27FC236}">
                      <a16:creationId xmlns:a16="http://schemas.microsoft.com/office/drawing/2014/main" id="{6D467C29-927F-4F57-9D38-F3018C504700}"/>
                    </a:ext>
                  </a:extLst>
                </p:cNvPr>
                <p:cNvSpPr/>
                <p:nvPr/>
              </p:nvSpPr>
              <p:spPr>
                <a:xfrm>
                  <a:off x="12227184" y="3127603"/>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8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7" y="25059"/>
                        <a:pt x="6105" y="31377"/>
                      </a:cubicBezTo>
                      <a:cubicBezTo>
                        <a:pt x="13686" y="38327"/>
                        <a:pt x="25059" y="37695"/>
                        <a:pt x="31378" y="30113"/>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62" name="Freeform: Shape 3561">
                  <a:extLst>
                    <a:ext uri="{FF2B5EF4-FFF2-40B4-BE49-F238E27FC236}">
                      <a16:creationId xmlns:a16="http://schemas.microsoft.com/office/drawing/2014/main" id="{9972BABD-5645-4AB5-825F-0F7EE0EB9A99}"/>
                    </a:ext>
                  </a:extLst>
                </p:cNvPr>
                <p:cNvSpPr/>
                <p:nvPr/>
              </p:nvSpPr>
              <p:spPr>
                <a:xfrm>
                  <a:off x="12623968" y="2409854"/>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8" y="25059"/>
                        <a:pt x="6104" y="31377"/>
                      </a:cubicBezTo>
                      <a:cubicBezTo>
                        <a:pt x="13686" y="38327"/>
                        <a:pt x="25059" y="37696"/>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63" name="Freeform: Shape 3562">
                  <a:extLst>
                    <a:ext uri="{FF2B5EF4-FFF2-40B4-BE49-F238E27FC236}">
                      <a16:creationId xmlns:a16="http://schemas.microsoft.com/office/drawing/2014/main" id="{AAE43C80-4BE4-4912-A302-F8FEAFCEF57B}"/>
                    </a:ext>
                  </a:extLst>
                </p:cNvPr>
                <p:cNvSpPr/>
                <p:nvPr/>
              </p:nvSpPr>
              <p:spPr>
                <a:xfrm>
                  <a:off x="12617650" y="2315712"/>
                  <a:ext cx="36218" cy="36218"/>
                </a:xfrm>
                <a:custGeom>
                  <a:avLst/>
                  <a:gdLst>
                    <a:gd name="connsiteX0" fmla="*/ 30114 w 36218"/>
                    <a:gd name="connsiteY0" fmla="*/ 4841 h 36218"/>
                    <a:gd name="connsiteX1" fmla="*/ 4841 w 36218"/>
                    <a:gd name="connsiteY1" fmla="*/ 6105 h 36218"/>
                    <a:gd name="connsiteX2" fmla="*/ 6105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5"/>
                      </a:cubicBezTo>
                      <a:cubicBezTo>
                        <a:pt x="-2109" y="13686"/>
                        <a:pt x="-1477" y="25059"/>
                        <a:pt x="6105" y="31377"/>
                      </a:cubicBezTo>
                      <a:cubicBezTo>
                        <a:pt x="13686" y="38327"/>
                        <a:pt x="25059" y="37696"/>
                        <a:pt x="31378"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64" name="Freeform: Shape 3563">
                  <a:extLst>
                    <a:ext uri="{FF2B5EF4-FFF2-40B4-BE49-F238E27FC236}">
                      <a16:creationId xmlns:a16="http://schemas.microsoft.com/office/drawing/2014/main" id="{1403FC30-C3D6-48CF-B6DD-41CF211FDFA2}"/>
                    </a:ext>
                  </a:extLst>
                </p:cNvPr>
                <p:cNvSpPr/>
                <p:nvPr/>
              </p:nvSpPr>
              <p:spPr>
                <a:xfrm>
                  <a:off x="12724428" y="2443972"/>
                  <a:ext cx="36218" cy="36218"/>
                </a:xfrm>
                <a:custGeom>
                  <a:avLst/>
                  <a:gdLst>
                    <a:gd name="connsiteX0" fmla="*/ 30114 w 36218"/>
                    <a:gd name="connsiteY0" fmla="*/ 4841 h 36218"/>
                    <a:gd name="connsiteX1" fmla="*/ 4840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0" y="6104"/>
                      </a:cubicBezTo>
                      <a:cubicBezTo>
                        <a:pt x="-2109" y="13686"/>
                        <a:pt x="-1477" y="25059"/>
                        <a:pt x="6104" y="31377"/>
                      </a:cubicBezTo>
                      <a:cubicBezTo>
                        <a:pt x="13687" y="38327"/>
                        <a:pt x="25059" y="37696"/>
                        <a:pt x="31378" y="30114"/>
                      </a:cubicBezTo>
                      <a:cubicBezTo>
                        <a:pt x="38328"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565" name="Freeform: Shape 3564">
                  <a:extLst>
                    <a:ext uri="{FF2B5EF4-FFF2-40B4-BE49-F238E27FC236}">
                      <a16:creationId xmlns:a16="http://schemas.microsoft.com/office/drawing/2014/main" id="{476B3FB9-2264-4352-A10E-D40C590316F3}"/>
                    </a:ext>
                  </a:extLst>
                </p:cNvPr>
                <p:cNvSpPr/>
                <p:nvPr/>
              </p:nvSpPr>
              <p:spPr>
                <a:xfrm>
                  <a:off x="12773710" y="2620250"/>
                  <a:ext cx="36217" cy="36218"/>
                </a:xfrm>
                <a:custGeom>
                  <a:avLst/>
                  <a:gdLst>
                    <a:gd name="connsiteX0" fmla="*/ 30113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3 w 36217"/>
                    <a:gd name="connsiteY4" fmla="*/ 4841 h 36218"/>
                    <a:gd name="connsiteX5" fmla="*/ 30113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3" y="4841"/>
                      </a:moveTo>
                      <a:cubicBezTo>
                        <a:pt x="22532" y="-2109"/>
                        <a:pt x="11159" y="-1478"/>
                        <a:pt x="4841" y="6105"/>
                      </a:cubicBezTo>
                      <a:cubicBezTo>
                        <a:pt x="-2109" y="13686"/>
                        <a:pt x="-1478" y="25059"/>
                        <a:pt x="6104" y="31377"/>
                      </a:cubicBezTo>
                      <a:cubicBezTo>
                        <a:pt x="13686" y="38327"/>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3566" name="Freeform: Shape 3565">
                  <a:extLst>
                    <a:ext uri="{FF2B5EF4-FFF2-40B4-BE49-F238E27FC236}">
                      <a16:creationId xmlns:a16="http://schemas.microsoft.com/office/drawing/2014/main" id="{923E53B4-F2F9-4A4A-9F50-957E069DCCCB}"/>
                    </a:ext>
                  </a:extLst>
                </p:cNvPr>
                <p:cNvSpPr/>
                <p:nvPr/>
              </p:nvSpPr>
              <p:spPr>
                <a:xfrm>
                  <a:off x="13107943" y="2564650"/>
                  <a:ext cx="36218" cy="35968"/>
                </a:xfrm>
                <a:custGeom>
                  <a:avLst/>
                  <a:gdLst>
                    <a:gd name="connsiteX0" fmla="*/ 30113 w 36218"/>
                    <a:gd name="connsiteY0" fmla="*/ 4841 h 35968"/>
                    <a:gd name="connsiteX1" fmla="*/ 4841 w 36218"/>
                    <a:gd name="connsiteY1" fmla="*/ 6104 h 35968"/>
                    <a:gd name="connsiteX2" fmla="*/ 6105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60" y="-1477"/>
                        <a:pt x="4841" y="6104"/>
                      </a:cubicBezTo>
                      <a:cubicBezTo>
                        <a:pt x="-2109" y="13686"/>
                        <a:pt x="-1478" y="25059"/>
                        <a:pt x="6105" y="31377"/>
                      </a:cubicBezTo>
                      <a:cubicBezTo>
                        <a:pt x="13686" y="37696"/>
                        <a:pt x="25060" y="37696"/>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3567" name="Freeform: Shape 3566">
                  <a:extLst>
                    <a:ext uri="{FF2B5EF4-FFF2-40B4-BE49-F238E27FC236}">
                      <a16:creationId xmlns:a16="http://schemas.microsoft.com/office/drawing/2014/main" id="{F773335E-44E8-4A31-9169-067653318198}"/>
                    </a:ext>
                  </a:extLst>
                </p:cNvPr>
                <p:cNvSpPr/>
                <p:nvPr/>
              </p:nvSpPr>
              <p:spPr>
                <a:xfrm>
                  <a:off x="13047288" y="2401008"/>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4" y="31377"/>
                      </a:cubicBezTo>
                      <a:cubicBezTo>
                        <a:pt x="13686" y="38327"/>
                        <a:pt x="25059" y="37696"/>
                        <a:pt x="31378" y="30114"/>
                      </a:cubicBezTo>
                      <a:cubicBezTo>
                        <a:pt x="38328"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68" name="Freeform: Shape 3567">
                  <a:extLst>
                    <a:ext uri="{FF2B5EF4-FFF2-40B4-BE49-F238E27FC236}">
                      <a16:creationId xmlns:a16="http://schemas.microsoft.com/office/drawing/2014/main" id="{416789FA-37F4-4FDE-92B2-68B88F706586}"/>
                    </a:ext>
                  </a:extLst>
                </p:cNvPr>
                <p:cNvSpPr/>
                <p:nvPr/>
              </p:nvSpPr>
              <p:spPr>
                <a:xfrm>
                  <a:off x="12975261" y="2371944"/>
                  <a:ext cx="36218" cy="36218"/>
                </a:xfrm>
                <a:custGeom>
                  <a:avLst/>
                  <a:gdLst>
                    <a:gd name="connsiteX0" fmla="*/ 30114 w 36218"/>
                    <a:gd name="connsiteY0" fmla="*/ 4841 h 36218"/>
                    <a:gd name="connsiteX1" fmla="*/ 4841 w 36218"/>
                    <a:gd name="connsiteY1" fmla="*/ 6105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1" y="-2109"/>
                        <a:pt x="11159" y="-1478"/>
                        <a:pt x="4841" y="6105"/>
                      </a:cubicBezTo>
                      <a:cubicBezTo>
                        <a:pt x="-2109" y="13686"/>
                        <a:pt x="-1477" y="25059"/>
                        <a:pt x="6104" y="31377"/>
                      </a:cubicBezTo>
                      <a:cubicBezTo>
                        <a:pt x="13686" y="38327"/>
                        <a:pt x="25059" y="37696"/>
                        <a:pt x="31378"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569" name="Freeform: Shape 3568">
                  <a:extLst>
                    <a:ext uri="{FF2B5EF4-FFF2-40B4-BE49-F238E27FC236}">
                      <a16:creationId xmlns:a16="http://schemas.microsoft.com/office/drawing/2014/main" id="{044F9104-02CF-4451-86AB-817E9D4E7FE7}"/>
                    </a:ext>
                  </a:extLst>
                </p:cNvPr>
                <p:cNvSpPr/>
                <p:nvPr/>
              </p:nvSpPr>
              <p:spPr>
                <a:xfrm>
                  <a:off x="12893124" y="2185557"/>
                  <a:ext cx="36217" cy="36218"/>
                </a:xfrm>
                <a:custGeom>
                  <a:avLst/>
                  <a:gdLst>
                    <a:gd name="connsiteX0" fmla="*/ 30113 w 36217"/>
                    <a:gd name="connsiteY0" fmla="*/ 4841 h 36218"/>
                    <a:gd name="connsiteX1" fmla="*/ 4841 w 36217"/>
                    <a:gd name="connsiteY1" fmla="*/ 6104 h 36218"/>
                    <a:gd name="connsiteX2" fmla="*/ 6104 w 36217"/>
                    <a:gd name="connsiteY2" fmla="*/ 31377 h 36218"/>
                    <a:gd name="connsiteX3" fmla="*/ 31377 w 36217"/>
                    <a:gd name="connsiteY3" fmla="*/ 30114 h 36218"/>
                    <a:gd name="connsiteX4" fmla="*/ 30113 w 36217"/>
                    <a:gd name="connsiteY4" fmla="*/ 4841 h 36218"/>
                    <a:gd name="connsiteX5" fmla="*/ 30113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3" y="4841"/>
                      </a:moveTo>
                      <a:cubicBezTo>
                        <a:pt x="22532" y="-2109"/>
                        <a:pt x="11159" y="-1477"/>
                        <a:pt x="4841" y="6104"/>
                      </a:cubicBezTo>
                      <a:cubicBezTo>
                        <a:pt x="-2109" y="13686"/>
                        <a:pt x="-1478" y="25059"/>
                        <a:pt x="6104" y="31377"/>
                      </a:cubicBezTo>
                      <a:cubicBezTo>
                        <a:pt x="13686" y="38327"/>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3570" name="Freeform: Shape 3569">
                  <a:extLst>
                    <a:ext uri="{FF2B5EF4-FFF2-40B4-BE49-F238E27FC236}">
                      <a16:creationId xmlns:a16="http://schemas.microsoft.com/office/drawing/2014/main" id="{3C884156-DEF8-4829-8D61-E0BF822E35EA}"/>
                    </a:ext>
                  </a:extLst>
                </p:cNvPr>
                <p:cNvSpPr/>
                <p:nvPr/>
              </p:nvSpPr>
              <p:spPr>
                <a:xfrm>
                  <a:off x="12774342" y="2123007"/>
                  <a:ext cx="36218" cy="35968"/>
                </a:xfrm>
                <a:custGeom>
                  <a:avLst/>
                  <a:gdLst>
                    <a:gd name="connsiteX0" fmla="*/ 30113 w 36218"/>
                    <a:gd name="connsiteY0" fmla="*/ 4841 h 35968"/>
                    <a:gd name="connsiteX1" fmla="*/ 4841 w 36218"/>
                    <a:gd name="connsiteY1" fmla="*/ 6104 h 35968"/>
                    <a:gd name="connsiteX2" fmla="*/ 6105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60" y="-1477"/>
                        <a:pt x="4841" y="6104"/>
                      </a:cubicBezTo>
                      <a:cubicBezTo>
                        <a:pt x="-2109" y="13686"/>
                        <a:pt x="-1478" y="25059"/>
                        <a:pt x="6105" y="31377"/>
                      </a:cubicBezTo>
                      <a:cubicBezTo>
                        <a:pt x="13686" y="37695"/>
                        <a:pt x="25059" y="37695"/>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3571" name="Freeform: Shape 3570">
                  <a:extLst>
                    <a:ext uri="{FF2B5EF4-FFF2-40B4-BE49-F238E27FC236}">
                      <a16:creationId xmlns:a16="http://schemas.microsoft.com/office/drawing/2014/main" id="{019E3BE8-F4C4-40E6-B939-852DB4B811CF}"/>
                    </a:ext>
                  </a:extLst>
                </p:cNvPr>
                <p:cNvSpPr/>
                <p:nvPr/>
              </p:nvSpPr>
              <p:spPr>
                <a:xfrm>
                  <a:off x="12701682" y="1989061"/>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4" y="31377"/>
                      </a:cubicBezTo>
                      <a:cubicBezTo>
                        <a:pt x="13686" y="38327"/>
                        <a:pt x="25059" y="37696"/>
                        <a:pt x="31378" y="30114"/>
                      </a:cubicBezTo>
                      <a:cubicBezTo>
                        <a:pt x="38328"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572" name="Freeform: Shape 3571">
                  <a:extLst>
                    <a:ext uri="{FF2B5EF4-FFF2-40B4-BE49-F238E27FC236}">
                      <a16:creationId xmlns:a16="http://schemas.microsoft.com/office/drawing/2014/main" id="{5E9D5C1D-5125-4736-AB97-82E64FA374D6}"/>
                    </a:ext>
                  </a:extLst>
                </p:cNvPr>
                <p:cNvSpPr/>
                <p:nvPr/>
              </p:nvSpPr>
              <p:spPr>
                <a:xfrm>
                  <a:off x="12638500" y="1858274"/>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4"/>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573" name="Freeform: Shape 3572">
                  <a:extLst>
                    <a:ext uri="{FF2B5EF4-FFF2-40B4-BE49-F238E27FC236}">
                      <a16:creationId xmlns:a16="http://schemas.microsoft.com/office/drawing/2014/main" id="{E0033FCE-84D7-4CC6-A851-84D4FBB04908}"/>
                    </a:ext>
                  </a:extLst>
                </p:cNvPr>
                <p:cNvSpPr/>
                <p:nvPr/>
              </p:nvSpPr>
              <p:spPr>
                <a:xfrm>
                  <a:off x="13185025" y="2550750"/>
                  <a:ext cx="36218" cy="36218"/>
                </a:xfrm>
                <a:custGeom>
                  <a:avLst/>
                  <a:gdLst>
                    <a:gd name="connsiteX0" fmla="*/ 30113 w 36218"/>
                    <a:gd name="connsiteY0" fmla="*/ 4841 h 36218"/>
                    <a:gd name="connsiteX1" fmla="*/ 4841 w 36218"/>
                    <a:gd name="connsiteY1" fmla="*/ 6104 h 36218"/>
                    <a:gd name="connsiteX2" fmla="*/ 6105 w 36218"/>
                    <a:gd name="connsiteY2" fmla="*/ 31377 h 36218"/>
                    <a:gd name="connsiteX3" fmla="*/ 31377 w 36218"/>
                    <a:gd name="connsiteY3" fmla="*/ 30114 h 36218"/>
                    <a:gd name="connsiteX4" fmla="*/ 30113 w 36218"/>
                    <a:gd name="connsiteY4" fmla="*/ 4841 h 36218"/>
                    <a:gd name="connsiteX5" fmla="*/ 30113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3" y="4841"/>
                      </a:moveTo>
                      <a:cubicBezTo>
                        <a:pt x="22532" y="-2109"/>
                        <a:pt x="11160" y="-1477"/>
                        <a:pt x="4841" y="6104"/>
                      </a:cubicBezTo>
                      <a:cubicBezTo>
                        <a:pt x="-2109" y="13686"/>
                        <a:pt x="-1478" y="25059"/>
                        <a:pt x="6105" y="31377"/>
                      </a:cubicBezTo>
                      <a:cubicBezTo>
                        <a:pt x="13686" y="38327"/>
                        <a:pt x="25059" y="37695"/>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3574" name="Freeform: Shape 3573">
                  <a:extLst>
                    <a:ext uri="{FF2B5EF4-FFF2-40B4-BE49-F238E27FC236}">
                      <a16:creationId xmlns:a16="http://schemas.microsoft.com/office/drawing/2014/main" id="{3058178C-82AC-469A-95F6-6B84EEC7D97A}"/>
                    </a:ext>
                  </a:extLst>
                </p:cNvPr>
                <p:cNvSpPr/>
                <p:nvPr/>
              </p:nvSpPr>
              <p:spPr>
                <a:xfrm>
                  <a:off x="12597165" y="170952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575" name="Freeform: Shape 3574">
                  <a:extLst>
                    <a:ext uri="{FF2B5EF4-FFF2-40B4-BE49-F238E27FC236}">
                      <a16:creationId xmlns:a16="http://schemas.microsoft.com/office/drawing/2014/main" id="{DBD87C16-EB96-414D-AC18-24E988BF75D3}"/>
                    </a:ext>
                  </a:extLst>
                </p:cNvPr>
                <p:cNvSpPr/>
                <p:nvPr/>
              </p:nvSpPr>
              <p:spPr>
                <a:xfrm>
                  <a:off x="12185217" y="349758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576" name="Freeform: Shape 3575">
                  <a:extLst>
                    <a:ext uri="{FF2B5EF4-FFF2-40B4-BE49-F238E27FC236}">
                      <a16:creationId xmlns:a16="http://schemas.microsoft.com/office/drawing/2014/main" id="{25B3C796-2F8B-46B8-9AE1-1DE8650A3502}"/>
                    </a:ext>
                  </a:extLst>
                </p:cNvPr>
                <p:cNvSpPr/>
                <p:nvPr/>
              </p:nvSpPr>
              <p:spPr>
                <a:xfrm>
                  <a:off x="12324378" y="2188610"/>
                  <a:ext cx="126150" cy="126149"/>
                </a:xfrm>
                <a:custGeom>
                  <a:avLst/>
                  <a:gdLst>
                    <a:gd name="connsiteX0" fmla="*/ 71289 w 126150"/>
                    <a:gd name="connsiteY0" fmla="*/ 525 h 126149"/>
                    <a:gd name="connsiteX1" fmla="*/ 125625 w 126150"/>
                    <a:gd name="connsiteY1" fmla="*/ 71289 h 126149"/>
                    <a:gd name="connsiteX2" fmla="*/ 54861 w 126150"/>
                    <a:gd name="connsiteY2" fmla="*/ 125625 h 126149"/>
                    <a:gd name="connsiteX3" fmla="*/ 525 w 126150"/>
                    <a:gd name="connsiteY3" fmla="*/ 54861 h 126149"/>
                    <a:gd name="connsiteX4" fmla="*/ 71289 w 126150"/>
                    <a:gd name="connsiteY4" fmla="*/ 525 h 12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0" h="126149">
                      <a:moveTo>
                        <a:pt x="71289" y="525"/>
                      </a:moveTo>
                      <a:cubicBezTo>
                        <a:pt x="106039" y="4947"/>
                        <a:pt x="130048" y="37170"/>
                        <a:pt x="125625" y="71289"/>
                      </a:cubicBezTo>
                      <a:cubicBezTo>
                        <a:pt x="121203" y="106039"/>
                        <a:pt x="88980" y="130048"/>
                        <a:pt x="54861" y="125625"/>
                      </a:cubicBezTo>
                      <a:cubicBezTo>
                        <a:pt x="20111" y="121202"/>
                        <a:pt x="-3898" y="88980"/>
                        <a:pt x="525" y="54861"/>
                      </a:cubicBezTo>
                      <a:cubicBezTo>
                        <a:pt x="4947" y="20111"/>
                        <a:pt x="37170" y="-3898"/>
                        <a:pt x="71289" y="525"/>
                      </a:cubicBezTo>
                      <a:close/>
                    </a:path>
                  </a:pathLst>
                </a:custGeom>
                <a:grpFill/>
                <a:ln w="63120" cap="flat">
                  <a:noFill/>
                  <a:prstDash val="solid"/>
                  <a:miter/>
                </a:ln>
              </p:spPr>
              <p:txBody>
                <a:bodyPr rtlCol="0" anchor="ctr"/>
                <a:lstStyle/>
                <a:p>
                  <a:endParaRPr lang="en-GB"/>
                </a:p>
              </p:txBody>
            </p:sp>
            <p:sp>
              <p:nvSpPr>
                <p:cNvPr id="3577" name="Freeform: Shape 3576">
                  <a:extLst>
                    <a:ext uri="{FF2B5EF4-FFF2-40B4-BE49-F238E27FC236}">
                      <a16:creationId xmlns:a16="http://schemas.microsoft.com/office/drawing/2014/main" id="{AD519798-CFED-47DD-BF17-A08064BCD0C9}"/>
                    </a:ext>
                  </a:extLst>
                </p:cNvPr>
                <p:cNvSpPr/>
                <p:nvPr/>
              </p:nvSpPr>
              <p:spPr>
                <a:xfrm>
                  <a:off x="12211404" y="2598783"/>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2" y="66744"/>
                        <a:pt x="56635" y="82540"/>
                        <a:pt x="34521" y="79381"/>
                      </a:cubicBezTo>
                      <a:cubicBezTo>
                        <a:pt x="13040" y="76222"/>
                        <a:pt x="-2756" y="56635"/>
                        <a:pt x="403" y="34521"/>
                      </a:cubicBezTo>
                      <a:cubicBezTo>
                        <a:pt x="3562" y="13039"/>
                        <a:pt x="23148" y="-2756"/>
                        <a:pt x="45262" y="403"/>
                      </a:cubicBezTo>
                      <a:close/>
                    </a:path>
                  </a:pathLst>
                </a:custGeom>
                <a:grpFill/>
                <a:ln w="63120" cap="flat">
                  <a:noFill/>
                  <a:prstDash val="solid"/>
                  <a:miter/>
                </a:ln>
              </p:spPr>
              <p:txBody>
                <a:bodyPr rtlCol="0" anchor="ctr"/>
                <a:lstStyle/>
                <a:p>
                  <a:endParaRPr lang="en-GB"/>
                </a:p>
              </p:txBody>
            </p:sp>
            <p:sp>
              <p:nvSpPr>
                <p:cNvPr id="3578" name="Freeform: Shape 3577">
                  <a:extLst>
                    <a:ext uri="{FF2B5EF4-FFF2-40B4-BE49-F238E27FC236}">
                      <a16:creationId xmlns:a16="http://schemas.microsoft.com/office/drawing/2014/main" id="{8FFCBF3C-5D37-4438-A703-932A93BD4B0E}"/>
                    </a:ext>
                  </a:extLst>
                </p:cNvPr>
                <p:cNvSpPr/>
                <p:nvPr/>
              </p:nvSpPr>
              <p:spPr>
                <a:xfrm>
                  <a:off x="12611979" y="2696084"/>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3579" name="Freeform: Shape 3578">
                  <a:extLst>
                    <a:ext uri="{FF2B5EF4-FFF2-40B4-BE49-F238E27FC236}">
                      <a16:creationId xmlns:a16="http://schemas.microsoft.com/office/drawing/2014/main" id="{21A05FDE-76BA-486C-98E2-B7950B72C4B0}"/>
                    </a:ext>
                  </a:extLst>
                </p:cNvPr>
                <p:cNvSpPr/>
                <p:nvPr/>
              </p:nvSpPr>
              <p:spPr>
                <a:xfrm>
                  <a:off x="12403465" y="2683447"/>
                  <a:ext cx="79796" cy="79783"/>
                </a:xfrm>
                <a:custGeom>
                  <a:avLst/>
                  <a:gdLst>
                    <a:gd name="connsiteX0" fmla="*/ 45275 w 79796"/>
                    <a:gd name="connsiteY0" fmla="*/ 403 h 79783"/>
                    <a:gd name="connsiteX1" fmla="*/ 79394 w 79796"/>
                    <a:gd name="connsiteY1" fmla="*/ 45262 h 79783"/>
                    <a:gd name="connsiteX2" fmla="*/ 34534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7" y="3562"/>
                        <a:pt x="82553" y="23149"/>
                        <a:pt x="79394" y="45262"/>
                      </a:cubicBezTo>
                      <a:cubicBezTo>
                        <a:pt x="76235" y="66744"/>
                        <a:pt x="56648" y="82540"/>
                        <a:pt x="34534" y="79381"/>
                      </a:cubicBezTo>
                      <a:cubicBezTo>
                        <a:pt x="12421" y="76222"/>
                        <a:pt x="-2743" y="56635"/>
                        <a:pt x="416" y="34521"/>
                      </a:cubicBezTo>
                      <a:cubicBezTo>
                        <a:pt x="3575" y="13039"/>
                        <a:pt x="23162" y="-2756"/>
                        <a:pt x="45275" y="403"/>
                      </a:cubicBezTo>
                      <a:close/>
                    </a:path>
                  </a:pathLst>
                </a:custGeom>
                <a:grpFill/>
                <a:ln w="63120" cap="flat">
                  <a:noFill/>
                  <a:prstDash val="solid"/>
                  <a:miter/>
                </a:ln>
              </p:spPr>
              <p:txBody>
                <a:bodyPr rtlCol="0" anchor="ctr"/>
                <a:lstStyle/>
                <a:p>
                  <a:endParaRPr lang="en-GB"/>
                </a:p>
              </p:txBody>
            </p:sp>
            <p:sp>
              <p:nvSpPr>
                <p:cNvPr id="3580" name="Freeform: Shape 3579">
                  <a:extLst>
                    <a:ext uri="{FF2B5EF4-FFF2-40B4-BE49-F238E27FC236}">
                      <a16:creationId xmlns:a16="http://schemas.microsoft.com/office/drawing/2014/main" id="{53AC4809-3D5A-4E8B-8939-3CB642C5175E}"/>
                    </a:ext>
                  </a:extLst>
                </p:cNvPr>
                <p:cNvSpPr/>
                <p:nvPr/>
              </p:nvSpPr>
              <p:spPr>
                <a:xfrm>
                  <a:off x="13111736" y="2722620"/>
                  <a:ext cx="79796" cy="79783"/>
                </a:xfrm>
                <a:custGeom>
                  <a:avLst/>
                  <a:gdLst>
                    <a:gd name="connsiteX0" fmla="*/ 45275 w 79796"/>
                    <a:gd name="connsiteY0" fmla="*/ 403 h 79783"/>
                    <a:gd name="connsiteX1" fmla="*/ 79394 w 79796"/>
                    <a:gd name="connsiteY1" fmla="*/ 45262 h 79783"/>
                    <a:gd name="connsiteX2" fmla="*/ 34534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7" y="3562"/>
                        <a:pt x="82552" y="23149"/>
                        <a:pt x="79394" y="45262"/>
                      </a:cubicBezTo>
                      <a:cubicBezTo>
                        <a:pt x="76235" y="66744"/>
                        <a:pt x="56648" y="82540"/>
                        <a:pt x="34534" y="79381"/>
                      </a:cubicBezTo>
                      <a:cubicBezTo>
                        <a:pt x="12420" y="76222"/>
                        <a:pt x="-2743" y="56635"/>
                        <a:pt x="416" y="34521"/>
                      </a:cubicBezTo>
                      <a:cubicBezTo>
                        <a:pt x="3574" y="13039"/>
                        <a:pt x="23162" y="-2756"/>
                        <a:pt x="45275" y="403"/>
                      </a:cubicBezTo>
                      <a:close/>
                    </a:path>
                  </a:pathLst>
                </a:custGeom>
                <a:grpFill/>
                <a:ln w="63120" cap="flat">
                  <a:noFill/>
                  <a:prstDash val="solid"/>
                  <a:miter/>
                </a:ln>
              </p:spPr>
              <p:txBody>
                <a:bodyPr rtlCol="0" anchor="ctr"/>
                <a:lstStyle/>
                <a:p>
                  <a:endParaRPr lang="en-GB"/>
                </a:p>
              </p:txBody>
            </p:sp>
            <p:sp>
              <p:nvSpPr>
                <p:cNvPr id="3581" name="Freeform: Shape 3580">
                  <a:extLst>
                    <a:ext uri="{FF2B5EF4-FFF2-40B4-BE49-F238E27FC236}">
                      <a16:creationId xmlns:a16="http://schemas.microsoft.com/office/drawing/2014/main" id="{B7436441-DA7B-4ADC-8DB1-60D89D7842AF}"/>
                    </a:ext>
                  </a:extLst>
                </p:cNvPr>
                <p:cNvSpPr/>
                <p:nvPr/>
              </p:nvSpPr>
              <p:spPr>
                <a:xfrm>
                  <a:off x="11927703" y="2524228"/>
                  <a:ext cx="79796" cy="79783"/>
                </a:xfrm>
                <a:custGeom>
                  <a:avLst/>
                  <a:gdLst>
                    <a:gd name="connsiteX0" fmla="*/ 45275 w 79796"/>
                    <a:gd name="connsiteY0" fmla="*/ 403 h 79783"/>
                    <a:gd name="connsiteX1" fmla="*/ 79394 w 79796"/>
                    <a:gd name="connsiteY1" fmla="*/ 45262 h 79783"/>
                    <a:gd name="connsiteX2" fmla="*/ 34535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8" y="3562"/>
                        <a:pt x="82553" y="23149"/>
                        <a:pt x="79394" y="45262"/>
                      </a:cubicBezTo>
                      <a:cubicBezTo>
                        <a:pt x="76234" y="66744"/>
                        <a:pt x="56648" y="82540"/>
                        <a:pt x="34535" y="79381"/>
                      </a:cubicBezTo>
                      <a:cubicBezTo>
                        <a:pt x="12421" y="76222"/>
                        <a:pt x="-2743" y="56635"/>
                        <a:pt x="416" y="34521"/>
                      </a:cubicBezTo>
                      <a:cubicBezTo>
                        <a:pt x="3575" y="13039"/>
                        <a:pt x="23162" y="-2756"/>
                        <a:pt x="45275" y="403"/>
                      </a:cubicBezTo>
                      <a:close/>
                    </a:path>
                  </a:pathLst>
                </a:custGeom>
                <a:grpFill/>
                <a:ln w="63120" cap="flat">
                  <a:noFill/>
                  <a:prstDash val="solid"/>
                  <a:miter/>
                </a:ln>
              </p:spPr>
              <p:txBody>
                <a:bodyPr rtlCol="0" anchor="ctr"/>
                <a:lstStyle/>
                <a:p>
                  <a:endParaRPr lang="en-GB"/>
                </a:p>
              </p:txBody>
            </p:sp>
            <p:sp>
              <p:nvSpPr>
                <p:cNvPr id="3582" name="Freeform: Shape 3581">
                  <a:extLst>
                    <a:ext uri="{FF2B5EF4-FFF2-40B4-BE49-F238E27FC236}">
                      <a16:creationId xmlns:a16="http://schemas.microsoft.com/office/drawing/2014/main" id="{08A040CB-5255-4620-BD1C-2FCA80180F6E}"/>
                    </a:ext>
                  </a:extLst>
                </p:cNvPr>
                <p:cNvSpPr/>
                <p:nvPr/>
              </p:nvSpPr>
              <p:spPr>
                <a:xfrm>
                  <a:off x="11542306" y="2626583"/>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9"/>
                        <a:pt x="79381" y="45262"/>
                      </a:cubicBezTo>
                      <a:cubicBezTo>
                        <a:pt x="76221" y="66744"/>
                        <a:pt x="56635" y="82540"/>
                        <a:pt x="34521" y="79381"/>
                      </a:cubicBezTo>
                      <a:cubicBezTo>
                        <a:pt x="13039" y="76222"/>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3583" name="Freeform: Shape 3582">
                  <a:extLst>
                    <a:ext uri="{FF2B5EF4-FFF2-40B4-BE49-F238E27FC236}">
                      <a16:creationId xmlns:a16="http://schemas.microsoft.com/office/drawing/2014/main" id="{6503C25C-29B5-4A40-9ED7-E9187CD13682}"/>
                    </a:ext>
                  </a:extLst>
                </p:cNvPr>
                <p:cNvSpPr/>
                <p:nvPr/>
              </p:nvSpPr>
              <p:spPr>
                <a:xfrm>
                  <a:off x="11737712" y="2619808"/>
                  <a:ext cx="51003" cy="51003"/>
                </a:xfrm>
                <a:custGeom>
                  <a:avLst/>
                  <a:gdLst>
                    <a:gd name="connsiteX0" fmla="*/ 28661 w 51003"/>
                    <a:gd name="connsiteY0" fmla="*/ 229 h 51003"/>
                    <a:gd name="connsiteX1" fmla="*/ 50775 w 51003"/>
                    <a:gd name="connsiteY1" fmla="*/ 28661 h 51003"/>
                    <a:gd name="connsiteX2" fmla="*/ 22342 w 51003"/>
                    <a:gd name="connsiteY2" fmla="*/ 50774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4"/>
                      </a:cubicBezTo>
                      <a:cubicBezTo>
                        <a:pt x="8443" y="48879"/>
                        <a:pt x="-1667" y="36242"/>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584" name="Freeform: Shape 3583">
                  <a:extLst>
                    <a:ext uri="{FF2B5EF4-FFF2-40B4-BE49-F238E27FC236}">
                      <a16:creationId xmlns:a16="http://schemas.microsoft.com/office/drawing/2014/main" id="{F4D4DFAE-0A14-4439-BD79-D506E28A8501}"/>
                    </a:ext>
                  </a:extLst>
                </p:cNvPr>
                <p:cNvSpPr/>
                <p:nvPr/>
              </p:nvSpPr>
              <p:spPr>
                <a:xfrm>
                  <a:off x="12049832" y="2581266"/>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585" name="Freeform: Shape 3584">
                  <a:extLst>
                    <a:ext uri="{FF2B5EF4-FFF2-40B4-BE49-F238E27FC236}">
                      <a16:creationId xmlns:a16="http://schemas.microsoft.com/office/drawing/2014/main" id="{B612625B-2105-44D3-877C-5AF2BAF29A6B}"/>
                    </a:ext>
                  </a:extLst>
                </p:cNvPr>
                <p:cNvSpPr/>
                <p:nvPr/>
              </p:nvSpPr>
              <p:spPr>
                <a:xfrm>
                  <a:off x="12143986" y="2657098"/>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698" y="19171"/>
                        <a:pt x="16012" y="23594"/>
                        <a:pt x="9693" y="22330"/>
                      </a:cubicBezTo>
                      <a:cubicBezTo>
                        <a:pt x="3375" y="21066"/>
                        <a:pt x="-1047" y="16012"/>
                        <a:pt x="216" y="9694"/>
                      </a:cubicBezTo>
                      <a:cubicBezTo>
                        <a:pt x="1480" y="3375"/>
                        <a:pt x="6534" y="-1048"/>
                        <a:pt x="12853" y="216"/>
                      </a:cubicBezTo>
                      <a:close/>
                    </a:path>
                  </a:pathLst>
                </a:custGeom>
                <a:grpFill/>
                <a:ln w="63120" cap="flat">
                  <a:noFill/>
                  <a:prstDash val="solid"/>
                  <a:miter/>
                </a:ln>
              </p:spPr>
              <p:txBody>
                <a:bodyPr rtlCol="0" anchor="ctr"/>
                <a:lstStyle/>
                <a:p>
                  <a:endParaRPr lang="en-GB"/>
                </a:p>
              </p:txBody>
            </p:sp>
            <p:sp>
              <p:nvSpPr>
                <p:cNvPr id="3586" name="Freeform: Shape 3585">
                  <a:extLst>
                    <a:ext uri="{FF2B5EF4-FFF2-40B4-BE49-F238E27FC236}">
                      <a16:creationId xmlns:a16="http://schemas.microsoft.com/office/drawing/2014/main" id="{75503C83-D8D6-4D49-9B31-46671B50522C}"/>
                    </a:ext>
                  </a:extLst>
                </p:cNvPr>
                <p:cNvSpPr/>
                <p:nvPr/>
              </p:nvSpPr>
              <p:spPr>
                <a:xfrm>
                  <a:off x="12028995" y="2550952"/>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698" y="19171"/>
                        <a:pt x="16012" y="23594"/>
                        <a:pt x="9693" y="22330"/>
                      </a:cubicBezTo>
                      <a:cubicBezTo>
                        <a:pt x="3375" y="21698"/>
                        <a:pt x="-1047" y="16012"/>
                        <a:pt x="216" y="9694"/>
                      </a:cubicBezTo>
                      <a:cubicBezTo>
                        <a:pt x="848" y="3375"/>
                        <a:pt x="6534" y="-1048"/>
                        <a:pt x="12853" y="216"/>
                      </a:cubicBezTo>
                      <a:close/>
                    </a:path>
                  </a:pathLst>
                </a:custGeom>
                <a:grpFill/>
                <a:ln w="63120" cap="flat">
                  <a:noFill/>
                  <a:prstDash val="solid"/>
                  <a:miter/>
                </a:ln>
              </p:spPr>
              <p:txBody>
                <a:bodyPr rtlCol="0" anchor="ctr"/>
                <a:lstStyle/>
                <a:p>
                  <a:endParaRPr lang="en-GB"/>
                </a:p>
              </p:txBody>
            </p:sp>
            <p:sp>
              <p:nvSpPr>
                <p:cNvPr id="3587" name="Freeform: Shape 3586">
                  <a:extLst>
                    <a:ext uri="{FF2B5EF4-FFF2-40B4-BE49-F238E27FC236}">
                      <a16:creationId xmlns:a16="http://schemas.microsoft.com/office/drawing/2014/main" id="{97903497-EAD5-4E07-8A76-CCFACB6199CA}"/>
                    </a:ext>
                  </a:extLst>
                </p:cNvPr>
                <p:cNvSpPr/>
                <p:nvPr/>
              </p:nvSpPr>
              <p:spPr>
                <a:xfrm>
                  <a:off x="11908948" y="2614766"/>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588" name="Freeform: Shape 3587">
                  <a:extLst>
                    <a:ext uri="{FF2B5EF4-FFF2-40B4-BE49-F238E27FC236}">
                      <a16:creationId xmlns:a16="http://schemas.microsoft.com/office/drawing/2014/main" id="{855AE564-39A7-423E-B5F7-533E086B5649}"/>
                    </a:ext>
                  </a:extLst>
                </p:cNvPr>
                <p:cNvSpPr/>
                <p:nvPr/>
              </p:nvSpPr>
              <p:spPr>
                <a:xfrm>
                  <a:off x="12097863" y="2520624"/>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30"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589" name="Freeform: Shape 3588">
                  <a:extLst>
                    <a:ext uri="{FF2B5EF4-FFF2-40B4-BE49-F238E27FC236}">
                      <a16:creationId xmlns:a16="http://schemas.microsoft.com/office/drawing/2014/main" id="{EB9A68F9-8710-4E41-AE12-C9825F1C5796}"/>
                    </a:ext>
                  </a:extLst>
                </p:cNvPr>
                <p:cNvSpPr/>
                <p:nvPr/>
              </p:nvSpPr>
              <p:spPr>
                <a:xfrm>
                  <a:off x="11763630" y="2502933"/>
                  <a:ext cx="22545" cy="22545"/>
                </a:xfrm>
                <a:custGeom>
                  <a:avLst/>
                  <a:gdLst>
                    <a:gd name="connsiteX0" fmla="*/ 12852 w 22545"/>
                    <a:gd name="connsiteY0" fmla="*/ 216 h 22545"/>
                    <a:gd name="connsiteX1" fmla="*/ 22330 w 22545"/>
                    <a:gd name="connsiteY1" fmla="*/ 12853 h 22545"/>
                    <a:gd name="connsiteX2" fmla="*/ 9694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3"/>
                      </a:cubicBezTo>
                      <a:cubicBezTo>
                        <a:pt x="21698" y="19171"/>
                        <a:pt x="16012" y="23593"/>
                        <a:pt x="9694" y="22330"/>
                      </a:cubicBezTo>
                      <a:cubicBezTo>
                        <a:pt x="3375" y="21698"/>
                        <a:pt x="-1048" y="16012"/>
                        <a:pt x="216" y="9693"/>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590" name="Freeform: Shape 3589">
                  <a:extLst>
                    <a:ext uri="{FF2B5EF4-FFF2-40B4-BE49-F238E27FC236}">
                      <a16:creationId xmlns:a16="http://schemas.microsoft.com/office/drawing/2014/main" id="{F1B2BD91-B4C2-4D86-8B12-96E5C9B834CC}"/>
                    </a:ext>
                  </a:extLst>
                </p:cNvPr>
                <p:cNvSpPr/>
                <p:nvPr/>
              </p:nvSpPr>
              <p:spPr>
                <a:xfrm>
                  <a:off x="11671384" y="261982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30" y="12853"/>
                      </a:cubicBezTo>
                      <a:cubicBezTo>
                        <a:pt x="21698" y="19171"/>
                        <a:pt x="16012" y="23594"/>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591" name="Freeform: Shape 3590">
                  <a:extLst>
                    <a:ext uri="{FF2B5EF4-FFF2-40B4-BE49-F238E27FC236}">
                      <a16:creationId xmlns:a16="http://schemas.microsoft.com/office/drawing/2014/main" id="{93DF1C9D-C1E6-4D0A-AD64-0C1479C6A52A}"/>
                    </a:ext>
                  </a:extLst>
                </p:cNvPr>
                <p:cNvSpPr/>
                <p:nvPr/>
              </p:nvSpPr>
              <p:spPr>
                <a:xfrm>
                  <a:off x="11584824" y="2599602"/>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4"/>
                        <a:pt x="22330" y="12853"/>
                      </a:cubicBezTo>
                      <a:cubicBezTo>
                        <a:pt x="21698" y="19171"/>
                        <a:pt x="16012" y="23593"/>
                        <a:pt x="9693" y="22330"/>
                      </a:cubicBezTo>
                      <a:cubicBezTo>
                        <a:pt x="3375" y="21698"/>
                        <a:pt x="-1047"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592" name="Freeform: Shape 3591">
                  <a:extLst>
                    <a:ext uri="{FF2B5EF4-FFF2-40B4-BE49-F238E27FC236}">
                      <a16:creationId xmlns:a16="http://schemas.microsoft.com/office/drawing/2014/main" id="{943D3F5B-6ABF-4F27-B9DD-9A6E7AA657C2}"/>
                    </a:ext>
                  </a:extLst>
                </p:cNvPr>
                <p:cNvSpPr/>
                <p:nvPr/>
              </p:nvSpPr>
              <p:spPr>
                <a:xfrm>
                  <a:off x="12265296" y="2560429"/>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593" name="Freeform: Shape 3592">
                  <a:extLst>
                    <a:ext uri="{FF2B5EF4-FFF2-40B4-BE49-F238E27FC236}">
                      <a16:creationId xmlns:a16="http://schemas.microsoft.com/office/drawing/2014/main" id="{B2912CAB-D929-4FFE-AF36-0BD8D79354C6}"/>
                    </a:ext>
                  </a:extLst>
                </p:cNvPr>
                <p:cNvSpPr/>
                <p:nvPr/>
              </p:nvSpPr>
              <p:spPr>
                <a:xfrm>
                  <a:off x="12319632" y="2674157"/>
                  <a:ext cx="22546" cy="22546"/>
                </a:xfrm>
                <a:custGeom>
                  <a:avLst/>
                  <a:gdLst>
                    <a:gd name="connsiteX0" fmla="*/ 12853 w 22546"/>
                    <a:gd name="connsiteY0" fmla="*/ 216 h 22546"/>
                    <a:gd name="connsiteX1" fmla="*/ 22330 w 22546"/>
                    <a:gd name="connsiteY1" fmla="*/ 12853 h 22546"/>
                    <a:gd name="connsiteX2" fmla="*/ 9693 w 22546"/>
                    <a:gd name="connsiteY2" fmla="*/ 22330 h 22546"/>
                    <a:gd name="connsiteX3" fmla="*/ 216 w 22546"/>
                    <a:gd name="connsiteY3" fmla="*/ 9694 h 22546"/>
                    <a:gd name="connsiteX4" fmla="*/ 12853 w 22546"/>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6">
                      <a:moveTo>
                        <a:pt x="12853" y="216"/>
                      </a:moveTo>
                      <a:cubicBezTo>
                        <a:pt x="19171" y="848"/>
                        <a:pt x="23594" y="6534"/>
                        <a:pt x="22330" y="12853"/>
                      </a:cubicBezTo>
                      <a:cubicBezTo>
                        <a:pt x="21066"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594" name="Freeform: Shape 3593">
                  <a:extLst>
                    <a:ext uri="{FF2B5EF4-FFF2-40B4-BE49-F238E27FC236}">
                      <a16:creationId xmlns:a16="http://schemas.microsoft.com/office/drawing/2014/main" id="{24269410-D150-4BA2-9571-BCBF8FE36146}"/>
                    </a:ext>
                  </a:extLst>
                </p:cNvPr>
                <p:cNvSpPr/>
                <p:nvPr/>
              </p:nvSpPr>
              <p:spPr>
                <a:xfrm>
                  <a:off x="12399242" y="2660257"/>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066" y="19171"/>
                        <a:pt x="16012" y="23594"/>
                        <a:pt x="9693" y="22330"/>
                      </a:cubicBezTo>
                      <a:cubicBezTo>
                        <a:pt x="3375" y="21066"/>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3595" name="Freeform: Shape 3594">
                  <a:extLst>
                    <a:ext uri="{FF2B5EF4-FFF2-40B4-BE49-F238E27FC236}">
                      <a16:creationId xmlns:a16="http://schemas.microsoft.com/office/drawing/2014/main" id="{8A888FDA-DB64-406B-83B6-3BF30E14ED7A}"/>
                    </a:ext>
                  </a:extLst>
                </p:cNvPr>
                <p:cNvSpPr/>
                <p:nvPr/>
              </p:nvSpPr>
              <p:spPr>
                <a:xfrm>
                  <a:off x="12588156" y="2664048"/>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596" name="Freeform: Shape 3595">
                  <a:extLst>
                    <a:ext uri="{FF2B5EF4-FFF2-40B4-BE49-F238E27FC236}">
                      <a16:creationId xmlns:a16="http://schemas.microsoft.com/office/drawing/2014/main" id="{774A9BFE-DE74-499A-83BB-5FB8B24ADE1A}"/>
                    </a:ext>
                  </a:extLst>
                </p:cNvPr>
                <p:cNvSpPr/>
                <p:nvPr/>
              </p:nvSpPr>
              <p:spPr>
                <a:xfrm>
                  <a:off x="12646916" y="2796730"/>
                  <a:ext cx="22546" cy="22546"/>
                </a:xfrm>
                <a:custGeom>
                  <a:avLst/>
                  <a:gdLst>
                    <a:gd name="connsiteX0" fmla="*/ 12853 w 22546"/>
                    <a:gd name="connsiteY0" fmla="*/ 216 h 22546"/>
                    <a:gd name="connsiteX1" fmla="*/ 22330 w 22546"/>
                    <a:gd name="connsiteY1" fmla="*/ 12853 h 22546"/>
                    <a:gd name="connsiteX2" fmla="*/ 9693 w 22546"/>
                    <a:gd name="connsiteY2" fmla="*/ 22330 h 22546"/>
                    <a:gd name="connsiteX3" fmla="*/ 216 w 22546"/>
                    <a:gd name="connsiteY3" fmla="*/ 9693 h 22546"/>
                    <a:gd name="connsiteX4" fmla="*/ 12853 w 22546"/>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6">
                      <a:moveTo>
                        <a:pt x="12853" y="216"/>
                      </a:moveTo>
                      <a:cubicBezTo>
                        <a:pt x="19171" y="848"/>
                        <a:pt x="23594" y="6534"/>
                        <a:pt x="22330" y="12853"/>
                      </a:cubicBezTo>
                      <a:cubicBezTo>
                        <a:pt x="21698" y="19171"/>
                        <a:pt x="16012" y="23594"/>
                        <a:pt x="9693" y="22330"/>
                      </a:cubicBezTo>
                      <a:cubicBezTo>
                        <a:pt x="3375" y="21698"/>
                        <a:pt x="-1047" y="16012"/>
                        <a:pt x="216" y="9693"/>
                      </a:cubicBezTo>
                      <a:cubicBezTo>
                        <a:pt x="848" y="3375"/>
                        <a:pt x="6535" y="-1047"/>
                        <a:pt x="12853" y="216"/>
                      </a:cubicBezTo>
                      <a:close/>
                    </a:path>
                  </a:pathLst>
                </a:custGeom>
                <a:grpFill/>
                <a:ln w="63120" cap="flat">
                  <a:noFill/>
                  <a:prstDash val="solid"/>
                  <a:miter/>
                </a:ln>
              </p:spPr>
              <p:txBody>
                <a:bodyPr rtlCol="0" anchor="ctr"/>
                <a:lstStyle/>
                <a:p>
                  <a:endParaRPr lang="en-GB"/>
                </a:p>
              </p:txBody>
            </p:sp>
            <p:sp>
              <p:nvSpPr>
                <p:cNvPr id="3597" name="Freeform: Shape 3596">
                  <a:extLst>
                    <a:ext uri="{FF2B5EF4-FFF2-40B4-BE49-F238E27FC236}">
                      <a16:creationId xmlns:a16="http://schemas.microsoft.com/office/drawing/2014/main" id="{CD333788-3E53-4EA6-9AFE-9258F7A6F1E4}"/>
                    </a:ext>
                  </a:extLst>
                </p:cNvPr>
                <p:cNvSpPr/>
                <p:nvPr/>
              </p:nvSpPr>
              <p:spPr>
                <a:xfrm>
                  <a:off x="12849099" y="2715857"/>
                  <a:ext cx="22545" cy="22546"/>
                </a:xfrm>
                <a:custGeom>
                  <a:avLst/>
                  <a:gdLst>
                    <a:gd name="connsiteX0" fmla="*/ 12852 w 22545"/>
                    <a:gd name="connsiteY0" fmla="*/ 216 h 22546"/>
                    <a:gd name="connsiteX1" fmla="*/ 22329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29"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598" name="Freeform: Shape 3597">
                  <a:extLst>
                    <a:ext uri="{FF2B5EF4-FFF2-40B4-BE49-F238E27FC236}">
                      <a16:creationId xmlns:a16="http://schemas.microsoft.com/office/drawing/2014/main" id="{07545C87-0C90-40E3-9C8A-F714D071BFC8}"/>
                    </a:ext>
                  </a:extLst>
                </p:cNvPr>
                <p:cNvSpPr/>
                <p:nvPr/>
              </p:nvSpPr>
              <p:spPr>
                <a:xfrm>
                  <a:off x="12993154" y="2699430"/>
                  <a:ext cx="22546" cy="22545"/>
                </a:xfrm>
                <a:custGeom>
                  <a:avLst/>
                  <a:gdLst>
                    <a:gd name="connsiteX0" fmla="*/ 12852 w 22546"/>
                    <a:gd name="connsiteY0" fmla="*/ 216 h 22545"/>
                    <a:gd name="connsiteX1" fmla="*/ 22330 w 22546"/>
                    <a:gd name="connsiteY1" fmla="*/ 12853 h 22545"/>
                    <a:gd name="connsiteX2" fmla="*/ 9693 w 22546"/>
                    <a:gd name="connsiteY2" fmla="*/ 22330 h 22545"/>
                    <a:gd name="connsiteX3" fmla="*/ 216 w 22546"/>
                    <a:gd name="connsiteY3" fmla="*/ 9693 h 22545"/>
                    <a:gd name="connsiteX4" fmla="*/ 12852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2" y="216"/>
                      </a:moveTo>
                      <a:cubicBezTo>
                        <a:pt x="19171" y="848"/>
                        <a:pt x="23593" y="6534"/>
                        <a:pt x="22330" y="12853"/>
                      </a:cubicBezTo>
                      <a:cubicBezTo>
                        <a:pt x="21698" y="19171"/>
                        <a:pt x="16012" y="23593"/>
                        <a:pt x="9693" y="22330"/>
                      </a:cubicBezTo>
                      <a:cubicBezTo>
                        <a:pt x="3375" y="21698"/>
                        <a:pt x="-1048" y="16012"/>
                        <a:pt x="216" y="9693"/>
                      </a:cubicBezTo>
                      <a:cubicBezTo>
                        <a:pt x="848" y="3375"/>
                        <a:pt x="6535" y="-1048"/>
                        <a:pt x="12852" y="216"/>
                      </a:cubicBezTo>
                      <a:close/>
                    </a:path>
                  </a:pathLst>
                </a:custGeom>
                <a:grpFill/>
                <a:ln w="63120" cap="flat">
                  <a:noFill/>
                  <a:prstDash val="solid"/>
                  <a:miter/>
                </a:ln>
              </p:spPr>
              <p:txBody>
                <a:bodyPr rtlCol="0" anchor="ctr"/>
                <a:lstStyle/>
                <a:p>
                  <a:endParaRPr lang="en-GB"/>
                </a:p>
              </p:txBody>
            </p:sp>
            <p:sp>
              <p:nvSpPr>
                <p:cNvPr id="3599" name="Freeform: Shape 3598">
                  <a:extLst>
                    <a:ext uri="{FF2B5EF4-FFF2-40B4-BE49-F238E27FC236}">
                      <a16:creationId xmlns:a16="http://schemas.microsoft.com/office/drawing/2014/main" id="{514CCF6F-BDF2-4F99-BB2C-13EFA0F12E27}"/>
                    </a:ext>
                  </a:extLst>
                </p:cNvPr>
                <p:cNvSpPr/>
                <p:nvPr/>
              </p:nvSpPr>
              <p:spPr>
                <a:xfrm>
                  <a:off x="13085400" y="2797362"/>
                  <a:ext cx="22545" cy="22545"/>
                </a:xfrm>
                <a:custGeom>
                  <a:avLst/>
                  <a:gdLst>
                    <a:gd name="connsiteX0" fmla="*/ 12852 w 22545"/>
                    <a:gd name="connsiteY0" fmla="*/ 216 h 22545"/>
                    <a:gd name="connsiteX1" fmla="*/ 22329 w 22545"/>
                    <a:gd name="connsiteY1" fmla="*/ 12853 h 22545"/>
                    <a:gd name="connsiteX2" fmla="*/ 9693 w 22545"/>
                    <a:gd name="connsiteY2" fmla="*/ 22330 h 22545"/>
                    <a:gd name="connsiteX3" fmla="*/ 216 w 22545"/>
                    <a:gd name="connsiteY3" fmla="*/ 9694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0" y="848"/>
                        <a:pt x="23593" y="6534"/>
                        <a:pt x="22329"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3600" name="Freeform: Shape 3599">
                  <a:extLst>
                    <a:ext uri="{FF2B5EF4-FFF2-40B4-BE49-F238E27FC236}">
                      <a16:creationId xmlns:a16="http://schemas.microsoft.com/office/drawing/2014/main" id="{CBFE0D13-7366-4700-97E1-0F86FA7768DC}"/>
                    </a:ext>
                  </a:extLst>
                </p:cNvPr>
                <p:cNvSpPr/>
                <p:nvPr/>
              </p:nvSpPr>
              <p:spPr>
                <a:xfrm>
                  <a:off x="11381997" y="2554730"/>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01" name="Freeform: Shape 3600">
                  <a:extLst>
                    <a:ext uri="{FF2B5EF4-FFF2-40B4-BE49-F238E27FC236}">
                      <a16:creationId xmlns:a16="http://schemas.microsoft.com/office/drawing/2014/main" id="{A133CB99-A7A2-4F66-B64F-1702FFD365B6}"/>
                    </a:ext>
                  </a:extLst>
                </p:cNvPr>
                <p:cNvSpPr/>
                <p:nvPr/>
              </p:nvSpPr>
              <p:spPr>
                <a:xfrm>
                  <a:off x="12426398" y="2621703"/>
                  <a:ext cx="51003" cy="51003"/>
                </a:xfrm>
                <a:custGeom>
                  <a:avLst/>
                  <a:gdLst>
                    <a:gd name="connsiteX0" fmla="*/ 28660 w 51003"/>
                    <a:gd name="connsiteY0" fmla="*/ 229 h 51003"/>
                    <a:gd name="connsiteX1" fmla="*/ 50775 w 51003"/>
                    <a:gd name="connsiteY1" fmla="*/ 28660 h 51003"/>
                    <a:gd name="connsiteX2" fmla="*/ 22342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602" name="Freeform: Shape 3601">
                  <a:extLst>
                    <a:ext uri="{FF2B5EF4-FFF2-40B4-BE49-F238E27FC236}">
                      <a16:creationId xmlns:a16="http://schemas.microsoft.com/office/drawing/2014/main" id="{31E8CBAF-9DAE-439D-A284-C77FE35A28B6}"/>
                    </a:ext>
                  </a:extLst>
                </p:cNvPr>
                <p:cNvSpPr/>
                <p:nvPr/>
              </p:nvSpPr>
              <p:spPr>
                <a:xfrm>
                  <a:off x="12345525" y="2660876"/>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03" name="Freeform: Shape 3602">
                  <a:extLst>
                    <a:ext uri="{FF2B5EF4-FFF2-40B4-BE49-F238E27FC236}">
                      <a16:creationId xmlns:a16="http://schemas.microsoft.com/office/drawing/2014/main" id="{CC8E6123-C22B-4AAC-B3E9-9CF259D9B1BE}"/>
                    </a:ext>
                  </a:extLst>
                </p:cNvPr>
                <p:cNvSpPr/>
                <p:nvPr/>
              </p:nvSpPr>
              <p:spPr>
                <a:xfrm>
                  <a:off x="12535703" y="2748699"/>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04" name="Freeform: Shape 3603">
                  <a:extLst>
                    <a:ext uri="{FF2B5EF4-FFF2-40B4-BE49-F238E27FC236}">
                      <a16:creationId xmlns:a16="http://schemas.microsoft.com/office/drawing/2014/main" id="{6B667C52-0D82-460E-9CD2-7FA2E97069F7}"/>
                    </a:ext>
                  </a:extLst>
                </p:cNvPr>
                <p:cNvSpPr/>
                <p:nvPr/>
              </p:nvSpPr>
              <p:spPr>
                <a:xfrm>
                  <a:off x="12765054" y="2713317"/>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05" name="Freeform: Shape 3604">
                  <a:extLst>
                    <a:ext uri="{FF2B5EF4-FFF2-40B4-BE49-F238E27FC236}">
                      <a16:creationId xmlns:a16="http://schemas.microsoft.com/office/drawing/2014/main" id="{2F38740A-D404-4D8B-ACC3-E1182503C979}"/>
                    </a:ext>
                  </a:extLst>
                </p:cNvPr>
                <p:cNvSpPr/>
                <p:nvPr/>
              </p:nvSpPr>
              <p:spPr>
                <a:xfrm>
                  <a:off x="13016518" y="2739854"/>
                  <a:ext cx="51003" cy="51002"/>
                </a:xfrm>
                <a:custGeom>
                  <a:avLst/>
                  <a:gdLst>
                    <a:gd name="connsiteX0" fmla="*/ 28660 w 51003"/>
                    <a:gd name="connsiteY0" fmla="*/ 229 h 51002"/>
                    <a:gd name="connsiteX1" fmla="*/ 50775 w 51003"/>
                    <a:gd name="connsiteY1" fmla="*/ 28661 h 51002"/>
                    <a:gd name="connsiteX2" fmla="*/ 22343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3" y="52670"/>
                        <a:pt x="22343" y="50774"/>
                      </a:cubicBezTo>
                      <a:cubicBezTo>
                        <a:pt x="8443" y="48879"/>
                        <a:pt x="-1667" y="36242"/>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606" name="Freeform: Shape 3605">
                  <a:extLst>
                    <a:ext uri="{FF2B5EF4-FFF2-40B4-BE49-F238E27FC236}">
                      <a16:creationId xmlns:a16="http://schemas.microsoft.com/office/drawing/2014/main" id="{9ADDA763-0B0F-4293-8B85-9ED6D98E1E2D}"/>
                    </a:ext>
                  </a:extLst>
                </p:cNvPr>
                <p:cNvSpPr/>
                <p:nvPr/>
              </p:nvSpPr>
              <p:spPr>
                <a:xfrm>
                  <a:off x="12806122" y="2614753"/>
                  <a:ext cx="51003" cy="51003"/>
                </a:xfrm>
                <a:custGeom>
                  <a:avLst/>
                  <a:gdLst>
                    <a:gd name="connsiteX0" fmla="*/ 28661 w 51003"/>
                    <a:gd name="connsiteY0" fmla="*/ 229 h 51003"/>
                    <a:gd name="connsiteX1" fmla="*/ 50775 w 51003"/>
                    <a:gd name="connsiteY1" fmla="*/ 28661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2" y="2124"/>
                        <a:pt x="52670" y="14761"/>
                        <a:pt x="50775" y="28661"/>
                      </a:cubicBezTo>
                      <a:cubicBezTo>
                        <a:pt x="48879" y="42561"/>
                        <a:pt x="36243" y="52670"/>
                        <a:pt x="22343" y="50774"/>
                      </a:cubicBezTo>
                      <a:cubicBezTo>
                        <a:pt x="8443" y="48879"/>
                        <a:pt x="-1667" y="36243"/>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607" name="Freeform: Shape 3606">
                  <a:extLst>
                    <a:ext uri="{FF2B5EF4-FFF2-40B4-BE49-F238E27FC236}">
                      <a16:creationId xmlns:a16="http://schemas.microsoft.com/office/drawing/2014/main" id="{8FDF6ABB-0BA7-48A8-9B81-232AC6290FD0}"/>
                    </a:ext>
                  </a:extLst>
                </p:cNvPr>
                <p:cNvSpPr/>
                <p:nvPr/>
              </p:nvSpPr>
              <p:spPr>
                <a:xfrm>
                  <a:off x="12675967" y="2416361"/>
                  <a:ext cx="51003" cy="51003"/>
                </a:xfrm>
                <a:custGeom>
                  <a:avLst/>
                  <a:gdLst>
                    <a:gd name="connsiteX0" fmla="*/ 28661 w 51003"/>
                    <a:gd name="connsiteY0" fmla="*/ 229 h 51003"/>
                    <a:gd name="connsiteX1" fmla="*/ 50775 w 51003"/>
                    <a:gd name="connsiteY1" fmla="*/ 28660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0"/>
                      </a:cubicBezTo>
                      <a:cubicBezTo>
                        <a:pt x="48879" y="42561"/>
                        <a:pt x="36243" y="52670"/>
                        <a:pt x="22343" y="50774"/>
                      </a:cubicBezTo>
                      <a:cubicBezTo>
                        <a:pt x="8443" y="48879"/>
                        <a:pt x="-1667" y="36243"/>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608" name="Freeform: Shape 3607">
                  <a:extLst>
                    <a:ext uri="{FF2B5EF4-FFF2-40B4-BE49-F238E27FC236}">
                      <a16:creationId xmlns:a16="http://schemas.microsoft.com/office/drawing/2014/main" id="{1D92E692-7984-4921-9238-8152F25C9384}"/>
                    </a:ext>
                  </a:extLst>
                </p:cNvPr>
                <p:cNvSpPr/>
                <p:nvPr/>
              </p:nvSpPr>
              <p:spPr>
                <a:xfrm>
                  <a:off x="12583089" y="2351284"/>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3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09" name="Freeform: Shape 3608">
                  <a:extLst>
                    <a:ext uri="{FF2B5EF4-FFF2-40B4-BE49-F238E27FC236}">
                      <a16:creationId xmlns:a16="http://schemas.microsoft.com/office/drawing/2014/main" id="{B5790DB4-A62A-4910-87AD-A86F7FE9D488}"/>
                    </a:ext>
                  </a:extLst>
                </p:cNvPr>
                <p:cNvSpPr/>
                <p:nvPr/>
              </p:nvSpPr>
              <p:spPr>
                <a:xfrm>
                  <a:off x="12556553" y="2262829"/>
                  <a:ext cx="51003" cy="51003"/>
                </a:xfrm>
                <a:custGeom>
                  <a:avLst/>
                  <a:gdLst>
                    <a:gd name="connsiteX0" fmla="*/ 28661 w 51003"/>
                    <a:gd name="connsiteY0" fmla="*/ 229 h 51003"/>
                    <a:gd name="connsiteX1" fmla="*/ 50775 w 51003"/>
                    <a:gd name="connsiteY1" fmla="*/ 28660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0"/>
                      </a:cubicBezTo>
                      <a:cubicBezTo>
                        <a:pt x="48879" y="42561"/>
                        <a:pt x="36242" y="52670"/>
                        <a:pt x="22343" y="50774"/>
                      </a:cubicBezTo>
                      <a:cubicBezTo>
                        <a:pt x="8443" y="48879"/>
                        <a:pt x="-1667" y="36243"/>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610" name="Freeform: Shape 3609">
                  <a:extLst>
                    <a:ext uri="{FF2B5EF4-FFF2-40B4-BE49-F238E27FC236}">
                      <a16:creationId xmlns:a16="http://schemas.microsoft.com/office/drawing/2014/main" id="{C14082AA-38C5-4BED-8A42-1D19B6F7D357}"/>
                    </a:ext>
                  </a:extLst>
                </p:cNvPr>
                <p:cNvSpPr/>
                <p:nvPr/>
              </p:nvSpPr>
              <p:spPr>
                <a:xfrm>
                  <a:off x="12753049" y="2066964"/>
                  <a:ext cx="51003" cy="51003"/>
                </a:xfrm>
                <a:custGeom>
                  <a:avLst/>
                  <a:gdLst>
                    <a:gd name="connsiteX0" fmla="*/ 28660 w 51003"/>
                    <a:gd name="connsiteY0" fmla="*/ 229 h 51003"/>
                    <a:gd name="connsiteX1" fmla="*/ 50775 w 51003"/>
                    <a:gd name="connsiteY1" fmla="*/ 28661 h 51003"/>
                    <a:gd name="connsiteX2" fmla="*/ 22343 w 51003"/>
                    <a:gd name="connsiteY2" fmla="*/ 50774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4"/>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11" name="Freeform: Shape 3610">
                  <a:extLst>
                    <a:ext uri="{FF2B5EF4-FFF2-40B4-BE49-F238E27FC236}">
                      <a16:creationId xmlns:a16="http://schemas.microsoft.com/office/drawing/2014/main" id="{8A0E85EB-362E-4438-A25B-E82D74F969C9}"/>
                    </a:ext>
                  </a:extLst>
                </p:cNvPr>
                <p:cNvSpPr/>
                <p:nvPr/>
              </p:nvSpPr>
              <p:spPr>
                <a:xfrm>
                  <a:off x="12907214" y="2296315"/>
                  <a:ext cx="51003" cy="51003"/>
                </a:xfrm>
                <a:custGeom>
                  <a:avLst/>
                  <a:gdLst>
                    <a:gd name="connsiteX0" fmla="*/ 28660 w 51003"/>
                    <a:gd name="connsiteY0" fmla="*/ 229 h 51003"/>
                    <a:gd name="connsiteX1" fmla="*/ 50775 w 51003"/>
                    <a:gd name="connsiteY1" fmla="*/ 28661 h 51003"/>
                    <a:gd name="connsiteX2" fmla="*/ 22343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4"/>
                      </a:cubicBezTo>
                      <a:cubicBezTo>
                        <a:pt x="8443"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12" name="Freeform: Shape 3611">
                  <a:extLst>
                    <a:ext uri="{FF2B5EF4-FFF2-40B4-BE49-F238E27FC236}">
                      <a16:creationId xmlns:a16="http://schemas.microsoft.com/office/drawing/2014/main" id="{F9172771-7170-48E1-8D3E-D5E5F70DD9B8}"/>
                    </a:ext>
                  </a:extLst>
                </p:cNvPr>
                <p:cNvSpPr/>
                <p:nvPr/>
              </p:nvSpPr>
              <p:spPr>
                <a:xfrm>
                  <a:off x="12959023" y="2259038"/>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69" y="14761"/>
                        <a:pt x="50774" y="28661"/>
                      </a:cubicBezTo>
                      <a:cubicBezTo>
                        <a:pt x="48878" y="42561"/>
                        <a:pt x="36242"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13" name="Freeform: Shape 3612">
                  <a:extLst>
                    <a:ext uri="{FF2B5EF4-FFF2-40B4-BE49-F238E27FC236}">
                      <a16:creationId xmlns:a16="http://schemas.microsoft.com/office/drawing/2014/main" id="{9113D105-AD9B-466B-A03B-8CC1110F1697}"/>
                    </a:ext>
                  </a:extLst>
                </p:cNvPr>
                <p:cNvSpPr/>
                <p:nvPr/>
              </p:nvSpPr>
              <p:spPr>
                <a:xfrm>
                  <a:off x="13101183" y="2504816"/>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3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69" y="14761"/>
                        <a:pt x="50774" y="28661"/>
                      </a:cubicBezTo>
                      <a:cubicBezTo>
                        <a:pt x="48878" y="42561"/>
                        <a:pt x="36242" y="52670"/>
                        <a:pt x="22342" y="50774"/>
                      </a:cubicBezTo>
                      <a:cubicBezTo>
                        <a:pt x="8442" y="48879"/>
                        <a:pt x="-1667" y="36242"/>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14" name="Freeform: Shape 3613">
                  <a:extLst>
                    <a:ext uri="{FF2B5EF4-FFF2-40B4-BE49-F238E27FC236}">
                      <a16:creationId xmlns:a16="http://schemas.microsoft.com/office/drawing/2014/main" id="{AF503A9C-D115-43E4-B15A-B4D0657F0FEF}"/>
                    </a:ext>
                  </a:extLst>
                </p:cNvPr>
                <p:cNvSpPr/>
                <p:nvPr/>
              </p:nvSpPr>
              <p:spPr>
                <a:xfrm>
                  <a:off x="12641849" y="1924173"/>
                  <a:ext cx="51002" cy="51002"/>
                </a:xfrm>
                <a:custGeom>
                  <a:avLst/>
                  <a:gdLst>
                    <a:gd name="connsiteX0" fmla="*/ 28661 w 51002"/>
                    <a:gd name="connsiteY0" fmla="*/ 229 h 51002"/>
                    <a:gd name="connsiteX1" fmla="*/ 50774 w 51002"/>
                    <a:gd name="connsiteY1" fmla="*/ 28661 h 51002"/>
                    <a:gd name="connsiteX2" fmla="*/ 22342 w 51002"/>
                    <a:gd name="connsiteY2" fmla="*/ 50774 h 51002"/>
                    <a:gd name="connsiteX3" fmla="*/ 229 w 51002"/>
                    <a:gd name="connsiteY3" fmla="*/ 22342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15" name="Freeform: Shape 3614">
                  <a:extLst>
                    <a:ext uri="{FF2B5EF4-FFF2-40B4-BE49-F238E27FC236}">
                      <a16:creationId xmlns:a16="http://schemas.microsoft.com/office/drawing/2014/main" id="{4527AEAD-B87D-43E2-8C0F-6FE68224E6C6}"/>
                    </a:ext>
                  </a:extLst>
                </p:cNvPr>
                <p:cNvSpPr/>
                <p:nvPr/>
              </p:nvSpPr>
              <p:spPr>
                <a:xfrm>
                  <a:off x="12896473" y="2223656"/>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16" name="Freeform: Shape 3615">
                  <a:extLst>
                    <a:ext uri="{FF2B5EF4-FFF2-40B4-BE49-F238E27FC236}">
                      <a16:creationId xmlns:a16="http://schemas.microsoft.com/office/drawing/2014/main" id="{F9A69BFD-F74C-4AE1-A19F-27EB39D247D9}"/>
                    </a:ext>
                  </a:extLst>
                </p:cNvPr>
                <p:cNvSpPr/>
                <p:nvPr/>
              </p:nvSpPr>
              <p:spPr>
                <a:xfrm>
                  <a:off x="11922204" y="2706999"/>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617" name="Freeform: Shape 3616">
                  <a:extLst>
                    <a:ext uri="{FF2B5EF4-FFF2-40B4-BE49-F238E27FC236}">
                      <a16:creationId xmlns:a16="http://schemas.microsoft.com/office/drawing/2014/main" id="{1CF42ECC-DA19-4681-9BD6-B679A357B07A}"/>
                    </a:ext>
                  </a:extLst>
                </p:cNvPr>
                <p:cNvSpPr/>
                <p:nvPr/>
              </p:nvSpPr>
              <p:spPr>
                <a:xfrm>
                  <a:off x="12051728" y="2849790"/>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618" name="Freeform: Shape 3617">
                  <a:extLst>
                    <a:ext uri="{FF2B5EF4-FFF2-40B4-BE49-F238E27FC236}">
                      <a16:creationId xmlns:a16="http://schemas.microsoft.com/office/drawing/2014/main" id="{4D39AF86-3DAD-44C5-A178-3DCDB4BC543C}"/>
                    </a:ext>
                  </a:extLst>
                </p:cNvPr>
                <p:cNvSpPr/>
                <p:nvPr/>
              </p:nvSpPr>
              <p:spPr>
                <a:xfrm>
                  <a:off x="12813531" y="2126182"/>
                  <a:ext cx="82308" cy="82309"/>
                </a:xfrm>
                <a:custGeom>
                  <a:avLst/>
                  <a:gdLst>
                    <a:gd name="connsiteX0" fmla="*/ 46525 w 82308"/>
                    <a:gd name="connsiteY0" fmla="*/ 402 h 82309"/>
                    <a:gd name="connsiteX1" fmla="*/ 81907 w 82308"/>
                    <a:gd name="connsiteY1" fmla="*/ 46525 h 82309"/>
                    <a:gd name="connsiteX2" fmla="*/ 35784 w 82308"/>
                    <a:gd name="connsiteY2" fmla="*/ 81907 h 82309"/>
                    <a:gd name="connsiteX3" fmla="*/ 402 w 82308"/>
                    <a:gd name="connsiteY3" fmla="*/ 35784 h 82309"/>
                    <a:gd name="connsiteX4" fmla="*/ 46525 w 82308"/>
                    <a:gd name="connsiteY4" fmla="*/ 402 h 8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8" h="82309">
                      <a:moveTo>
                        <a:pt x="46525" y="402"/>
                      </a:moveTo>
                      <a:cubicBezTo>
                        <a:pt x="69270" y="3561"/>
                        <a:pt x="85066" y="24411"/>
                        <a:pt x="81907" y="46525"/>
                      </a:cubicBezTo>
                      <a:cubicBezTo>
                        <a:pt x="78747" y="69271"/>
                        <a:pt x="57897" y="85066"/>
                        <a:pt x="35784" y="81907"/>
                      </a:cubicBezTo>
                      <a:cubicBezTo>
                        <a:pt x="13038" y="78748"/>
                        <a:pt x="-2757" y="57898"/>
                        <a:pt x="402" y="35784"/>
                      </a:cubicBezTo>
                      <a:cubicBezTo>
                        <a:pt x="3561" y="13038"/>
                        <a:pt x="24411" y="-2757"/>
                        <a:pt x="46525" y="402"/>
                      </a:cubicBezTo>
                      <a:close/>
                    </a:path>
                  </a:pathLst>
                </a:custGeom>
                <a:grpFill/>
                <a:ln w="63120" cap="flat">
                  <a:noFill/>
                  <a:prstDash val="solid"/>
                  <a:miter/>
                </a:ln>
              </p:spPr>
              <p:txBody>
                <a:bodyPr rtlCol="0" anchor="ctr"/>
                <a:lstStyle/>
                <a:p>
                  <a:endParaRPr lang="en-GB"/>
                </a:p>
              </p:txBody>
            </p:sp>
            <p:sp>
              <p:nvSpPr>
                <p:cNvPr id="3619" name="Freeform: Shape 3618">
                  <a:extLst>
                    <a:ext uri="{FF2B5EF4-FFF2-40B4-BE49-F238E27FC236}">
                      <a16:creationId xmlns:a16="http://schemas.microsoft.com/office/drawing/2014/main" id="{647B6992-B0D5-4578-8275-E414B02880B3}"/>
                    </a:ext>
                  </a:extLst>
                </p:cNvPr>
                <p:cNvSpPr/>
                <p:nvPr/>
              </p:nvSpPr>
              <p:spPr>
                <a:xfrm>
                  <a:off x="12172232" y="3010100"/>
                  <a:ext cx="82309" cy="82308"/>
                </a:xfrm>
                <a:custGeom>
                  <a:avLst/>
                  <a:gdLst>
                    <a:gd name="connsiteX0" fmla="*/ 46525 w 82309"/>
                    <a:gd name="connsiteY0" fmla="*/ 402 h 82308"/>
                    <a:gd name="connsiteX1" fmla="*/ 81907 w 82309"/>
                    <a:gd name="connsiteY1" fmla="*/ 46525 h 82308"/>
                    <a:gd name="connsiteX2" fmla="*/ 35784 w 82309"/>
                    <a:gd name="connsiteY2" fmla="*/ 81907 h 82308"/>
                    <a:gd name="connsiteX3" fmla="*/ 402 w 82309"/>
                    <a:gd name="connsiteY3" fmla="*/ 35784 h 82308"/>
                    <a:gd name="connsiteX4" fmla="*/ 46525 w 82309"/>
                    <a:gd name="connsiteY4" fmla="*/ 402 h 8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308">
                      <a:moveTo>
                        <a:pt x="46525" y="402"/>
                      </a:moveTo>
                      <a:cubicBezTo>
                        <a:pt x="69270" y="3561"/>
                        <a:pt x="85066" y="24411"/>
                        <a:pt x="81907" y="46525"/>
                      </a:cubicBezTo>
                      <a:cubicBezTo>
                        <a:pt x="78748" y="69270"/>
                        <a:pt x="57898" y="85066"/>
                        <a:pt x="35784" y="81907"/>
                      </a:cubicBezTo>
                      <a:cubicBezTo>
                        <a:pt x="13038" y="78748"/>
                        <a:pt x="-2757" y="57898"/>
                        <a:pt x="402" y="35784"/>
                      </a:cubicBezTo>
                      <a:cubicBezTo>
                        <a:pt x="3561" y="13038"/>
                        <a:pt x="24411" y="-2757"/>
                        <a:pt x="46525" y="402"/>
                      </a:cubicBezTo>
                      <a:close/>
                    </a:path>
                  </a:pathLst>
                </a:custGeom>
                <a:grpFill/>
                <a:ln w="63120" cap="flat">
                  <a:noFill/>
                  <a:prstDash val="solid"/>
                  <a:miter/>
                </a:ln>
              </p:spPr>
              <p:txBody>
                <a:bodyPr rtlCol="0" anchor="ctr"/>
                <a:lstStyle/>
                <a:p>
                  <a:endParaRPr lang="en-GB"/>
                </a:p>
              </p:txBody>
            </p:sp>
            <p:sp>
              <p:nvSpPr>
                <p:cNvPr id="3620" name="Freeform: Shape 3619">
                  <a:extLst>
                    <a:ext uri="{FF2B5EF4-FFF2-40B4-BE49-F238E27FC236}">
                      <a16:creationId xmlns:a16="http://schemas.microsoft.com/office/drawing/2014/main" id="{F896AFE3-CA18-4390-9D46-33E87D048E5A}"/>
                    </a:ext>
                  </a:extLst>
                </p:cNvPr>
                <p:cNvSpPr/>
                <p:nvPr/>
              </p:nvSpPr>
              <p:spPr>
                <a:xfrm>
                  <a:off x="13132142" y="2660244"/>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3"/>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21" name="Freeform: Shape 3620">
                  <a:extLst>
                    <a:ext uri="{FF2B5EF4-FFF2-40B4-BE49-F238E27FC236}">
                      <a16:creationId xmlns:a16="http://schemas.microsoft.com/office/drawing/2014/main" id="{8186E8DF-8065-48D3-87F6-D2E5FB5EC388}"/>
                    </a:ext>
                  </a:extLst>
                </p:cNvPr>
                <p:cNvSpPr/>
                <p:nvPr/>
              </p:nvSpPr>
              <p:spPr>
                <a:xfrm>
                  <a:off x="13316633" y="2638762"/>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622" name="Freeform: Shape 3621">
                  <a:extLst>
                    <a:ext uri="{FF2B5EF4-FFF2-40B4-BE49-F238E27FC236}">
                      <a16:creationId xmlns:a16="http://schemas.microsoft.com/office/drawing/2014/main" id="{D44C50F9-3D34-4FD0-A70F-8FECAEF4C63A}"/>
                    </a:ext>
                  </a:extLst>
                </p:cNvPr>
                <p:cNvSpPr/>
                <p:nvPr/>
              </p:nvSpPr>
              <p:spPr>
                <a:xfrm>
                  <a:off x="12477575" y="1844563"/>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3" y="50775"/>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623" name="Freeform: Shape 3622">
                  <a:extLst>
                    <a:ext uri="{FF2B5EF4-FFF2-40B4-BE49-F238E27FC236}">
                      <a16:creationId xmlns:a16="http://schemas.microsoft.com/office/drawing/2014/main" id="{DD17661C-A5E5-4715-AB68-6164AD2C952C}"/>
                    </a:ext>
                  </a:extLst>
                </p:cNvPr>
                <p:cNvSpPr/>
                <p:nvPr/>
              </p:nvSpPr>
              <p:spPr>
                <a:xfrm>
                  <a:off x="12477575" y="2003782"/>
                  <a:ext cx="51003" cy="51003"/>
                </a:xfrm>
                <a:custGeom>
                  <a:avLst/>
                  <a:gdLst>
                    <a:gd name="connsiteX0" fmla="*/ 28661 w 51003"/>
                    <a:gd name="connsiteY0" fmla="*/ 229 h 51003"/>
                    <a:gd name="connsiteX1" fmla="*/ 50775 w 51003"/>
                    <a:gd name="connsiteY1" fmla="*/ 28661 h 51003"/>
                    <a:gd name="connsiteX2" fmla="*/ 22343 w 51003"/>
                    <a:gd name="connsiteY2" fmla="*/ 50774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3" y="50774"/>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624" name="Freeform: Shape 3623">
                  <a:extLst>
                    <a:ext uri="{FF2B5EF4-FFF2-40B4-BE49-F238E27FC236}">
                      <a16:creationId xmlns:a16="http://schemas.microsoft.com/office/drawing/2014/main" id="{10EF1B5B-C27F-41DC-8A1A-A10A90564483}"/>
                    </a:ext>
                  </a:extLst>
                </p:cNvPr>
                <p:cNvSpPr/>
                <p:nvPr/>
              </p:nvSpPr>
              <p:spPr>
                <a:xfrm>
                  <a:off x="12435243" y="1912168"/>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5"/>
                      </a:cubicBezTo>
                      <a:cubicBezTo>
                        <a:pt x="8443" y="48879"/>
                        <a:pt x="-1667" y="36243"/>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625" name="Freeform: Shape 3624">
                  <a:extLst>
                    <a:ext uri="{FF2B5EF4-FFF2-40B4-BE49-F238E27FC236}">
                      <a16:creationId xmlns:a16="http://schemas.microsoft.com/office/drawing/2014/main" id="{C81A0AB1-4255-4B8A-94C2-2565810573DB}"/>
                    </a:ext>
                  </a:extLst>
                </p:cNvPr>
                <p:cNvSpPr/>
                <p:nvPr/>
              </p:nvSpPr>
              <p:spPr>
                <a:xfrm>
                  <a:off x="12407443" y="2471961"/>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626" name="Freeform: Shape 3625">
                  <a:extLst>
                    <a:ext uri="{FF2B5EF4-FFF2-40B4-BE49-F238E27FC236}">
                      <a16:creationId xmlns:a16="http://schemas.microsoft.com/office/drawing/2014/main" id="{83B8713B-5B6D-4DDC-BD31-D26CCE508FAD}"/>
                    </a:ext>
                  </a:extLst>
                </p:cNvPr>
                <p:cNvSpPr/>
                <p:nvPr/>
              </p:nvSpPr>
              <p:spPr>
                <a:xfrm>
                  <a:off x="12327834" y="2345597"/>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3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70" y="14761"/>
                        <a:pt x="50774" y="28661"/>
                      </a:cubicBezTo>
                      <a:cubicBezTo>
                        <a:pt x="48879" y="42561"/>
                        <a:pt x="36242" y="52670"/>
                        <a:pt x="22342" y="50775"/>
                      </a:cubicBezTo>
                      <a:cubicBezTo>
                        <a:pt x="8442"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627" name="Freeform: Shape 3626">
                  <a:extLst>
                    <a:ext uri="{FF2B5EF4-FFF2-40B4-BE49-F238E27FC236}">
                      <a16:creationId xmlns:a16="http://schemas.microsoft.com/office/drawing/2014/main" id="{8BAAE8CA-4FC5-472B-B15E-2A0D97B397C3}"/>
                    </a:ext>
                  </a:extLst>
                </p:cNvPr>
                <p:cNvSpPr/>
                <p:nvPr/>
              </p:nvSpPr>
              <p:spPr>
                <a:xfrm>
                  <a:off x="12261010" y="3246724"/>
                  <a:ext cx="149899" cy="149899"/>
                </a:xfrm>
                <a:custGeom>
                  <a:avLst/>
                  <a:gdLst>
                    <a:gd name="connsiteX0" fmla="*/ 84743 w 149899"/>
                    <a:gd name="connsiteY0" fmla="*/ 711 h 149899"/>
                    <a:gd name="connsiteX1" fmla="*/ 149189 w 149899"/>
                    <a:gd name="connsiteY1" fmla="*/ 84743 h 149899"/>
                    <a:gd name="connsiteX2" fmla="*/ 65157 w 149899"/>
                    <a:gd name="connsiteY2" fmla="*/ 149189 h 149899"/>
                    <a:gd name="connsiteX3" fmla="*/ 711 w 149899"/>
                    <a:gd name="connsiteY3" fmla="*/ 65156 h 149899"/>
                    <a:gd name="connsiteX4" fmla="*/ 84743 w 149899"/>
                    <a:gd name="connsiteY4" fmla="*/ 711 h 14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9" h="149899">
                      <a:moveTo>
                        <a:pt x="84743" y="711"/>
                      </a:moveTo>
                      <a:cubicBezTo>
                        <a:pt x="125812" y="6397"/>
                        <a:pt x="154875" y="43675"/>
                        <a:pt x="149189" y="84743"/>
                      </a:cubicBezTo>
                      <a:cubicBezTo>
                        <a:pt x="143503" y="125811"/>
                        <a:pt x="106225" y="154875"/>
                        <a:pt x="65157" y="149189"/>
                      </a:cubicBezTo>
                      <a:cubicBezTo>
                        <a:pt x="24088" y="143502"/>
                        <a:pt x="-4975" y="106225"/>
                        <a:pt x="711" y="65156"/>
                      </a:cubicBezTo>
                      <a:cubicBezTo>
                        <a:pt x="6397" y="24088"/>
                        <a:pt x="43675" y="-4976"/>
                        <a:pt x="84743" y="711"/>
                      </a:cubicBezTo>
                      <a:close/>
                    </a:path>
                  </a:pathLst>
                </a:custGeom>
                <a:grpFill/>
                <a:ln w="63120" cap="flat">
                  <a:noFill/>
                  <a:prstDash val="solid"/>
                  <a:miter/>
                </a:ln>
              </p:spPr>
              <p:txBody>
                <a:bodyPr rtlCol="0" anchor="ctr"/>
                <a:lstStyle/>
                <a:p>
                  <a:endParaRPr lang="en-GB"/>
                </a:p>
              </p:txBody>
            </p:sp>
            <p:sp>
              <p:nvSpPr>
                <p:cNvPr id="3628" name="Freeform: Shape 3627">
                  <a:extLst>
                    <a:ext uri="{FF2B5EF4-FFF2-40B4-BE49-F238E27FC236}">
                      <a16:creationId xmlns:a16="http://schemas.microsoft.com/office/drawing/2014/main" id="{E52DEE43-D294-40A4-B403-227D1FF2FA4F}"/>
                    </a:ext>
                  </a:extLst>
                </p:cNvPr>
                <p:cNvSpPr/>
                <p:nvPr/>
              </p:nvSpPr>
              <p:spPr>
                <a:xfrm>
                  <a:off x="12332096" y="2776970"/>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3629" name="Freeform: Shape 3628">
                  <a:extLst>
                    <a:ext uri="{FF2B5EF4-FFF2-40B4-BE49-F238E27FC236}">
                      <a16:creationId xmlns:a16="http://schemas.microsoft.com/office/drawing/2014/main" id="{DFED6FAF-A29B-42FE-A4D6-955E18C9D9AE}"/>
                    </a:ext>
                  </a:extLst>
                </p:cNvPr>
                <p:cNvSpPr/>
                <p:nvPr/>
              </p:nvSpPr>
              <p:spPr>
                <a:xfrm>
                  <a:off x="12388960" y="2351755"/>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8"/>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3630" name="Freeform: Shape 3629">
                  <a:extLst>
                    <a:ext uri="{FF2B5EF4-FFF2-40B4-BE49-F238E27FC236}">
                      <a16:creationId xmlns:a16="http://schemas.microsoft.com/office/drawing/2014/main" id="{8E0EA407-D101-4C5E-B37D-E81C277A0F31}"/>
                    </a:ext>
                  </a:extLst>
                </p:cNvPr>
                <p:cNvSpPr/>
                <p:nvPr/>
              </p:nvSpPr>
              <p:spPr>
                <a:xfrm>
                  <a:off x="12313773" y="2456005"/>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1" y="86949"/>
                        <a:pt x="36403" y="83790"/>
                      </a:cubicBezTo>
                      <a:cubicBezTo>
                        <a:pt x="13658" y="80631"/>
                        <a:pt x="-2770" y="59781"/>
                        <a:pt x="389" y="36403"/>
                      </a:cubicBezTo>
                      <a:cubicBezTo>
                        <a:pt x="3549" y="13658"/>
                        <a:pt x="24398" y="-2770"/>
                        <a:pt x="47776" y="389"/>
                      </a:cubicBezTo>
                      <a:close/>
                    </a:path>
                  </a:pathLst>
                </a:custGeom>
                <a:grpFill/>
                <a:ln w="63120" cap="flat">
                  <a:noFill/>
                  <a:prstDash val="solid"/>
                  <a:miter/>
                </a:ln>
              </p:spPr>
              <p:txBody>
                <a:bodyPr rtlCol="0" anchor="ctr"/>
                <a:lstStyle/>
                <a:p>
                  <a:endParaRPr lang="en-GB"/>
                </a:p>
              </p:txBody>
            </p:sp>
            <p:sp>
              <p:nvSpPr>
                <p:cNvPr id="3631" name="Freeform: Shape 3630">
                  <a:extLst>
                    <a:ext uri="{FF2B5EF4-FFF2-40B4-BE49-F238E27FC236}">
                      <a16:creationId xmlns:a16="http://schemas.microsoft.com/office/drawing/2014/main" id="{6ECA099B-44A4-410D-8408-0E0DC0E5204F}"/>
                    </a:ext>
                  </a:extLst>
                </p:cNvPr>
                <p:cNvSpPr/>
                <p:nvPr/>
              </p:nvSpPr>
              <p:spPr>
                <a:xfrm>
                  <a:off x="12337150" y="2986103"/>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1" y="3549"/>
                        <a:pt x="86949" y="24399"/>
                        <a:pt x="83790" y="47776"/>
                      </a:cubicBezTo>
                      <a:cubicBezTo>
                        <a:pt x="80631" y="70522"/>
                        <a:pt x="59780"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3632" name="Freeform: Shape 3631">
                  <a:extLst>
                    <a:ext uri="{FF2B5EF4-FFF2-40B4-BE49-F238E27FC236}">
                      <a16:creationId xmlns:a16="http://schemas.microsoft.com/office/drawing/2014/main" id="{0C8BA953-8E36-4105-B10A-37562F6BDA11}"/>
                    </a:ext>
                  </a:extLst>
                </p:cNvPr>
                <p:cNvSpPr/>
                <p:nvPr/>
              </p:nvSpPr>
              <p:spPr>
                <a:xfrm>
                  <a:off x="12330993" y="3106943"/>
                  <a:ext cx="54792" cy="54792"/>
                </a:xfrm>
                <a:custGeom>
                  <a:avLst/>
                  <a:gdLst>
                    <a:gd name="connsiteX0" fmla="*/ 31188 w 54792"/>
                    <a:gd name="connsiteY0" fmla="*/ 228 h 54792"/>
                    <a:gd name="connsiteX1" fmla="*/ 54565 w 54792"/>
                    <a:gd name="connsiteY1" fmla="*/ 31187 h 54792"/>
                    <a:gd name="connsiteX2" fmla="*/ 23606 w 54792"/>
                    <a:gd name="connsiteY2" fmla="*/ 54565 h 54792"/>
                    <a:gd name="connsiteX3" fmla="*/ 228 w 54792"/>
                    <a:gd name="connsiteY3" fmla="*/ 23605 h 54792"/>
                    <a:gd name="connsiteX4" fmla="*/ 31188 w 54792"/>
                    <a:gd name="connsiteY4" fmla="*/ 228 h 5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2" h="54792">
                      <a:moveTo>
                        <a:pt x="31188" y="228"/>
                      </a:moveTo>
                      <a:cubicBezTo>
                        <a:pt x="46351" y="2123"/>
                        <a:pt x="56460" y="16024"/>
                        <a:pt x="54565" y="31187"/>
                      </a:cubicBezTo>
                      <a:cubicBezTo>
                        <a:pt x="52669" y="46351"/>
                        <a:pt x="38769" y="56460"/>
                        <a:pt x="23606" y="54565"/>
                      </a:cubicBezTo>
                      <a:cubicBezTo>
                        <a:pt x="8442" y="52669"/>
                        <a:pt x="-1667" y="38769"/>
                        <a:pt x="228" y="23605"/>
                      </a:cubicBezTo>
                      <a:cubicBezTo>
                        <a:pt x="2124" y="8441"/>
                        <a:pt x="16024" y="-1667"/>
                        <a:pt x="31188" y="228"/>
                      </a:cubicBezTo>
                      <a:close/>
                    </a:path>
                  </a:pathLst>
                </a:custGeom>
                <a:grpFill/>
                <a:ln w="63120" cap="flat">
                  <a:noFill/>
                  <a:prstDash val="solid"/>
                  <a:miter/>
                </a:ln>
              </p:spPr>
              <p:txBody>
                <a:bodyPr rtlCol="0" anchor="ctr"/>
                <a:lstStyle/>
                <a:p>
                  <a:endParaRPr lang="en-GB"/>
                </a:p>
              </p:txBody>
            </p:sp>
            <p:sp>
              <p:nvSpPr>
                <p:cNvPr id="3633" name="Freeform: Shape 3632">
                  <a:extLst>
                    <a:ext uri="{FF2B5EF4-FFF2-40B4-BE49-F238E27FC236}">
                      <a16:creationId xmlns:a16="http://schemas.microsoft.com/office/drawing/2014/main" id="{24647C30-1364-44DF-83B9-3B3C00524C2D}"/>
                    </a:ext>
                  </a:extLst>
                </p:cNvPr>
                <p:cNvSpPr/>
                <p:nvPr/>
              </p:nvSpPr>
              <p:spPr>
                <a:xfrm>
                  <a:off x="12528592" y="1770479"/>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3634" name="Freeform: Shape 3633">
                  <a:extLst>
                    <a:ext uri="{FF2B5EF4-FFF2-40B4-BE49-F238E27FC236}">
                      <a16:creationId xmlns:a16="http://schemas.microsoft.com/office/drawing/2014/main" id="{33B6A7BE-BE31-420E-993F-5C7A0A047B1A}"/>
                    </a:ext>
                  </a:extLst>
                </p:cNvPr>
                <p:cNvSpPr/>
                <p:nvPr/>
              </p:nvSpPr>
              <p:spPr>
                <a:xfrm>
                  <a:off x="11641341" y="2491226"/>
                  <a:ext cx="114853" cy="114829"/>
                </a:xfrm>
                <a:custGeom>
                  <a:avLst/>
                  <a:gdLst>
                    <a:gd name="connsiteX0" fmla="*/ 65009 w 114853"/>
                    <a:gd name="connsiteY0" fmla="*/ 551 h 114829"/>
                    <a:gd name="connsiteX1" fmla="*/ 114291 w 114853"/>
                    <a:gd name="connsiteY1" fmla="*/ 64996 h 114829"/>
                    <a:gd name="connsiteX2" fmla="*/ 49845 w 114853"/>
                    <a:gd name="connsiteY2" fmla="*/ 114278 h 114829"/>
                    <a:gd name="connsiteX3" fmla="*/ 563 w 114853"/>
                    <a:gd name="connsiteY3" fmla="*/ 49833 h 114829"/>
                    <a:gd name="connsiteX4" fmla="*/ 65009 w 114853"/>
                    <a:gd name="connsiteY4" fmla="*/ 551 h 1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53" h="114829">
                      <a:moveTo>
                        <a:pt x="65009" y="551"/>
                      </a:moveTo>
                      <a:cubicBezTo>
                        <a:pt x="96600" y="4973"/>
                        <a:pt x="118713" y="34037"/>
                        <a:pt x="114291" y="64996"/>
                      </a:cubicBezTo>
                      <a:cubicBezTo>
                        <a:pt x="109868" y="95956"/>
                        <a:pt x="80804" y="118701"/>
                        <a:pt x="49845" y="114278"/>
                      </a:cubicBezTo>
                      <a:cubicBezTo>
                        <a:pt x="18254" y="109856"/>
                        <a:pt x="-3860" y="80792"/>
                        <a:pt x="563" y="49833"/>
                      </a:cubicBezTo>
                      <a:cubicBezTo>
                        <a:pt x="4986" y="18874"/>
                        <a:pt x="34050" y="-3872"/>
                        <a:pt x="65009" y="551"/>
                      </a:cubicBezTo>
                      <a:close/>
                    </a:path>
                  </a:pathLst>
                </a:custGeom>
                <a:grpFill/>
                <a:ln w="63120" cap="flat">
                  <a:noFill/>
                  <a:prstDash val="solid"/>
                  <a:miter/>
                </a:ln>
              </p:spPr>
              <p:txBody>
                <a:bodyPr rtlCol="0" anchor="ctr"/>
                <a:lstStyle/>
                <a:p>
                  <a:endParaRPr lang="en-GB"/>
                </a:p>
              </p:txBody>
            </p:sp>
            <p:sp>
              <p:nvSpPr>
                <p:cNvPr id="3635" name="Freeform: Shape 3634">
                  <a:extLst>
                    <a:ext uri="{FF2B5EF4-FFF2-40B4-BE49-F238E27FC236}">
                      <a16:creationId xmlns:a16="http://schemas.microsoft.com/office/drawing/2014/main" id="{C6AA4889-0DA9-43C5-9388-FA2579E423A1}"/>
                    </a:ext>
                  </a:extLst>
                </p:cNvPr>
                <p:cNvSpPr/>
                <p:nvPr/>
              </p:nvSpPr>
              <p:spPr>
                <a:xfrm>
                  <a:off x="12527771" y="18435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36" name="Freeform: Shape 3635">
                  <a:extLst>
                    <a:ext uri="{FF2B5EF4-FFF2-40B4-BE49-F238E27FC236}">
                      <a16:creationId xmlns:a16="http://schemas.microsoft.com/office/drawing/2014/main" id="{823D7515-DDD1-41D3-A39B-1E0A2827AEA6}"/>
                    </a:ext>
                  </a:extLst>
                </p:cNvPr>
                <p:cNvSpPr/>
                <p:nvPr/>
              </p:nvSpPr>
              <p:spPr>
                <a:xfrm>
                  <a:off x="13028805" y="2355989"/>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37" name="Freeform: Shape 3636">
                  <a:extLst>
                    <a:ext uri="{FF2B5EF4-FFF2-40B4-BE49-F238E27FC236}">
                      <a16:creationId xmlns:a16="http://schemas.microsoft.com/office/drawing/2014/main" id="{A55133CE-F407-4CC6-B002-8CA887F6394C}"/>
                    </a:ext>
                  </a:extLst>
                </p:cNvPr>
                <p:cNvSpPr/>
                <p:nvPr/>
              </p:nvSpPr>
              <p:spPr>
                <a:xfrm>
                  <a:off x="13093883" y="2465294"/>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38" name="Freeform: Shape 3637">
                  <a:extLst>
                    <a:ext uri="{FF2B5EF4-FFF2-40B4-BE49-F238E27FC236}">
                      <a16:creationId xmlns:a16="http://schemas.microsoft.com/office/drawing/2014/main" id="{FCEC4EFC-12C0-4572-9259-F097A2210460}"/>
                    </a:ext>
                  </a:extLst>
                </p:cNvPr>
                <p:cNvSpPr/>
                <p:nvPr/>
              </p:nvSpPr>
              <p:spPr>
                <a:xfrm>
                  <a:off x="12743222" y="201543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9"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39" name="Freeform: Shape 3638">
                  <a:extLst>
                    <a:ext uri="{FF2B5EF4-FFF2-40B4-BE49-F238E27FC236}">
                      <a16:creationId xmlns:a16="http://schemas.microsoft.com/office/drawing/2014/main" id="{ACD0C9E5-0204-4D82-9B90-3050D06289F1}"/>
                    </a:ext>
                  </a:extLst>
                </p:cNvPr>
                <p:cNvSpPr/>
                <p:nvPr/>
              </p:nvSpPr>
              <p:spPr>
                <a:xfrm>
                  <a:off x="12723004" y="250699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40" name="Freeform: Shape 3639">
                  <a:extLst>
                    <a:ext uri="{FF2B5EF4-FFF2-40B4-BE49-F238E27FC236}">
                      <a16:creationId xmlns:a16="http://schemas.microsoft.com/office/drawing/2014/main" id="{126013D0-D30D-4508-803D-122B96573FE2}"/>
                    </a:ext>
                  </a:extLst>
                </p:cNvPr>
                <p:cNvSpPr/>
                <p:nvPr/>
              </p:nvSpPr>
              <p:spPr>
                <a:xfrm>
                  <a:off x="12499971" y="222520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41" name="Freeform: Shape 3640">
                  <a:extLst>
                    <a:ext uri="{FF2B5EF4-FFF2-40B4-BE49-F238E27FC236}">
                      <a16:creationId xmlns:a16="http://schemas.microsoft.com/office/drawing/2014/main" id="{4525B5A3-453C-422E-B249-92805B62CC34}"/>
                    </a:ext>
                  </a:extLst>
                </p:cNvPr>
                <p:cNvSpPr/>
                <p:nvPr/>
              </p:nvSpPr>
              <p:spPr>
                <a:xfrm>
                  <a:off x="12402039" y="2110210"/>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42" name="Freeform: Shape 3641">
                  <a:extLst>
                    <a:ext uri="{FF2B5EF4-FFF2-40B4-BE49-F238E27FC236}">
                      <a16:creationId xmlns:a16="http://schemas.microsoft.com/office/drawing/2014/main" id="{711BB5F7-3E8F-4C47-B343-CEB0EACB97CA}"/>
                    </a:ext>
                  </a:extLst>
                </p:cNvPr>
                <p:cNvSpPr/>
                <p:nvPr/>
              </p:nvSpPr>
              <p:spPr>
                <a:xfrm>
                  <a:off x="12450057" y="206029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43" name="Freeform: Shape 3642">
                  <a:extLst>
                    <a:ext uri="{FF2B5EF4-FFF2-40B4-BE49-F238E27FC236}">
                      <a16:creationId xmlns:a16="http://schemas.microsoft.com/office/drawing/2014/main" id="{8CECA099-8C81-455D-89BF-F2782B17A9E6}"/>
                    </a:ext>
                  </a:extLst>
                </p:cNvPr>
                <p:cNvSpPr/>
                <p:nvPr/>
              </p:nvSpPr>
              <p:spPr>
                <a:xfrm>
                  <a:off x="12383084" y="244381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44" name="Freeform: Shape 3643">
                  <a:extLst>
                    <a:ext uri="{FF2B5EF4-FFF2-40B4-BE49-F238E27FC236}">
                      <a16:creationId xmlns:a16="http://schemas.microsoft.com/office/drawing/2014/main" id="{1E499A93-0A61-4B9F-A902-56F168F9495B}"/>
                    </a:ext>
                  </a:extLst>
                </p:cNvPr>
                <p:cNvSpPr/>
                <p:nvPr/>
              </p:nvSpPr>
              <p:spPr>
                <a:xfrm>
                  <a:off x="12369816" y="261693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45" name="Freeform: Shape 3644">
                  <a:extLst>
                    <a:ext uri="{FF2B5EF4-FFF2-40B4-BE49-F238E27FC236}">
                      <a16:creationId xmlns:a16="http://schemas.microsoft.com/office/drawing/2014/main" id="{33360D2B-7DDF-4694-B49A-BB9397ED7C73}"/>
                    </a:ext>
                  </a:extLst>
                </p:cNvPr>
                <p:cNvSpPr/>
                <p:nvPr/>
              </p:nvSpPr>
              <p:spPr>
                <a:xfrm>
                  <a:off x="12361602" y="253921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46" name="Freeform: Shape 3645">
                  <a:extLst>
                    <a:ext uri="{FF2B5EF4-FFF2-40B4-BE49-F238E27FC236}">
                      <a16:creationId xmlns:a16="http://schemas.microsoft.com/office/drawing/2014/main" id="{54CA4949-9EBD-4498-869F-8C4E2F760908}"/>
                    </a:ext>
                  </a:extLst>
                </p:cNvPr>
                <p:cNvSpPr/>
                <p:nvPr/>
              </p:nvSpPr>
              <p:spPr>
                <a:xfrm>
                  <a:off x="12563153" y="270159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47" name="Freeform: Shape 3646">
                  <a:extLst>
                    <a:ext uri="{FF2B5EF4-FFF2-40B4-BE49-F238E27FC236}">
                      <a16:creationId xmlns:a16="http://schemas.microsoft.com/office/drawing/2014/main" id="{63EEB0E1-DDA7-48F8-A571-F2232E9CDA57}"/>
                    </a:ext>
                  </a:extLst>
                </p:cNvPr>
                <p:cNvSpPr/>
                <p:nvPr/>
              </p:nvSpPr>
              <p:spPr>
                <a:xfrm>
                  <a:off x="12659822" y="2687063"/>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48" name="Freeform: Shape 3647">
                  <a:extLst>
                    <a:ext uri="{FF2B5EF4-FFF2-40B4-BE49-F238E27FC236}">
                      <a16:creationId xmlns:a16="http://schemas.microsoft.com/office/drawing/2014/main" id="{FBE56476-5DEC-42E8-B5D5-74425103808F}"/>
                    </a:ext>
                  </a:extLst>
                </p:cNvPr>
                <p:cNvSpPr/>
                <p:nvPr/>
              </p:nvSpPr>
              <p:spPr>
                <a:xfrm>
                  <a:off x="12700890" y="2739504"/>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49" name="Freeform: Shape 3648">
                  <a:extLst>
                    <a:ext uri="{FF2B5EF4-FFF2-40B4-BE49-F238E27FC236}">
                      <a16:creationId xmlns:a16="http://schemas.microsoft.com/office/drawing/2014/main" id="{3023E9A8-32E0-4FC3-A5F0-EEF76D12865F}"/>
                    </a:ext>
                  </a:extLst>
                </p:cNvPr>
                <p:cNvSpPr/>
                <p:nvPr/>
              </p:nvSpPr>
              <p:spPr>
                <a:xfrm>
                  <a:off x="12867691" y="2719286"/>
                  <a:ext cx="33378" cy="33379"/>
                </a:xfrm>
                <a:custGeom>
                  <a:avLst/>
                  <a:gdLst>
                    <a:gd name="connsiteX0" fmla="*/ 27746 w 33378"/>
                    <a:gd name="connsiteY0" fmla="*/ 4369 h 33379"/>
                    <a:gd name="connsiteX1" fmla="*/ 4369 w 33378"/>
                    <a:gd name="connsiteY1" fmla="*/ 5633 h 33379"/>
                    <a:gd name="connsiteX2" fmla="*/ 5633 w 33378"/>
                    <a:gd name="connsiteY2" fmla="*/ 29010 h 33379"/>
                    <a:gd name="connsiteX3" fmla="*/ 29010 w 33378"/>
                    <a:gd name="connsiteY3" fmla="*/ 27747 h 33379"/>
                    <a:gd name="connsiteX4" fmla="*/ 27746 w 33378"/>
                    <a:gd name="connsiteY4" fmla="*/ 4369 h 33379"/>
                    <a:gd name="connsiteX5" fmla="*/ 27746 w 33378"/>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8"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50" name="Freeform: Shape 3649">
                  <a:extLst>
                    <a:ext uri="{FF2B5EF4-FFF2-40B4-BE49-F238E27FC236}">
                      <a16:creationId xmlns:a16="http://schemas.microsoft.com/office/drawing/2014/main" id="{27F668D6-0A71-49F5-AF26-FB29A7505AF5}"/>
                    </a:ext>
                  </a:extLst>
                </p:cNvPr>
                <p:cNvSpPr/>
                <p:nvPr/>
              </p:nvSpPr>
              <p:spPr>
                <a:xfrm>
                  <a:off x="12733113" y="2807109"/>
                  <a:ext cx="33378" cy="33379"/>
                </a:xfrm>
                <a:custGeom>
                  <a:avLst/>
                  <a:gdLst>
                    <a:gd name="connsiteX0" fmla="*/ 27746 w 33378"/>
                    <a:gd name="connsiteY0" fmla="*/ 4369 h 33379"/>
                    <a:gd name="connsiteX1" fmla="*/ 4369 w 33378"/>
                    <a:gd name="connsiteY1" fmla="*/ 5633 h 33379"/>
                    <a:gd name="connsiteX2" fmla="*/ 5633 w 33378"/>
                    <a:gd name="connsiteY2" fmla="*/ 29010 h 33379"/>
                    <a:gd name="connsiteX3" fmla="*/ 29010 w 33378"/>
                    <a:gd name="connsiteY3" fmla="*/ 27747 h 33379"/>
                    <a:gd name="connsiteX4" fmla="*/ 27746 w 33378"/>
                    <a:gd name="connsiteY4" fmla="*/ 4369 h 33379"/>
                    <a:gd name="connsiteX5" fmla="*/ 27746 w 33378"/>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8" h="33379">
                      <a:moveTo>
                        <a:pt x="27746"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51" name="Freeform: Shape 3650">
                  <a:extLst>
                    <a:ext uri="{FF2B5EF4-FFF2-40B4-BE49-F238E27FC236}">
                      <a16:creationId xmlns:a16="http://schemas.microsoft.com/office/drawing/2014/main" id="{A4009F9C-D816-494F-B0D6-C40EE08C4E52}"/>
                    </a:ext>
                  </a:extLst>
                </p:cNvPr>
                <p:cNvSpPr/>
                <p:nvPr/>
              </p:nvSpPr>
              <p:spPr>
                <a:xfrm>
                  <a:off x="13068610" y="270538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52" name="Freeform: Shape 3651">
                  <a:extLst>
                    <a:ext uri="{FF2B5EF4-FFF2-40B4-BE49-F238E27FC236}">
                      <a16:creationId xmlns:a16="http://schemas.microsoft.com/office/drawing/2014/main" id="{97B8BB38-A592-4413-A2E9-E14F5C1A21EA}"/>
                    </a:ext>
                  </a:extLst>
                </p:cNvPr>
                <p:cNvSpPr/>
                <p:nvPr/>
              </p:nvSpPr>
              <p:spPr>
                <a:xfrm>
                  <a:off x="13229093" y="2713599"/>
                  <a:ext cx="33379" cy="33379"/>
                </a:xfrm>
                <a:custGeom>
                  <a:avLst/>
                  <a:gdLst>
                    <a:gd name="connsiteX0" fmla="*/ 27746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2" y="29010"/>
                      </a:cubicBezTo>
                      <a:cubicBezTo>
                        <a:pt x="12582"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53" name="Freeform: Shape 3652">
                  <a:extLst>
                    <a:ext uri="{FF2B5EF4-FFF2-40B4-BE49-F238E27FC236}">
                      <a16:creationId xmlns:a16="http://schemas.microsoft.com/office/drawing/2014/main" id="{7E7C456D-210D-40C0-9E5A-DE79FC31AED5}"/>
                    </a:ext>
                  </a:extLst>
                </p:cNvPr>
                <p:cNvSpPr/>
                <p:nvPr/>
              </p:nvSpPr>
              <p:spPr>
                <a:xfrm>
                  <a:off x="13264475" y="26485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54" name="Freeform: Shape 3653">
                  <a:extLst>
                    <a:ext uri="{FF2B5EF4-FFF2-40B4-BE49-F238E27FC236}">
                      <a16:creationId xmlns:a16="http://schemas.microsoft.com/office/drawing/2014/main" id="{35D5D1C9-A160-4980-A976-6B70A0369D87}"/>
                    </a:ext>
                  </a:extLst>
                </p:cNvPr>
                <p:cNvSpPr/>
                <p:nvPr/>
              </p:nvSpPr>
              <p:spPr>
                <a:xfrm>
                  <a:off x="13272057" y="274455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55" name="Freeform: Shape 3654">
                  <a:extLst>
                    <a:ext uri="{FF2B5EF4-FFF2-40B4-BE49-F238E27FC236}">
                      <a16:creationId xmlns:a16="http://schemas.microsoft.com/office/drawing/2014/main" id="{C852A0FB-763D-4658-A2DD-1A5892C01983}"/>
                    </a:ext>
                  </a:extLst>
                </p:cNvPr>
                <p:cNvSpPr/>
                <p:nvPr/>
              </p:nvSpPr>
              <p:spPr>
                <a:xfrm>
                  <a:off x="13162120" y="2577126"/>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56" name="Freeform: Shape 3655">
                  <a:extLst>
                    <a:ext uri="{FF2B5EF4-FFF2-40B4-BE49-F238E27FC236}">
                      <a16:creationId xmlns:a16="http://schemas.microsoft.com/office/drawing/2014/main" id="{57174F87-BC32-4FD9-967F-7B1AE9B9E9B2}"/>
                    </a:ext>
                  </a:extLst>
                </p:cNvPr>
                <p:cNvSpPr/>
                <p:nvPr/>
              </p:nvSpPr>
              <p:spPr>
                <a:xfrm>
                  <a:off x="12727427" y="203060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57" name="Freeform: Shape 3656">
                  <a:extLst>
                    <a:ext uri="{FF2B5EF4-FFF2-40B4-BE49-F238E27FC236}">
                      <a16:creationId xmlns:a16="http://schemas.microsoft.com/office/drawing/2014/main" id="{03AD6677-67FF-40DA-9E4F-E1FC41D82434}"/>
                    </a:ext>
                  </a:extLst>
                </p:cNvPr>
                <p:cNvSpPr/>
                <p:nvPr/>
              </p:nvSpPr>
              <p:spPr>
                <a:xfrm>
                  <a:off x="12660454" y="191118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58" name="Freeform: Shape 3657">
                  <a:extLst>
                    <a:ext uri="{FF2B5EF4-FFF2-40B4-BE49-F238E27FC236}">
                      <a16:creationId xmlns:a16="http://schemas.microsoft.com/office/drawing/2014/main" id="{F79E4ACD-AB7B-4489-9C42-2AD1ED13BF22}"/>
                    </a:ext>
                  </a:extLst>
                </p:cNvPr>
                <p:cNvSpPr/>
                <p:nvPr/>
              </p:nvSpPr>
              <p:spPr>
                <a:xfrm>
                  <a:off x="12606117" y="188970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59" name="Freeform: Shape 3658">
                  <a:extLst>
                    <a:ext uri="{FF2B5EF4-FFF2-40B4-BE49-F238E27FC236}">
                      <a16:creationId xmlns:a16="http://schemas.microsoft.com/office/drawing/2014/main" id="{45533D5B-1484-4EC9-A73F-120BB0D6D621}"/>
                    </a:ext>
                  </a:extLst>
                </p:cNvPr>
                <p:cNvSpPr/>
                <p:nvPr/>
              </p:nvSpPr>
              <p:spPr>
                <a:xfrm>
                  <a:off x="12537249" y="173427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0" name="Freeform: Shape 3659">
                  <a:extLst>
                    <a:ext uri="{FF2B5EF4-FFF2-40B4-BE49-F238E27FC236}">
                      <a16:creationId xmlns:a16="http://schemas.microsoft.com/office/drawing/2014/main" id="{18962077-A9F6-420B-A6D5-A96B4667C72A}"/>
                    </a:ext>
                  </a:extLst>
                </p:cNvPr>
                <p:cNvSpPr/>
                <p:nvPr/>
              </p:nvSpPr>
              <p:spPr>
                <a:xfrm>
                  <a:off x="12393825" y="19566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61" name="Freeform: Shape 3660">
                  <a:extLst>
                    <a:ext uri="{FF2B5EF4-FFF2-40B4-BE49-F238E27FC236}">
                      <a16:creationId xmlns:a16="http://schemas.microsoft.com/office/drawing/2014/main" id="{5BA55461-72F5-4B26-A6A9-73FFF71B88DC}"/>
                    </a:ext>
                  </a:extLst>
                </p:cNvPr>
                <p:cNvSpPr/>
                <p:nvPr/>
              </p:nvSpPr>
              <p:spPr>
                <a:xfrm>
                  <a:off x="12421625" y="230923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2" name="Freeform: Shape 3661">
                  <a:extLst>
                    <a:ext uri="{FF2B5EF4-FFF2-40B4-BE49-F238E27FC236}">
                      <a16:creationId xmlns:a16="http://schemas.microsoft.com/office/drawing/2014/main" id="{3EB2A08D-57B5-4D96-A060-16A0AB22B1AB}"/>
                    </a:ext>
                  </a:extLst>
                </p:cNvPr>
                <p:cNvSpPr/>
                <p:nvPr/>
              </p:nvSpPr>
              <p:spPr>
                <a:xfrm>
                  <a:off x="12398248" y="252531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63" name="Freeform: Shape 3662">
                  <a:extLst>
                    <a:ext uri="{FF2B5EF4-FFF2-40B4-BE49-F238E27FC236}">
                      <a16:creationId xmlns:a16="http://schemas.microsoft.com/office/drawing/2014/main" id="{350C3C65-92CA-4177-BC21-4B5ED535B784}"/>
                    </a:ext>
                  </a:extLst>
                </p:cNvPr>
                <p:cNvSpPr/>
                <p:nvPr/>
              </p:nvSpPr>
              <p:spPr>
                <a:xfrm>
                  <a:off x="12422257" y="27906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4" name="Freeform: Shape 3663">
                  <a:extLst>
                    <a:ext uri="{FF2B5EF4-FFF2-40B4-BE49-F238E27FC236}">
                      <a16:creationId xmlns:a16="http://schemas.microsoft.com/office/drawing/2014/main" id="{E6824FF5-07E6-4772-A7FA-B27765B67A33}"/>
                    </a:ext>
                  </a:extLst>
                </p:cNvPr>
                <p:cNvSpPr/>
                <p:nvPr/>
              </p:nvSpPr>
              <p:spPr>
                <a:xfrm>
                  <a:off x="12471539" y="265989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5" name="Freeform: Shape 3664">
                  <a:extLst>
                    <a:ext uri="{FF2B5EF4-FFF2-40B4-BE49-F238E27FC236}">
                      <a16:creationId xmlns:a16="http://schemas.microsoft.com/office/drawing/2014/main" id="{965F4A51-81BF-4478-918E-2B3D28FCB9D2}"/>
                    </a:ext>
                  </a:extLst>
                </p:cNvPr>
                <p:cNvSpPr/>
                <p:nvPr/>
              </p:nvSpPr>
              <p:spPr>
                <a:xfrm>
                  <a:off x="12300316" y="263019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6" name="Freeform: Shape 3665">
                  <a:extLst>
                    <a:ext uri="{FF2B5EF4-FFF2-40B4-BE49-F238E27FC236}">
                      <a16:creationId xmlns:a16="http://schemas.microsoft.com/office/drawing/2014/main" id="{B5D60D40-7969-4EEB-AD8C-456230588E3D}"/>
                    </a:ext>
                  </a:extLst>
                </p:cNvPr>
                <p:cNvSpPr/>
                <p:nvPr/>
              </p:nvSpPr>
              <p:spPr>
                <a:xfrm>
                  <a:off x="12232711" y="256954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7" name="Freeform: Shape 3666">
                  <a:extLst>
                    <a:ext uri="{FF2B5EF4-FFF2-40B4-BE49-F238E27FC236}">
                      <a16:creationId xmlns:a16="http://schemas.microsoft.com/office/drawing/2014/main" id="{BB62416C-FC0B-4E5A-880C-B3FACDC669EE}"/>
                    </a:ext>
                  </a:extLst>
                </p:cNvPr>
                <p:cNvSpPr/>
                <p:nvPr/>
              </p:nvSpPr>
              <p:spPr>
                <a:xfrm>
                  <a:off x="12082969" y="259355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8" name="Freeform: Shape 3667">
                  <a:extLst>
                    <a:ext uri="{FF2B5EF4-FFF2-40B4-BE49-F238E27FC236}">
                      <a16:creationId xmlns:a16="http://schemas.microsoft.com/office/drawing/2014/main" id="{62C20D63-8E49-4D7F-8272-33A515589E37}"/>
                    </a:ext>
                  </a:extLst>
                </p:cNvPr>
                <p:cNvSpPr/>
                <p:nvPr/>
              </p:nvSpPr>
              <p:spPr>
                <a:xfrm>
                  <a:off x="11918696" y="257333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69" name="Freeform: Shape 3668">
                  <a:extLst>
                    <a:ext uri="{FF2B5EF4-FFF2-40B4-BE49-F238E27FC236}">
                      <a16:creationId xmlns:a16="http://schemas.microsoft.com/office/drawing/2014/main" id="{10488AF5-169F-4263-9EFB-C8B4D5F9CDDC}"/>
                    </a:ext>
                  </a:extLst>
                </p:cNvPr>
                <p:cNvSpPr/>
                <p:nvPr/>
              </p:nvSpPr>
              <p:spPr>
                <a:xfrm>
                  <a:off x="12032423" y="250257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70" name="Freeform: Shape 3669">
                  <a:extLst>
                    <a:ext uri="{FF2B5EF4-FFF2-40B4-BE49-F238E27FC236}">
                      <a16:creationId xmlns:a16="http://schemas.microsoft.com/office/drawing/2014/main" id="{E5CA0244-158E-4C16-9C8F-8BE0DB6CC14B}"/>
                    </a:ext>
                  </a:extLst>
                </p:cNvPr>
                <p:cNvSpPr/>
                <p:nvPr/>
              </p:nvSpPr>
              <p:spPr>
                <a:xfrm>
                  <a:off x="11876995" y="256828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71" name="Freeform: Shape 3670">
                  <a:extLst>
                    <a:ext uri="{FF2B5EF4-FFF2-40B4-BE49-F238E27FC236}">
                      <a16:creationId xmlns:a16="http://schemas.microsoft.com/office/drawing/2014/main" id="{EA041AAD-3BE5-43FF-B103-2FB755DF7C85}"/>
                    </a:ext>
                  </a:extLst>
                </p:cNvPr>
                <p:cNvSpPr/>
                <p:nvPr/>
              </p:nvSpPr>
              <p:spPr>
                <a:xfrm>
                  <a:off x="11770850" y="253226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72" name="Freeform: Shape 3671">
                  <a:extLst>
                    <a:ext uri="{FF2B5EF4-FFF2-40B4-BE49-F238E27FC236}">
                      <a16:creationId xmlns:a16="http://schemas.microsoft.com/office/drawing/2014/main" id="{9C421BAF-541B-4753-B126-318760AA01D3}"/>
                    </a:ext>
                  </a:extLst>
                </p:cNvPr>
                <p:cNvSpPr/>
                <p:nvPr/>
              </p:nvSpPr>
              <p:spPr>
                <a:xfrm>
                  <a:off x="11739890" y="258218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73" name="Freeform: Shape 3672">
                  <a:extLst>
                    <a:ext uri="{FF2B5EF4-FFF2-40B4-BE49-F238E27FC236}">
                      <a16:creationId xmlns:a16="http://schemas.microsoft.com/office/drawing/2014/main" id="{C3A0A886-280D-4F6C-8F72-86EDC654D172}"/>
                    </a:ext>
                  </a:extLst>
                </p:cNvPr>
                <p:cNvSpPr/>
                <p:nvPr/>
              </p:nvSpPr>
              <p:spPr>
                <a:xfrm>
                  <a:off x="11617317" y="2543640"/>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74" name="Freeform: Shape 3673">
                  <a:extLst>
                    <a:ext uri="{FF2B5EF4-FFF2-40B4-BE49-F238E27FC236}">
                      <a16:creationId xmlns:a16="http://schemas.microsoft.com/office/drawing/2014/main" id="{899E1026-0E03-460F-84B4-A46580838687}"/>
                    </a:ext>
                  </a:extLst>
                </p:cNvPr>
                <p:cNvSpPr/>
                <p:nvPr/>
              </p:nvSpPr>
              <p:spPr>
                <a:xfrm>
                  <a:off x="11738627" y="2460239"/>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75" name="Freeform: Shape 3674">
                  <a:extLst>
                    <a:ext uri="{FF2B5EF4-FFF2-40B4-BE49-F238E27FC236}">
                      <a16:creationId xmlns:a16="http://schemas.microsoft.com/office/drawing/2014/main" id="{6EB9EB6A-7E84-4463-BA18-388A0F9DE121}"/>
                    </a:ext>
                  </a:extLst>
                </p:cNvPr>
                <p:cNvSpPr/>
                <p:nvPr/>
              </p:nvSpPr>
              <p:spPr>
                <a:xfrm>
                  <a:off x="12318007" y="217465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76" name="Freeform: Shape 3675">
                  <a:extLst>
                    <a:ext uri="{FF2B5EF4-FFF2-40B4-BE49-F238E27FC236}">
                      <a16:creationId xmlns:a16="http://schemas.microsoft.com/office/drawing/2014/main" id="{2033E7AF-DF45-4852-9AD5-7DEEF87E64C0}"/>
                    </a:ext>
                  </a:extLst>
                </p:cNvPr>
                <p:cNvSpPr/>
                <p:nvPr/>
              </p:nvSpPr>
              <p:spPr>
                <a:xfrm>
                  <a:off x="12300947" y="291388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77" name="Freeform: Shape 3676">
                  <a:extLst>
                    <a:ext uri="{FF2B5EF4-FFF2-40B4-BE49-F238E27FC236}">
                      <a16:creationId xmlns:a16="http://schemas.microsoft.com/office/drawing/2014/main" id="{542996ED-D3A2-4BD7-9804-C418F9CF4098}"/>
                    </a:ext>
                  </a:extLst>
                </p:cNvPr>
                <p:cNvSpPr/>
                <p:nvPr/>
              </p:nvSpPr>
              <p:spPr>
                <a:xfrm>
                  <a:off x="12320534" y="305794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678" name="Freeform: Shape 3677">
                  <a:extLst>
                    <a:ext uri="{FF2B5EF4-FFF2-40B4-BE49-F238E27FC236}">
                      <a16:creationId xmlns:a16="http://schemas.microsoft.com/office/drawing/2014/main" id="{CAB84440-110F-4088-A3EB-B26EF522F157}"/>
                    </a:ext>
                  </a:extLst>
                </p:cNvPr>
                <p:cNvSpPr/>
                <p:nvPr/>
              </p:nvSpPr>
              <p:spPr>
                <a:xfrm>
                  <a:off x="12372343" y="318367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79" name="Freeform: Shape 3678">
                  <a:extLst>
                    <a:ext uri="{FF2B5EF4-FFF2-40B4-BE49-F238E27FC236}">
                      <a16:creationId xmlns:a16="http://schemas.microsoft.com/office/drawing/2014/main" id="{AAF65F9D-A39A-4074-96AF-7E3A69652FC9}"/>
                    </a:ext>
                  </a:extLst>
                </p:cNvPr>
                <p:cNvSpPr/>
                <p:nvPr/>
              </p:nvSpPr>
              <p:spPr>
                <a:xfrm>
                  <a:off x="12269356" y="322347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680" name="Freeform: Shape 3679">
                  <a:extLst>
                    <a:ext uri="{FF2B5EF4-FFF2-40B4-BE49-F238E27FC236}">
                      <a16:creationId xmlns:a16="http://schemas.microsoft.com/office/drawing/2014/main" id="{AA21CF91-D493-4132-BE19-BA9C7A0E2136}"/>
                    </a:ext>
                  </a:extLst>
                </p:cNvPr>
                <p:cNvSpPr/>
                <p:nvPr/>
              </p:nvSpPr>
              <p:spPr>
                <a:xfrm>
                  <a:off x="12315479" y="336437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81" name="Freeform: Shape 3680">
                  <a:extLst>
                    <a:ext uri="{FF2B5EF4-FFF2-40B4-BE49-F238E27FC236}">
                      <a16:creationId xmlns:a16="http://schemas.microsoft.com/office/drawing/2014/main" id="{54C73E2C-721D-4072-98F8-9170DD1657CF}"/>
                    </a:ext>
                  </a:extLst>
                </p:cNvPr>
                <p:cNvSpPr/>
                <p:nvPr/>
              </p:nvSpPr>
              <p:spPr>
                <a:xfrm>
                  <a:off x="12139833" y="301940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82" name="Freeform: Shape 3681">
                  <a:extLst>
                    <a:ext uri="{FF2B5EF4-FFF2-40B4-BE49-F238E27FC236}">
                      <a16:creationId xmlns:a16="http://schemas.microsoft.com/office/drawing/2014/main" id="{788395BA-3892-4269-8A55-57C4FDE72D4E}"/>
                    </a:ext>
                  </a:extLst>
                </p:cNvPr>
                <p:cNvSpPr/>
                <p:nvPr/>
              </p:nvSpPr>
              <p:spPr>
                <a:xfrm>
                  <a:off x="12122142" y="293410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83" name="Freeform: Shape 3682">
                  <a:extLst>
                    <a:ext uri="{FF2B5EF4-FFF2-40B4-BE49-F238E27FC236}">
                      <a16:creationId xmlns:a16="http://schemas.microsoft.com/office/drawing/2014/main" id="{4F60B739-56C9-490B-81C2-241B35113E0D}"/>
                    </a:ext>
                  </a:extLst>
                </p:cNvPr>
                <p:cNvSpPr/>
                <p:nvPr/>
              </p:nvSpPr>
              <p:spPr>
                <a:xfrm>
                  <a:off x="12227024" y="304972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9"/>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684" name="Freeform: Shape 3683">
                  <a:extLst>
                    <a:ext uri="{FF2B5EF4-FFF2-40B4-BE49-F238E27FC236}">
                      <a16:creationId xmlns:a16="http://schemas.microsoft.com/office/drawing/2014/main" id="{5E5808C9-C07A-4976-8183-96111C4288EC}"/>
                    </a:ext>
                  </a:extLst>
                </p:cNvPr>
                <p:cNvSpPr/>
                <p:nvPr/>
              </p:nvSpPr>
              <p:spPr>
                <a:xfrm>
                  <a:off x="11963555" y="27818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85" name="Freeform: Shape 3684">
                  <a:extLst>
                    <a:ext uri="{FF2B5EF4-FFF2-40B4-BE49-F238E27FC236}">
                      <a16:creationId xmlns:a16="http://schemas.microsoft.com/office/drawing/2014/main" id="{7BDAEA12-9DC0-4D41-BBEB-E029CCBFE74F}"/>
                    </a:ext>
                  </a:extLst>
                </p:cNvPr>
                <p:cNvSpPr/>
                <p:nvPr/>
              </p:nvSpPr>
              <p:spPr>
                <a:xfrm>
                  <a:off x="12011573" y="274708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686" name="Freeform: Shape 3685">
                  <a:extLst>
                    <a:ext uri="{FF2B5EF4-FFF2-40B4-BE49-F238E27FC236}">
                      <a16:creationId xmlns:a16="http://schemas.microsoft.com/office/drawing/2014/main" id="{DFBAECB6-7BBB-41B7-A9C0-0C99B24BDEAF}"/>
                    </a:ext>
                  </a:extLst>
                </p:cNvPr>
                <p:cNvSpPr/>
                <p:nvPr/>
              </p:nvSpPr>
              <p:spPr>
                <a:xfrm>
                  <a:off x="11859304" y="26346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grpSp>
          <p:sp>
            <p:nvSpPr>
              <p:cNvPr id="3450" name="Freeform: Shape 3449">
                <a:extLst>
                  <a:ext uri="{FF2B5EF4-FFF2-40B4-BE49-F238E27FC236}">
                    <a16:creationId xmlns:a16="http://schemas.microsoft.com/office/drawing/2014/main" id="{BCE85E41-443D-4F27-A8EB-BF7DFA663257}"/>
                  </a:ext>
                </a:extLst>
              </p:cNvPr>
              <p:cNvSpPr/>
              <p:nvPr/>
            </p:nvSpPr>
            <p:spPr>
              <a:xfrm>
                <a:off x="12401010" y="2068745"/>
                <a:ext cx="58814" cy="58813"/>
              </a:xfrm>
              <a:custGeom>
                <a:avLst/>
                <a:gdLst>
                  <a:gd name="connsiteX0" fmla="*/ 43307 w 58814"/>
                  <a:gd name="connsiteY0" fmla="*/ 55312 h 58813"/>
                  <a:gd name="connsiteX1" fmla="*/ 55312 w 58814"/>
                  <a:gd name="connsiteY1" fmla="*/ 15507 h 58813"/>
                  <a:gd name="connsiteX2" fmla="*/ 15507 w 58814"/>
                  <a:gd name="connsiteY2" fmla="*/ 3502 h 58813"/>
                  <a:gd name="connsiteX3" fmla="*/ 3502 w 58814"/>
                  <a:gd name="connsiteY3" fmla="*/ 43307 h 58813"/>
                  <a:gd name="connsiteX4" fmla="*/ 43307 w 58814"/>
                  <a:gd name="connsiteY4" fmla="*/ 55312 h 5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14" h="58813">
                    <a:moveTo>
                      <a:pt x="43307" y="55312"/>
                    </a:moveTo>
                    <a:cubicBezTo>
                      <a:pt x="57839" y="47730"/>
                      <a:pt x="62894" y="30039"/>
                      <a:pt x="55312" y="15507"/>
                    </a:cubicBezTo>
                    <a:cubicBezTo>
                      <a:pt x="47730" y="975"/>
                      <a:pt x="30039" y="-4079"/>
                      <a:pt x="15507" y="3502"/>
                    </a:cubicBezTo>
                    <a:cubicBezTo>
                      <a:pt x="975" y="11084"/>
                      <a:pt x="-4080" y="28775"/>
                      <a:pt x="3502" y="43307"/>
                    </a:cubicBezTo>
                    <a:cubicBezTo>
                      <a:pt x="11084" y="57839"/>
                      <a:pt x="28775" y="62893"/>
                      <a:pt x="43307" y="55312"/>
                    </a:cubicBezTo>
                    <a:close/>
                  </a:path>
                </a:pathLst>
              </a:custGeom>
              <a:grpFill/>
              <a:ln w="63120" cap="flat">
                <a:noFill/>
                <a:prstDash val="solid"/>
                <a:miter/>
              </a:ln>
            </p:spPr>
            <p:txBody>
              <a:bodyPr rtlCol="0" anchor="ctr"/>
              <a:lstStyle/>
              <a:p>
                <a:endParaRPr lang="en-GB"/>
              </a:p>
            </p:txBody>
          </p:sp>
          <p:sp>
            <p:nvSpPr>
              <p:cNvPr id="3451" name="Freeform: Shape 3450">
                <a:extLst>
                  <a:ext uri="{FF2B5EF4-FFF2-40B4-BE49-F238E27FC236}">
                    <a16:creationId xmlns:a16="http://schemas.microsoft.com/office/drawing/2014/main" id="{15B92B64-EBB0-497A-A50B-230EE4FCCC6D}"/>
                  </a:ext>
                </a:extLst>
              </p:cNvPr>
              <p:cNvSpPr/>
              <p:nvPr/>
            </p:nvSpPr>
            <p:spPr>
              <a:xfrm>
                <a:off x="13080824" y="274729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3" y="1000"/>
                      <a:pt x="18691"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452" name="Freeform: Shape 3451">
                <a:extLst>
                  <a:ext uri="{FF2B5EF4-FFF2-40B4-BE49-F238E27FC236}">
                    <a16:creationId xmlns:a16="http://schemas.microsoft.com/office/drawing/2014/main" id="{4E6AF27A-D0C0-4383-BC4C-6C05AAB47EFB}"/>
                  </a:ext>
                </a:extLst>
              </p:cNvPr>
              <p:cNvSpPr/>
              <p:nvPr/>
            </p:nvSpPr>
            <p:spPr>
              <a:xfrm>
                <a:off x="12791450" y="2745400"/>
                <a:ext cx="36750" cy="36750"/>
              </a:xfrm>
              <a:custGeom>
                <a:avLst/>
                <a:gdLst>
                  <a:gd name="connsiteX0" fmla="*/ 26905 w 36750"/>
                  <a:gd name="connsiteY0" fmla="*/ 34487 h 36750"/>
                  <a:gd name="connsiteX1" fmla="*/ 34488 w 36750"/>
                  <a:gd name="connsiteY1" fmla="*/ 9846 h 36750"/>
                  <a:gd name="connsiteX2" fmla="*/ 9847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8" y="9846"/>
                    </a:cubicBezTo>
                    <a:cubicBezTo>
                      <a:pt x="29433" y="1000"/>
                      <a:pt x="18692" y="-2791"/>
                      <a:pt x="9847" y="2264"/>
                    </a:cubicBezTo>
                    <a:cubicBezTo>
                      <a:pt x="1000" y="7319"/>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3453" name="Freeform: Shape 3452">
                <a:extLst>
                  <a:ext uri="{FF2B5EF4-FFF2-40B4-BE49-F238E27FC236}">
                    <a16:creationId xmlns:a16="http://schemas.microsoft.com/office/drawing/2014/main" id="{41FBC4BA-80F1-463D-9987-9EE43B8D6753}"/>
                  </a:ext>
                </a:extLst>
              </p:cNvPr>
              <p:cNvSpPr/>
              <p:nvPr/>
            </p:nvSpPr>
            <p:spPr>
              <a:xfrm>
                <a:off x="12587372" y="273276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2"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454" name="Freeform: Shape 3453">
                <a:extLst>
                  <a:ext uri="{FF2B5EF4-FFF2-40B4-BE49-F238E27FC236}">
                    <a16:creationId xmlns:a16="http://schemas.microsoft.com/office/drawing/2014/main" id="{1686A0E4-E6FA-4987-ACBC-6E5E166318E2}"/>
                  </a:ext>
                </a:extLst>
              </p:cNvPr>
              <p:cNvSpPr/>
              <p:nvPr/>
            </p:nvSpPr>
            <p:spPr>
              <a:xfrm>
                <a:off x="12373817" y="257164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0" y="18059"/>
                      <a:pt x="2264" y="26905"/>
                    </a:cubicBezTo>
                    <a:cubicBezTo>
                      <a:pt x="7318" y="35750"/>
                      <a:pt x="18059" y="39541"/>
                      <a:pt x="26905" y="34487"/>
                    </a:cubicBezTo>
                    <a:close/>
                  </a:path>
                </a:pathLst>
              </a:custGeom>
              <a:grpFill/>
              <a:ln w="63120" cap="flat">
                <a:noFill/>
                <a:prstDash val="solid"/>
                <a:miter/>
              </a:ln>
            </p:spPr>
            <p:txBody>
              <a:bodyPr rtlCol="0" anchor="ctr"/>
              <a:lstStyle/>
              <a:p>
                <a:endParaRPr lang="en-GB"/>
              </a:p>
            </p:txBody>
          </p:sp>
          <p:sp>
            <p:nvSpPr>
              <p:cNvPr id="3455" name="Freeform: Shape 3454">
                <a:extLst>
                  <a:ext uri="{FF2B5EF4-FFF2-40B4-BE49-F238E27FC236}">
                    <a16:creationId xmlns:a16="http://schemas.microsoft.com/office/drawing/2014/main" id="{6377550B-904B-4167-B04D-396469E67F9B}"/>
                  </a:ext>
                </a:extLst>
              </p:cNvPr>
              <p:cNvSpPr/>
              <p:nvPr/>
            </p:nvSpPr>
            <p:spPr>
              <a:xfrm>
                <a:off x="12354230" y="236567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2" y="18691"/>
                      <a:pt x="34487" y="9846"/>
                    </a:cubicBezTo>
                    <a:cubicBezTo>
                      <a:pt x="29432" y="1000"/>
                      <a:pt x="18691" y="-2791"/>
                      <a:pt x="9846" y="2264"/>
                    </a:cubicBezTo>
                    <a:cubicBezTo>
                      <a:pt x="1001" y="7318"/>
                      <a:pt x="-2791" y="18060"/>
                      <a:pt x="2264" y="26905"/>
                    </a:cubicBezTo>
                    <a:cubicBezTo>
                      <a:pt x="7319" y="35750"/>
                      <a:pt x="18059" y="39541"/>
                      <a:pt x="26905" y="34487"/>
                    </a:cubicBezTo>
                    <a:close/>
                  </a:path>
                </a:pathLst>
              </a:custGeom>
              <a:grpFill/>
              <a:ln w="63120" cap="flat">
                <a:noFill/>
                <a:prstDash val="solid"/>
                <a:miter/>
              </a:ln>
            </p:spPr>
            <p:txBody>
              <a:bodyPr rtlCol="0" anchor="ctr"/>
              <a:lstStyle/>
              <a:p>
                <a:endParaRPr lang="en-GB"/>
              </a:p>
            </p:txBody>
          </p:sp>
          <p:sp>
            <p:nvSpPr>
              <p:cNvPr id="3456" name="Freeform: Shape 3455">
                <a:extLst>
                  <a:ext uri="{FF2B5EF4-FFF2-40B4-BE49-F238E27FC236}">
                    <a16:creationId xmlns:a16="http://schemas.microsoft.com/office/drawing/2014/main" id="{542A2AFE-343B-4EB5-B0FE-0B40A3985F60}"/>
                  </a:ext>
                </a:extLst>
              </p:cNvPr>
              <p:cNvSpPr/>
              <p:nvPr/>
            </p:nvSpPr>
            <p:spPr>
              <a:xfrm>
                <a:off x="12343489" y="300697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2" y="-2791"/>
                      <a:pt x="9846" y="2264"/>
                    </a:cubicBezTo>
                    <a:cubicBezTo>
                      <a:pt x="1000" y="7319"/>
                      <a:pt x="-2791" y="18059"/>
                      <a:pt x="2264" y="26905"/>
                    </a:cubicBezTo>
                    <a:cubicBezTo>
                      <a:pt x="7319" y="35750"/>
                      <a:pt x="18060" y="39542"/>
                      <a:pt x="26905" y="34487"/>
                    </a:cubicBezTo>
                    <a:close/>
                  </a:path>
                </a:pathLst>
              </a:custGeom>
              <a:grpFill/>
              <a:ln w="63120" cap="flat">
                <a:noFill/>
                <a:prstDash val="solid"/>
                <a:miter/>
              </a:ln>
            </p:spPr>
            <p:txBody>
              <a:bodyPr rtlCol="0" anchor="ctr"/>
              <a:lstStyle/>
              <a:p>
                <a:endParaRPr lang="en-GB"/>
              </a:p>
            </p:txBody>
          </p:sp>
          <p:sp>
            <p:nvSpPr>
              <p:cNvPr id="3457" name="Freeform: Shape 3456">
                <a:extLst>
                  <a:ext uri="{FF2B5EF4-FFF2-40B4-BE49-F238E27FC236}">
                    <a16:creationId xmlns:a16="http://schemas.microsoft.com/office/drawing/2014/main" id="{A793775E-46A8-421F-9266-1BCEB1DD8753}"/>
                  </a:ext>
                </a:extLst>
              </p:cNvPr>
              <p:cNvSpPr/>
              <p:nvPr/>
            </p:nvSpPr>
            <p:spPr>
              <a:xfrm>
                <a:off x="12145729" y="254321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3458" name="Freeform: Shape 3457">
                <a:extLst>
                  <a:ext uri="{FF2B5EF4-FFF2-40B4-BE49-F238E27FC236}">
                    <a16:creationId xmlns:a16="http://schemas.microsoft.com/office/drawing/2014/main" id="{A2E470D6-D276-4E07-98E6-C25DFD45CFBE}"/>
                  </a:ext>
                </a:extLst>
              </p:cNvPr>
              <p:cNvSpPr/>
              <p:nvPr/>
            </p:nvSpPr>
            <p:spPr>
              <a:xfrm>
                <a:off x="11795068" y="255774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0"/>
                      <a:pt x="18691" y="-2791"/>
                      <a:pt x="9846" y="2264"/>
                    </a:cubicBezTo>
                    <a:cubicBezTo>
                      <a:pt x="1001" y="7319"/>
                      <a:pt x="-2791" y="18059"/>
                      <a:pt x="2264" y="26905"/>
                    </a:cubicBezTo>
                    <a:cubicBezTo>
                      <a:pt x="7319" y="35751"/>
                      <a:pt x="18059" y="39541"/>
                      <a:pt x="26905" y="34487"/>
                    </a:cubicBezTo>
                    <a:close/>
                  </a:path>
                </a:pathLst>
              </a:custGeom>
              <a:grpFill/>
              <a:ln w="63120" cap="flat">
                <a:noFill/>
                <a:prstDash val="solid"/>
                <a:miter/>
              </a:ln>
            </p:spPr>
            <p:txBody>
              <a:bodyPr rtlCol="0" anchor="ctr"/>
              <a:lstStyle/>
              <a:p>
                <a:endParaRPr lang="en-GB"/>
              </a:p>
            </p:txBody>
          </p:sp>
          <p:sp>
            <p:nvSpPr>
              <p:cNvPr id="3459" name="Freeform: Shape 3458">
                <a:extLst>
                  <a:ext uri="{FF2B5EF4-FFF2-40B4-BE49-F238E27FC236}">
                    <a16:creationId xmlns:a16="http://schemas.microsoft.com/office/drawing/2014/main" id="{B1656D13-7882-4EE7-9DB2-895010E099A0}"/>
                  </a:ext>
                </a:extLst>
              </p:cNvPr>
              <p:cNvSpPr/>
              <p:nvPr/>
            </p:nvSpPr>
            <p:spPr>
              <a:xfrm>
                <a:off x="12287257" y="3145343"/>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2"/>
                      <a:pt x="34487" y="9846"/>
                    </a:cubicBezTo>
                    <a:cubicBezTo>
                      <a:pt x="29432" y="1000"/>
                      <a:pt x="18692" y="-2791"/>
                      <a:pt x="9846" y="2264"/>
                    </a:cubicBezTo>
                    <a:cubicBezTo>
                      <a:pt x="1000" y="7319"/>
                      <a:pt x="-2791" y="18060"/>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460" name="Freeform: Shape 3459">
                <a:extLst>
                  <a:ext uri="{FF2B5EF4-FFF2-40B4-BE49-F238E27FC236}">
                    <a16:creationId xmlns:a16="http://schemas.microsoft.com/office/drawing/2014/main" id="{4EE198FA-4E20-4B35-BCB5-6F92B6B82A07}"/>
                  </a:ext>
                </a:extLst>
              </p:cNvPr>
              <p:cNvSpPr/>
              <p:nvPr/>
            </p:nvSpPr>
            <p:spPr>
              <a:xfrm>
                <a:off x="12352967" y="330772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2"/>
                      <a:pt x="34487" y="9846"/>
                    </a:cubicBezTo>
                    <a:cubicBezTo>
                      <a:pt x="29432" y="1000"/>
                      <a:pt x="18691" y="-2791"/>
                      <a:pt x="9846" y="2264"/>
                    </a:cubicBezTo>
                    <a:cubicBezTo>
                      <a:pt x="1000" y="7319"/>
                      <a:pt x="-2791" y="18060"/>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sp>
            <p:nvSpPr>
              <p:cNvPr id="3461" name="Freeform: Shape 3460">
                <a:extLst>
                  <a:ext uri="{FF2B5EF4-FFF2-40B4-BE49-F238E27FC236}">
                    <a16:creationId xmlns:a16="http://schemas.microsoft.com/office/drawing/2014/main" id="{CCF8180D-B5CA-4925-8417-DF55DAB7A001}"/>
                  </a:ext>
                </a:extLst>
              </p:cNvPr>
              <p:cNvSpPr/>
              <p:nvPr/>
            </p:nvSpPr>
            <p:spPr>
              <a:xfrm>
                <a:off x="12361812" y="273718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2"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462" name="Freeform: Shape 3461">
                <a:extLst>
                  <a:ext uri="{FF2B5EF4-FFF2-40B4-BE49-F238E27FC236}">
                    <a16:creationId xmlns:a16="http://schemas.microsoft.com/office/drawing/2014/main" id="{34D7F028-6737-49BE-9D31-085A80E3FEA3}"/>
                  </a:ext>
                </a:extLst>
              </p:cNvPr>
              <p:cNvSpPr/>
              <p:nvPr/>
            </p:nvSpPr>
            <p:spPr>
              <a:xfrm>
                <a:off x="12632863" y="236188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sp>
            <p:nvSpPr>
              <p:cNvPr id="3463" name="Freeform: Shape 3462">
                <a:extLst>
                  <a:ext uri="{FF2B5EF4-FFF2-40B4-BE49-F238E27FC236}">
                    <a16:creationId xmlns:a16="http://schemas.microsoft.com/office/drawing/2014/main" id="{517A9DB0-6FFE-4181-BFEF-30D1FAF57369}"/>
                  </a:ext>
                </a:extLst>
              </p:cNvPr>
              <p:cNvSpPr/>
              <p:nvPr/>
            </p:nvSpPr>
            <p:spPr>
              <a:xfrm>
                <a:off x="12961410" y="232334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3" y="1000"/>
                      <a:pt x="18691"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464" name="Freeform: Shape 3463">
                <a:extLst>
                  <a:ext uri="{FF2B5EF4-FFF2-40B4-BE49-F238E27FC236}">
                    <a16:creationId xmlns:a16="http://schemas.microsoft.com/office/drawing/2014/main" id="{AC6B213D-0576-436B-ACD8-9D75811B6C2A}"/>
                  </a:ext>
                </a:extLst>
              </p:cNvPr>
              <p:cNvSpPr/>
              <p:nvPr/>
            </p:nvSpPr>
            <p:spPr>
              <a:xfrm>
                <a:off x="12553886" y="177555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grpSp>
        <p:grpSp>
          <p:nvGrpSpPr>
            <p:cNvPr id="3205" name="Graphic 2">
              <a:extLst>
                <a:ext uri="{FF2B5EF4-FFF2-40B4-BE49-F238E27FC236}">
                  <a16:creationId xmlns:a16="http://schemas.microsoft.com/office/drawing/2014/main" id="{70F9BB6A-1525-4339-869E-D64E30E17FD6}"/>
                </a:ext>
              </a:extLst>
            </p:cNvPr>
            <p:cNvGrpSpPr/>
            <p:nvPr/>
          </p:nvGrpSpPr>
          <p:grpSpPr>
            <a:xfrm>
              <a:off x="10136274" y="2550536"/>
              <a:ext cx="2161460" cy="2115337"/>
              <a:chOff x="10136274" y="2550536"/>
              <a:chExt cx="2161460" cy="2115337"/>
            </a:xfrm>
            <a:grpFill/>
          </p:grpSpPr>
          <p:grpSp>
            <p:nvGrpSpPr>
              <p:cNvPr id="3206" name="Graphic 2">
                <a:extLst>
                  <a:ext uri="{FF2B5EF4-FFF2-40B4-BE49-F238E27FC236}">
                    <a16:creationId xmlns:a16="http://schemas.microsoft.com/office/drawing/2014/main" id="{AF195DBE-9F86-4546-9465-F00DDFA90158}"/>
                  </a:ext>
                </a:extLst>
              </p:cNvPr>
              <p:cNvGrpSpPr/>
              <p:nvPr/>
            </p:nvGrpSpPr>
            <p:grpSpPr>
              <a:xfrm>
                <a:off x="10136274" y="2550536"/>
                <a:ext cx="2161460" cy="2115337"/>
                <a:chOff x="10136274" y="2550536"/>
                <a:chExt cx="2161460" cy="2115337"/>
              </a:xfrm>
              <a:grpFill/>
            </p:grpSpPr>
            <p:grpSp>
              <p:nvGrpSpPr>
                <p:cNvPr id="3222" name="Graphic 2">
                  <a:extLst>
                    <a:ext uri="{FF2B5EF4-FFF2-40B4-BE49-F238E27FC236}">
                      <a16:creationId xmlns:a16="http://schemas.microsoft.com/office/drawing/2014/main" id="{9ABE3503-56FD-42BF-93A4-B5BA9D36E1A6}"/>
                    </a:ext>
                  </a:extLst>
                </p:cNvPr>
                <p:cNvGrpSpPr/>
                <p:nvPr/>
              </p:nvGrpSpPr>
              <p:grpSpPr>
                <a:xfrm>
                  <a:off x="10136274" y="2550536"/>
                  <a:ext cx="2161460" cy="2115337"/>
                  <a:chOff x="10136274" y="2550536"/>
                  <a:chExt cx="2161460" cy="2115337"/>
                </a:xfrm>
                <a:grpFill/>
              </p:grpSpPr>
              <p:sp>
                <p:nvSpPr>
                  <p:cNvPr id="3444" name="Freeform: Shape 3443">
                    <a:extLst>
                      <a:ext uri="{FF2B5EF4-FFF2-40B4-BE49-F238E27FC236}">
                        <a16:creationId xmlns:a16="http://schemas.microsoft.com/office/drawing/2014/main" id="{C5DA99BB-9E19-4AEA-8C0A-85622AEC1799}"/>
                      </a:ext>
                    </a:extLst>
                  </p:cNvPr>
                  <p:cNvSpPr/>
                  <p:nvPr/>
                </p:nvSpPr>
                <p:spPr>
                  <a:xfrm>
                    <a:off x="10876769" y="2550536"/>
                    <a:ext cx="648248" cy="2115337"/>
                  </a:xfrm>
                  <a:custGeom>
                    <a:avLst/>
                    <a:gdLst>
                      <a:gd name="connsiteX0" fmla="*/ 1263 w 648248"/>
                      <a:gd name="connsiteY0" fmla="*/ 2115337 h 2115337"/>
                      <a:gd name="connsiteX1" fmla="*/ 20850 w 648248"/>
                      <a:gd name="connsiteY1" fmla="*/ 2098910 h 2115337"/>
                      <a:gd name="connsiteX2" fmla="*/ 73923 w 648248"/>
                      <a:gd name="connsiteY2" fmla="*/ 2049628 h 2115337"/>
                      <a:gd name="connsiteX3" fmla="*/ 108041 w 648248"/>
                      <a:gd name="connsiteY3" fmla="*/ 2011087 h 2115337"/>
                      <a:gd name="connsiteX4" fmla="*/ 143423 w 648248"/>
                      <a:gd name="connsiteY4" fmla="*/ 1961805 h 2115337"/>
                      <a:gd name="connsiteX5" fmla="*/ 207237 w 648248"/>
                      <a:gd name="connsiteY5" fmla="*/ 1831650 h 2115337"/>
                      <a:gd name="connsiteX6" fmla="*/ 267892 w 648248"/>
                      <a:gd name="connsiteY6" fmla="*/ 1473407 h 2115337"/>
                      <a:gd name="connsiteX7" fmla="*/ 278001 w 648248"/>
                      <a:gd name="connsiteY7" fmla="*/ 1054510 h 2115337"/>
                      <a:gd name="connsiteX8" fmla="*/ 326020 w 648248"/>
                      <a:gd name="connsiteY8" fmla="*/ 638140 h 2115337"/>
                      <a:gd name="connsiteX9" fmla="*/ 377829 w 648248"/>
                      <a:gd name="connsiteY9" fmla="*/ 451752 h 2115337"/>
                      <a:gd name="connsiteX10" fmla="*/ 410052 w 648248"/>
                      <a:gd name="connsiteY10" fmla="*/ 368352 h 2115337"/>
                      <a:gd name="connsiteX11" fmla="*/ 445434 w 648248"/>
                      <a:gd name="connsiteY11" fmla="*/ 292533 h 2115337"/>
                      <a:gd name="connsiteX12" fmla="*/ 519357 w 648248"/>
                      <a:gd name="connsiteY12" fmla="*/ 166169 h 2115337"/>
                      <a:gd name="connsiteX13" fmla="*/ 585067 w 648248"/>
                      <a:gd name="connsiteY13" fmla="*/ 74555 h 2115337"/>
                      <a:gd name="connsiteX14" fmla="*/ 648249 w 648248"/>
                      <a:gd name="connsiteY14" fmla="*/ 0 h 2115337"/>
                      <a:gd name="connsiteX15" fmla="*/ 586330 w 648248"/>
                      <a:gd name="connsiteY15" fmla="*/ 76450 h 2115337"/>
                      <a:gd name="connsiteX16" fmla="*/ 522516 w 648248"/>
                      <a:gd name="connsiteY16" fmla="*/ 169328 h 2115337"/>
                      <a:gd name="connsiteX17" fmla="*/ 451120 w 648248"/>
                      <a:gd name="connsiteY17" fmla="*/ 296324 h 2115337"/>
                      <a:gd name="connsiteX18" fmla="*/ 416370 w 648248"/>
                      <a:gd name="connsiteY18" fmla="*/ 372143 h 2115337"/>
                      <a:gd name="connsiteX19" fmla="*/ 384779 w 648248"/>
                      <a:gd name="connsiteY19" fmla="*/ 455543 h 2115337"/>
                      <a:gd name="connsiteX20" fmla="*/ 334233 w 648248"/>
                      <a:gd name="connsiteY20" fmla="*/ 640667 h 2115337"/>
                      <a:gd name="connsiteX21" fmla="*/ 289374 w 648248"/>
                      <a:gd name="connsiteY21" fmla="*/ 1055773 h 2115337"/>
                      <a:gd name="connsiteX22" fmla="*/ 276106 w 648248"/>
                      <a:gd name="connsiteY22" fmla="*/ 1474671 h 2115337"/>
                      <a:gd name="connsiteX23" fmla="*/ 212292 w 648248"/>
                      <a:gd name="connsiteY23" fmla="*/ 1834177 h 2115337"/>
                      <a:gd name="connsiteX24" fmla="*/ 145951 w 648248"/>
                      <a:gd name="connsiteY24" fmla="*/ 1964332 h 2115337"/>
                      <a:gd name="connsiteX25" fmla="*/ 109305 w 648248"/>
                      <a:gd name="connsiteY25" fmla="*/ 2012982 h 2115337"/>
                      <a:gd name="connsiteX26" fmla="*/ 74555 w 648248"/>
                      <a:gd name="connsiteY26" fmla="*/ 2050892 h 2115337"/>
                      <a:gd name="connsiteX27" fmla="*/ 20218 w 648248"/>
                      <a:gd name="connsiteY27" fmla="*/ 2098910 h 2115337"/>
                      <a:gd name="connsiteX28" fmla="*/ 0 w 648248"/>
                      <a:gd name="connsiteY28" fmla="*/ 2114705 h 211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248" h="2115337">
                        <a:moveTo>
                          <a:pt x="1263" y="2115337"/>
                        </a:moveTo>
                        <a:lnTo>
                          <a:pt x="20850" y="2098910"/>
                        </a:lnTo>
                        <a:cubicBezTo>
                          <a:pt x="33486" y="2088169"/>
                          <a:pt x="53073" y="2073005"/>
                          <a:pt x="73923" y="2049628"/>
                        </a:cubicBezTo>
                        <a:cubicBezTo>
                          <a:pt x="85296" y="2038887"/>
                          <a:pt x="96669" y="2026250"/>
                          <a:pt x="108041" y="2011087"/>
                        </a:cubicBezTo>
                        <a:cubicBezTo>
                          <a:pt x="120046" y="1996555"/>
                          <a:pt x="132050" y="1980760"/>
                          <a:pt x="143423" y="1961805"/>
                        </a:cubicBezTo>
                        <a:cubicBezTo>
                          <a:pt x="168064" y="1925791"/>
                          <a:pt x="187651" y="1880932"/>
                          <a:pt x="207237" y="1831650"/>
                        </a:cubicBezTo>
                        <a:cubicBezTo>
                          <a:pt x="243251" y="1731190"/>
                          <a:pt x="261574" y="1606721"/>
                          <a:pt x="267892" y="1473407"/>
                        </a:cubicBezTo>
                        <a:cubicBezTo>
                          <a:pt x="274842" y="1340093"/>
                          <a:pt x="273579" y="1197301"/>
                          <a:pt x="278001" y="1054510"/>
                        </a:cubicBezTo>
                        <a:cubicBezTo>
                          <a:pt x="284320" y="911718"/>
                          <a:pt x="296956" y="768927"/>
                          <a:pt x="326020" y="638140"/>
                        </a:cubicBezTo>
                        <a:cubicBezTo>
                          <a:pt x="339288" y="572430"/>
                          <a:pt x="358243" y="510511"/>
                          <a:pt x="377829" y="451752"/>
                        </a:cubicBezTo>
                        <a:cubicBezTo>
                          <a:pt x="387938" y="422688"/>
                          <a:pt x="399943" y="395520"/>
                          <a:pt x="410052" y="368352"/>
                        </a:cubicBezTo>
                        <a:cubicBezTo>
                          <a:pt x="422057" y="341815"/>
                          <a:pt x="434061" y="316542"/>
                          <a:pt x="445434" y="292533"/>
                        </a:cubicBezTo>
                        <a:cubicBezTo>
                          <a:pt x="470075" y="245147"/>
                          <a:pt x="494716" y="202183"/>
                          <a:pt x="519357" y="166169"/>
                        </a:cubicBezTo>
                        <a:cubicBezTo>
                          <a:pt x="542103" y="128892"/>
                          <a:pt x="567375" y="100460"/>
                          <a:pt x="585067" y="74555"/>
                        </a:cubicBezTo>
                        <a:cubicBezTo>
                          <a:pt x="625503" y="27168"/>
                          <a:pt x="648249" y="0"/>
                          <a:pt x="648249" y="0"/>
                        </a:cubicBezTo>
                        <a:cubicBezTo>
                          <a:pt x="648249" y="0"/>
                          <a:pt x="625503" y="27800"/>
                          <a:pt x="586330" y="76450"/>
                        </a:cubicBezTo>
                        <a:cubicBezTo>
                          <a:pt x="568639" y="102355"/>
                          <a:pt x="544630" y="131419"/>
                          <a:pt x="522516" y="169328"/>
                        </a:cubicBezTo>
                        <a:cubicBezTo>
                          <a:pt x="499139" y="205974"/>
                          <a:pt x="475761" y="248937"/>
                          <a:pt x="451120" y="296324"/>
                        </a:cubicBezTo>
                        <a:cubicBezTo>
                          <a:pt x="440379" y="320333"/>
                          <a:pt x="428375" y="345606"/>
                          <a:pt x="416370" y="372143"/>
                        </a:cubicBezTo>
                        <a:cubicBezTo>
                          <a:pt x="406261" y="399311"/>
                          <a:pt x="394888" y="426479"/>
                          <a:pt x="384779" y="455543"/>
                        </a:cubicBezTo>
                        <a:cubicBezTo>
                          <a:pt x="365825" y="513671"/>
                          <a:pt x="346870" y="575589"/>
                          <a:pt x="334233" y="640667"/>
                        </a:cubicBezTo>
                        <a:cubicBezTo>
                          <a:pt x="306433" y="771454"/>
                          <a:pt x="295060" y="913614"/>
                          <a:pt x="289374" y="1055773"/>
                        </a:cubicBezTo>
                        <a:cubicBezTo>
                          <a:pt x="283688" y="1197933"/>
                          <a:pt x="283688" y="1340724"/>
                          <a:pt x="276106" y="1474671"/>
                        </a:cubicBezTo>
                        <a:cubicBezTo>
                          <a:pt x="268524" y="1607985"/>
                          <a:pt x="248938" y="1733085"/>
                          <a:pt x="212292" y="1834177"/>
                        </a:cubicBezTo>
                        <a:cubicBezTo>
                          <a:pt x="192074" y="1884091"/>
                          <a:pt x="171223" y="1928950"/>
                          <a:pt x="145951" y="1964332"/>
                        </a:cubicBezTo>
                        <a:cubicBezTo>
                          <a:pt x="134578" y="1983287"/>
                          <a:pt x="121942" y="1999083"/>
                          <a:pt x="109305" y="2012982"/>
                        </a:cubicBezTo>
                        <a:cubicBezTo>
                          <a:pt x="97932" y="2028146"/>
                          <a:pt x="85928" y="2040782"/>
                          <a:pt x="74555" y="2050892"/>
                        </a:cubicBezTo>
                        <a:cubicBezTo>
                          <a:pt x="53073" y="2073637"/>
                          <a:pt x="33486" y="2088801"/>
                          <a:pt x="20218" y="2098910"/>
                        </a:cubicBezTo>
                        <a:lnTo>
                          <a:pt x="0" y="2114705"/>
                        </a:lnTo>
                        <a:close/>
                      </a:path>
                    </a:pathLst>
                  </a:custGeom>
                  <a:grpFill/>
                  <a:ln w="63120" cap="flat">
                    <a:noFill/>
                    <a:prstDash val="solid"/>
                    <a:miter/>
                  </a:ln>
                </p:spPr>
                <p:txBody>
                  <a:bodyPr rtlCol="0" anchor="ctr"/>
                  <a:lstStyle/>
                  <a:p>
                    <a:endParaRPr lang="en-GB"/>
                  </a:p>
                </p:txBody>
              </p:sp>
              <p:sp>
                <p:nvSpPr>
                  <p:cNvPr id="3445" name="Freeform: Shape 3444">
                    <a:extLst>
                      <a:ext uri="{FF2B5EF4-FFF2-40B4-BE49-F238E27FC236}">
                        <a16:creationId xmlns:a16="http://schemas.microsoft.com/office/drawing/2014/main" id="{C8106DC9-E9F7-43BD-9D11-7A3B92CEA0A6}"/>
                      </a:ext>
                    </a:extLst>
                  </p:cNvPr>
                  <p:cNvSpPr/>
                  <p:nvPr/>
                </p:nvSpPr>
                <p:spPr>
                  <a:xfrm>
                    <a:off x="10136274" y="3556395"/>
                    <a:ext cx="2161460" cy="211549"/>
                  </a:xfrm>
                  <a:custGeom>
                    <a:avLst/>
                    <a:gdLst>
                      <a:gd name="connsiteX0" fmla="*/ 2161460 w 2161460"/>
                      <a:gd name="connsiteY0" fmla="*/ 30327 h 211549"/>
                      <a:gd name="connsiteX1" fmla="*/ 2140610 w 2161460"/>
                      <a:gd name="connsiteY1" fmla="*/ 44859 h 211549"/>
                      <a:gd name="connsiteX2" fmla="*/ 2081219 w 2161460"/>
                      <a:gd name="connsiteY2" fmla="*/ 84032 h 211549"/>
                      <a:gd name="connsiteX3" fmla="*/ 1982655 w 2161460"/>
                      <a:gd name="connsiteY3" fmla="*/ 134578 h 211549"/>
                      <a:gd name="connsiteX4" fmla="*/ 1846814 w 2161460"/>
                      <a:gd name="connsiteY4" fmla="*/ 180701 h 211549"/>
                      <a:gd name="connsiteX5" fmla="*/ 1489835 w 2161460"/>
                      <a:gd name="connsiteY5" fmla="*/ 208501 h 211549"/>
                      <a:gd name="connsiteX6" fmla="*/ 1083574 w 2161460"/>
                      <a:gd name="connsiteY6" fmla="*/ 144687 h 211549"/>
                      <a:gd name="connsiteX7" fmla="*/ 683631 w 2161460"/>
                      <a:gd name="connsiteY7" fmla="*/ 49282 h 211549"/>
                      <a:gd name="connsiteX8" fmla="*/ 497875 w 2161460"/>
                      <a:gd name="connsiteY8" fmla="*/ 17059 h 211549"/>
                      <a:gd name="connsiteX9" fmla="*/ 329179 w 2161460"/>
                      <a:gd name="connsiteY9" fmla="*/ 6950 h 211549"/>
                      <a:gd name="connsiteX10" fmla="*/ 187651 w 2161460"/>
                      <a:gd name="connsiteY10" fmla="*/ 23377 h 211549"/>
                      <a:gd name="connsiteX11" fmla="*/ 130155 w 2161460"/>
                      <a:gd name="connsiteY11" fmla="*/ 39173 h 211549"/>
                      <a:gd name="connsiteX12" fmla="*/ 83400 w 2161460"/>
                      <a:gd name="connsiteY12" fmla="*/ 57495 h 211549"/>
                      <a:gd name="connsiteX13" fmla="*/ 21482 w 2161460"/>
                      <a:gd name="connsiteY13" fmla="*/ 91614 h 211549"/>
                      <a:gd name="connsiteX14" fmla="*/ 0 w 2161460"/>
                      <a:gd name="connsiteY14" fmla="*/ 104882 h 211549"/>
                      <a:gd name="connsiteX15" fmla="*/ 20850 w 2161460"/>
                      <a:gd name="connsiteY15" fmla="*/ 90982 h 211549"/>
                      <a:gd name="connsiteX16" fmla="*/ 82137 w 2161460"/>
                      <a:gd name="connsiteY16" fmla="*/ 55600 h 211549"/>
                      <a:gd name="connsiteX17" fmla="*/ 128892 w 2161460"/>
                      <a:gd name="connsiteY17" fmla="*/ 36014 h 211549"/>
                      <a:gd name="connsiteX18" fmla="*/ 186387 w 2161460"/>
                      <a:gd name="connsiteY18" fmla="*/ 18954 h 211549"/>
                      <a:gd name="connsiteX19" fmla="*/ 328547 w 2161460"/>
                      <a:gd name="connsiteY19" fmla="*/ 0 h 211549"/>
                      <a:gd name="connsiteX20" fmla="*/ 497875 w 2161460"/>
                      <a:gd name="connsiteY20" fmla="*/ 9477 h 211549"/>
                      <a:gd name="connsiteX21" fmla="*/ 684894 w 2161460"/>
                      <a:gd name="connsiteY21" fmla="*/ 40437 h 211549"/>
                      <a:gd name="connsiteX22" fmla="*/ 1085469 w 2161460"/>
                      <a:gd name="connsiteY22" fmla="*/ 132682 h 211549"/>
                      <a:gd name="connsiteX23" fmla="*/ 1489835 w 2161460"/>
                      <a:gd name="connsiteY23" fmla="*/ 199023 h 211549"/>
                      <a:gd name="connsiteX24" fmla="*/ 1844918 w 2161460"/>
                      <a:gd name="connsiteY24" fmla="*/ 174382 h 211549"/>
                      <a:gd name="connsiteX25" fmla="*/ 1916946 w 2161460"/>
                      <a:gd name="connsiteY25" fmla="*/ 154164 h 211549"/>
                      <a:gd name="connsiteX26" fmla="*/ 1980759 w 2161460"/>
                      <a:gd name="connsiteY26" fmla="*/ 130787 h 211549"/>
                      <a:gd name="connsiteX27" fmla="*/ 2079955 w 2161460"/>
                      <a:gd name="connsiteY27" fmla="*/ 82768 h 211549"/>
                      <a:gd name="connsiteX28" fmla="*/ 2139979 w 2161460"/>
                      <a:gd name="connsiteY28" fmla="*/ 44859 h 211549"/>
                      <a:gd name="connsiteX29" fmla="*/ 2160828 w 2161460"/>
                      <a:gd name="connsiteY29" fmla="*/ 30959 h 2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61460" h="211549">
                        <a:moveTo>
                          <a:pt x="2161460" y="30327"/>
                        </a:moveTo>
                        <a:lnTo>
                          <a:pt x="2140610" y="44859"/>
                        </a:lnTo>
                        <a:cubicBezTo>
                          <a:pt x="2126711" y="53705"/>
                          <a:pt x="2108388" y="68868"/>
                          <a:pt x="2081219" y="84032"/>
                        </a:cubicBezTo>
                        <a:cubicBezTo>
                          <a:pt x="2054683" y="99196"/>
                          <a:pt x="2022460" y="118150"/>
                          <a:pt x="1982655" y="134578"/>
                        </a:cubicBezTo>
                        <a:cubicBezTo>
                          <a:pt x="1943482" y="151637"/>
                          <a:pt x="1897991" y="168696"/>
                          <a:pt x="1846814" y="180701"/>
                        </a:cubicBezTo>
                        <a:cubicBezTo>
                          <a:pt x="1744458" y="206605"/>
                          <a:pt x="1620622" y="217346"/>
                          <a:pt x="1489835" y="208501"/>
                        </a:cubicBezTo>
                        <a:cubicBezTo>
                          <a:pt x="1358416" y="200919"/>
                          <a:pt x="1220047" y="175014"/>
                          <a:pt x="1083574" y="144687"/>
                        </a:cubicBezTo>
                        <a:cubicBezTo>
                          <a:pt x="947100" y="113096"/>
                          <a:pt x="811890" y="76450"/>
                          <a:pt x="683631" y="49282"/>
                        </a:cubicBezTo>
                        <a:cubicBezTo>
                          <a:pt x="619816" y="35382"/>
                          <a:pt x="557266" y="24009"/>
                          <a:pt x="497875" y="17059"/>
                        </a:cubicBezTo>
                        <a:cubicBezTo>
                          <a:pt x="438484" y="8845"/>
                          <a:pt x="381620" y="6950"/>
                          <a:pt x="329179" y="6950"/>
                        </a:cubicBezTo>
                        <a:cubicBezTo>
                          <a:pt x="276738" y="9477"/>
                          <a:pt x="229351" y="13268"/>
                          <a:pt x="187651" y="23377"/>
                        </a:cubicBezTo>
                        <a:cubicBezTo>
                          <a:pt x="166801" y="27800"/>
                          <a:pt x="147846" y="32854"/>
                          <a:pt x="130155" y="39173"/>
                        </a:cubicBezTo>
                        <a:cubicBezTo>
                          <a:pt x="112464" y="44859"/>
                          <a:pt x="96669" y="50545"/>
                          <a:pt x="83400" y="57495"/>
                        </a:cubicBezTo>
                        <a:cubicBezTo>
                          <a:pt x="55600" y="69500"/>
                          <a:pt x="34750" y="82136"/>
                          <a:pt x="21482" y="91614"/>
                        </a:cubicBezTo>
                        <a:lnTo>
                          <a:pt x="0" y="104882"/>
                        </a:lnTo>
                        <a:lnTo>
                          <a:pt x="20850" y="90982"/>
                        </a:lnTo>
                        <a:cubicBezTo>
                          <a:pt x="34118" y="81505"/>
                          <a:pt x="54337" y="68236"/>
                          <a:pt x="82137" y="55600"/>
                        </a:cubicBezTo>
                        <a:cubicBezTo>
                          <a:pt x="95405" y="48018"/>
                          <a:pt x="111833" y="42332"/>
                          <a:pt x="128892" y="36014"/>
                        </a:cubicBezTo>
                        <a:cubicBezTo>
                          <a:pt x="145951" y="29064"/>
                          <a:pt x="165537" y="23377"/>
                          <a:pt x="186387" y="18954"/>
                        </a:cubicBezTo>
                        <a:cubicBezTo>
                          <a:pt x="228087" y="7582"/>
                          <a:pt x="276106" y="2527"/>
                          <a:pt x="328547" y="0"/>
                        </a:cubicBezTo>
                        <a:cubicBezTo>
                          <a:pt x="380988" y="0"/>
                          <a:pt x="438484" y="1263"/>
                          <a:pt x="497875" y="9477"/>
                        </a:cubicBezTo>
                        <a:cubicBezTo>
                          <a:pt x="557898" y="16427"/>
                          <a:pt x="620448" y="27168"/>
                          <a:pt x="684894" y="40437"/>
                        </a:cubicBezTo>
                        <a:cubicBezTo>
                          <a:pt x="813786" y="66973"/>
                          <a:pt x="948996" y="102355"/>
                          <a:pt x="1085469" y="132682"/>
                        </a:cubicBezTo>
                        <a:cubicBezTo>
                          <a:pt x="1221311" y="163641"/>
                          <a:pt x="1359048" y="190810"/>
                          <a:pt x="1489835" y="199023"/>
                        </a:cubicBezTo>
                        <a:cubicBezTo>
                          <a:pt x="1619990" y="209133"/>
                          <a:pt x="1743195" y="199023"/>
                          <a:pt x="1844918" y="174382"/>
                        </a:cubicBezTo>
                        <a:cubicBezTo>
                          <a:pt x="1870191" y="168696"/>
                          <a:pt x="1894832" y="162378"/>
                          <a:pt x="1916946" y="154164"/>
                        </a:cubicBezTo>
                        <a:cubicBezTo>
                          <a:pt x="1939691" y="146583"/>
                          <a:pt x="1961173" y="140264"/>
                          <a:pt x="1980759" y="130787"/>
                        </a:cubicBezTo>
                        <a:cubicBezTo>
                          <a:pt x="2020564" y="114991"/>
                          <a:pt x="2052787" y="97301"/>
                          <a:pt x="2079955" y="82768"/>
                        </a:cubicBezTo>
                        <a:cubicBezTo>
                          <a:pt x="2107124" y="68236"/>
                          <a:pt x="2126079" y="53705"/>
                          <a:pt x="2139979" y="44859"/>
                        </a:cubicBezTo>
                        <a:lnTo>
                          <a:pt x="2160828" y="30959"/>
                        </a:lnTo>
                        <a:close/>
                      </a:path>
                    </a:pathLst>
                  </a:custGeom>
                  <a:grpFill/>
                  <a:ln w="63120" cap="flat">
                    <a:noFill/>
                    <a:prstDash val="solid"/>
                    <a:miter/>
                  </a:ln>
                </p:spPr>
                <p:txBody>
                  <a:bodyPr rtlCol="0" anchor="ctr"/>
                  <a:lstStyle/>
                  <a:p>
                    <a:endParaRPr lang="en-GB"/>
                  </a:p>
                </p:txBody>
              </p:sp>
              <p:sp>
                <p:nvSpPr>
                  <p:cNvPr id="3446" name="Freeform: Shape 3445">
                    <a:extLst>
                      <a:ext uri="{FF2B5EF4-FFF2-40B4-BE49-F238E27FC236}">
                        <a16:creationId xmlns:a16="http://schemas.microsoft.com/office/drawing/2014/main" id="{21E4D510-6E75-46E9-9FFB-24A28CB080E4}"/>
                      </a:ext>
                    </a:extLst>
                  </p:cNvPr>
                  <p:cNvSpPr/>
                  <p:nvPr/>
                </p:nvSpPr>
                <p:spPr>
                  <a:xfrm>
                    <a:off x="11347475" y="2807056"/>
                    <a:ext cx="699426" cy="897185"/>
                  </a:xfrm>
                  <a:custGeom>
                    <a:avLst/>
                    <a:gdLst>
                      <a:gd name="connsiteX0" fmla="*/ 0 w 699426"/>
                      <a:gd name="connsiteY0" fmla="*/ 0 h 897185"/>
                      <a:gd name="connsiteX1" fmla="*/ 111833 w 699426"/>
                      <a:gd name="connsiteY1" fmla="*/ 138369 h 897185"/>
                      <a:gd name="connsiteX2" fmla="*/ 354452 w 699426"/>
                      <a:gd name="connsiteY2" fmla="*/ 444802 h 897185"/>
                      <a:gd name="connsiteX3" fmla="*/ 592649 w 699426"/>
                      <a:gd name="connsiteY3" fmla="*/ 755026 h 897185"/>
                      <a:gd name="connsiteX4" fmla="*/ 699426 w 699426"/>
                      <a:gd name="connsiteY4" fmla="*/ 897186 h 897185"/>
                      <a:gd name="connsiteX5" fmla="*/ 587594 w 699426"/>
                      <a:gd name="connsiteY5" fmla="*/ 759449 h 897185"/>
                      <a:gd name="connsiteX6" fmla="*/ 344974 w 699426"/>
                      <a:gd name="connsiteY6" fmla="*/ 453016 h 897185"/>
                      <a:gd name="connsiteX7" fmla="*/ 106778 w 699426"/>
                      <a:gd name="connsiteY7" fmla="*/ 142791 h 897185"/>
                      <a:gd name="connsiteX8" fmla="*/ 0 w 699426"/>
                      <a:gd name="connsiteY8" fmla="*/ 632 h 89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426" h="897185">
                        <a:moveTo>
                          <a:pt x="0" y="0"/>
                        </a:moveTo>
                        <a:cubicBezTo>
                          <a:pt x="0" y="0"/>
                          <a:pt x="44859" y="54968"/>
                          <a:pt x="111833" y="138369"/>
                        </a:cubicBezTo>
                        <a:cubicBezTo>
                          <a:pt x="178174" y="221769"/>
                          <a:pt x="265997" y="333602"/>
                          <a:pt x="354452" y="444802"/>
                        </a:cubicBezTo>
                        <a:cubicBezTo>
                          <a:pt x="441011" y="557266"/>
                          <a:pt x="527571" y="670362"/>
                          <a:pt x="592649" y="755026"/>
                        </a:cubicBezTo>
                        <a:cubicBezTo>
                          <a:pt x="656462" y="840322"/>
                          <a:pt x="699426" y="897186"/>
                          <a:pt x="699426" y="897186"/>
                        </a:cubicBezTo>
                        <a:cubicBezTo>
                          <a:pt x="699426" y="897186"/>
                          <a:pt x="654567" y="842218"/>
                          <a:pt x="587594" y="759449"/>
                        </a:cubicBezTo>
                        <a:cubicBezTo>
                          <a:pt x="521253" y="676049"/>
                          <a:pt x="433429" y="564216"/>
                          <a:pt x="344974" y="453016"/>
                        </a:cubicBezTo>
                        <a:cubicBezTo>
                          <a:pt x="258415" y="340552"/>
                          <a:pt x="171855" y="227456"/>
                          <a:pt x="106778" y="142791"/>
                        </a:cubicBezTo>
                        <a:cubicBezTo>
                          <a:pt x="42964" y="57496"/>
                          <a:pt x="0" y="632"/>
                          <a:pt x="0" y="632"/>
                        </a:cubicBezTo>
                        <a:close/>
                      </a:path>
                    </a:pathLst>
                  </a:custGeom>
                  <a:grpFill/>
                  <a:ln w="63120" cap="flat">
                    <a:noFill/>
                    <a:prstDash val="solid"/>
                    <a:miter/>
                  </a:ln>
                </p:spPr>
                <p:txBody>
                  <a:bodyPr rtlCol="0" anchor="ctr"/>
                  <a:lstStyle/>
                  <a:p>
                    <a:endParaRPr lang="en-GB"/>
                  </a:p>
                </p:txBody>
              </p:sp>
              <p:sp>
                <p:nvSpPr>
                  <p:cNvPr id="3447" name="Freeform: Shape 3446">
                    <a:extLst>
                      <a:ext uri="{FF2B5EF4-FFF2-40B4-BE49-F238E27FC236}">
                        <a16:creationId xmlns:a16="http://schemas.microsoft.com/office/drawing/2014/main" id="{A41617E1-314C-491E-9FCC-1BBADD1D45F2}"/>
                      </a:ext>
                    </a:extLst>
                  </p:cNvPr>
                  <p:cNvSpPr/>
                  <p:nvPr/>
                </p:nvSpPr>
                <p:spPr>
                  <a:xfrm>
                    <a:off x="11219216" y="3136866"/>
                    <a:ext cx="489029" cy="628029"/>
                  </a:xfrm>
                  <a:custGeom>
                    <a:avLst/>
                    <a:gdLst>
                      <a:gd name="connsiteX0" fmla="*/ 0 w 489029"/>
                      <a:gd name="connsiteY0" fmla="*/ 0 h 628029"/>
                      <a:gd name="connsiteX1" fmla="*/ 249570 w 489029"/>
                      <a:gd name="connsiteY1" fmla="*/ 310224 h 628029"/>
                      <a:gd name="connsiteX2" fmla="*/ 489029 w 489029"/>
                      <a:gd name="connsiteY2" fmla="*/ 628030 h 628029"/>
                      <a:gd name="connsiteX3" fmla="*/ 239460 w 489029"/>
                      <a:gd name="connsiteY3" fmla="*/ 317806 h 628029"/>
                      <a:gd name="connsiteX4" fmla="*/ 0 w 489029"/>
                      <a:gd name="connsiteY4" fmla="*/ 0 h 62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29" h="628029">
                        <a:moveTo>
                          <a:pt x="0" y="0"/>
                        </a:moveTo>
                        <a:cubicBezTo>
                          <a:pt x="0" y="0"/>
                          <a:pt x="127628" y="152901"/>
                          <a:pt x="249570" y="310224"/>
                        </a:cubicBezTo>
                        <a:cubicBezTo>
                          <a:pt x="372143" y="466916"/>
                          <a:pt x="489029" y="628030"/>
                          <a:pt x="489029" y="628030"/>
                        </a:cubicBezTo>
                        <a:cubicBezTo>
                          <a:pt x="489029" y="628030"/>
                          <a:pt x="361402" y="475129"/>
                          <a:pt x="239460" y="317806"/>
                        </a:cubicBezTo>
                        <a:cubicBezTo>
                          <a:pt x="116887" y="161114"/>
                          <a:pt x="0" y="0"/>
                          <a:pt x="0" y="0"/>
                        </a:cubicBezTo>
                        <a:close/>
                      </a:path>
                    </a:pathLst>
                  </a:custGeom>
                  <a:grpFill/>
                  <a:ln w="63120" cap="flat">
                    <a:noFill/>
                    <a:prstDash val="solid"/>
                    <a:miter/>
                  </a:ln>
                </p:spPr>
                <p:txBody>
                  <a:bodyPr rtlCol="0" anchor="ctr"/>
                  <a:lstStyle/>
                  <a:p>
                    <a:endParaRPr lang="en-GB"/>
                  </a:p>
                </p:txBody>
              </p:sp>
              <p:sp>
                <p:nvSpPr>
                  <p:cNvPr id="3448" name="Freeform: Shape 3447">
                    <a:extLst>
                      <a:ext uri="{FF2B5EF4-FFF2-40B4-BE49-F238E27FC236}">
                        <a16:creationId xmlns:a16="http://schemas.microsoft.com/office/drawing/2014/main" id="{0F3C72ED-5CB7-4AB4-91B8-3F875B22BDBA}"/>
                      </a:ext>
                    </a:extLst>
                  </p:cNvPr>
                  <p:cNvSpPr/>
                  <p:nvPr/>
                </p:nvSpPr>
                <p:spPr>
                  <a:xfrm>
                    <a:off x="10597504" y="3555764"/>
                    <a:ext cx="526938" cy="676680"/>
                  </a:xfrm>
                  <a:custGeom>
                    <a:avLst/>
                    <a:gdLst>
                      <a:gd name="connsiteX0" fmla="*/ 0 w 526938"/>
                      <a:gd name="connsiteY0" fmla="*/ 0 h 676680"/>
                      <a:gd name="connsiteX1" fmla="*/ 268524 w 526938"/>
                      <a:gd name="connsiteY1" fmla="*/ 334233 h 676680"/>
                      <a:gd name="connsiteX2" fmla="*/ 526939 w 526938"/>
                      <a:gd name="connsiteY2" fmla="*/ 676680 h 676680"/>
                      <a:gd name="connsiteX3" fmla="*/ 258415 w 526938"/>
                      <a:gd name="connsiteY3" fmla="*/ 342447 h 676680"/>
                      <a:gd name="connsiteX4" fmla="*/ 0 w 526938"/>
                      <a:gd name="connsiteY4" fmla="*/ 0 h 67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38" h="676680">
                        <a:moveTo>
                          <a:pt x="0" y="0"/>
                        </a:moveTo>
                        <a:cubicBezTo>
                          <a:pt x="0" y="0"/>
                          <a:pt x="137105" y="164905"/>
                          <a:pt x="268524" y="334233"/>
                        </a:cubicBezTo>
                        <a:cubicBezTo>
                          <a:pt x="400574" y="502930"/>
                          <a:pt x="526939" y="676680"/>
                          <a:pt x="526939" y="676680"/>
                        </a:cubicBezTo>
                        <a:cubicBezTo>
                          <a:pt x="526939" y="676680"/>
                          <a:pt x="389834" y="511775"/>
                          <a:pt x="258415" y="342447"/>
                        </a:cubicBezTo>
                        <a:cubicBezTo>
                          <a:pt x="126364" y="173751"/>
                          <a:pt x="0" y="0"/>
                          <a:pt x="0" y="0"/>
                        </a:cubicBezTo>
                        <a:close/>
                      </a:path>
                    </a:pathLst>
                  </a:custGeom>
                  <a:grpFill/>
                  <a:ln w="63120" cap="flat">
                    <a:noFill/>
                    <a:prstDash val="solid"/>
                    <a:miter/>
                  </a:ln>
                </p:spPr>
                <p:txBody>
                  <a:bodyPr rtlCol="0" anchor="ctr"/>
                  <a:lstStyle/>
                  <a:p>
                    <a:endParaRPr lang="en-GB"/>
                  </a:p>
                </p:txBody>
              </p:sp>
            </p:grpSp>
            <p:sp>
              <p:nvSpPr>
                <p:cNvPr id="3223" name="Freeform: Shape 3222">
                  <a:extLst>
                    <a:ext uri="{FF2B5EF4-FFF2-40B4-BE49-F238E27FC236}">
                      <a16:creationId xmlns:a16="http://schemas.microsoft.com/office/drawing/2014/main" id="{D5744303-3DE8-4618-BF0C-645C6D9170EA}"/>
                    </a:ext>
                  </a:extLst>
                </p:cNvPr>
                <p:cNvSpPr/>
                <p:nvPr/>
              </p:nvSpPr>
              <p:spPr>
                <a:xfrm>
                  <a:off x="10564411" y="3508139"/>
                  <a:ext cx="119890" cy="120522"/>
                </a:xfrm>
                <a:custGeom>
                  <a:avLst/>
                  <a:gdLst>
                    <a:gd name="connsiteX0" fmla="*/ 100066 w 119890"/>
                    <a:gd name="connsiteY0" fmla="*/ 15402 h 120522"/>
                    <a:gd name="connsiteX1" fmla="*/ 15402 w 119890"/>
                    <a:gd name="connsiteY1" fmla="*/ 19824 h 120522"/>
                    <a:gd name="connsiteX2" fmla="*/ 19825 w 119890"/>
                    <a:gd name="connsiteY2" fmla="*/ 105120 h 120522"/>
                    <a:gd name="connsiteX3" fmla="*/ 104489 w 119890"/>
                    <a:gd name="connsiteY3" fmla="*/ 100697 h 120522"/>
                    <a:gd name="connsiteX4" fmla="*/ 100066 w 119890"/>
                    <a:gd name="connsiteY4" fmla="*/ 15402 h 120522"/>
                    <a:gd name="connsiteX5" fmla="*/ 100066 w 119890"/>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2">
                      <a:moveTo>
                        <a:pt x="100066" y="15402"/>
                      </a:moveTo>
                      <a:cubicBezTo>
                        <a:pt x="75425" y="-6712"/>
                        <a:pt x="37516" y="-4817"/>
                        <a:pt x="15402" y="19824"/>
                      </a:cubicBezTo>
                      <a:cubicBezTo>
                        <a:pt x="-6712" y="44465"/>
                        <a:pt x="-4817" y="82375"/>
                        <a:pt x="19825" y="105120"/>
                      </a:cubicBezTo>
                      <a:cubicBezTo>
                        <a:pt x="44466" y="127234"/>
                        <a:pt x="82375" y="125339"/>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4" name="Freeform: Shape 3223">
                  <a:extLst>
                    <a:ext uri="{FF2B5EF4-FFF2-40B4-BE49-F238E27FC236}">
                      <a16:creationId xmlns:a16="http://schemas.microsoft.com/office/drawing/2014/main" id="{04FE2E1D-6B72-4775-A0B0-3CDB9EA01E0B}"/>
                    </a:ext>
                  </a:extLst>
                </p:cNvPr>
                <p:cNvSpPr/>
                <p:nvPr/>
              </p:nvSpPr>
              <p:spPr>
                <a:xfrm>
                  <a:off x="10894222" y="3510666"/>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6" y="-4817"/>
                        <a:pt x="15402" y="19824"/>
                      </a:cubicBezTo>
                      <a:cubicBezTo>
                        <a:pt x="-6712" y="44465"/>
                        <a:pt x="-4817" y="82375"/>
                        <a:pt x="19824" y="105120"/>
                      </a:cubicBezTo>
                      <a:cubicBezTo>
                        <a:pt x="44465" y="127234"/>
                        <a:pt x="82375" y="125338"/>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5" name="Freeform: Shape 3224">
                  <a:extLst>
                    <a:ext uri="{FF2B5EF4-FFF2-40B4-BE49-F238E27FC236}">
                      <a16:creationId xmlns:a16="http://schemas.microsoft.com/office/drawing/2014/main" id="{9704790D-EE7A-463C-B11C-19C3A7FF9FF9}"/>
                    </a:ext>
                  </a:extLst>
                </p:cNvPr>
                <p:cNvSpPr/>
                <p:nvPr/>
              </p:nvSpPr>
              <p:spPr>
                <a:xfrm>
                  <a:off x="11460965" y="3763395"/>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2" y="19824"/>
                      </a:cubicBezTo>
                      <a:cubicBezTo>
                        <a:pt x="-6712" y="44465"/>
                        <a:pt x="-4817" y="82375"/>
                        <a:pt x="19824" y="105120"/>
                      </a:cubicBezTo>
                      <a:cubicBezTo>
                        <a:pt x="44465" y="127234"/>
                        <a:pt x="82375" y="125338"/>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6" name="Freeform: Shape 3225">
                  <a:extLst>
                    <a:ext uri="{FF2B5EF4-FFF2-40B4-BE49-F238E27FC236}">
                      <a16:creationId xmlns:a16="http://schemas.microsoft.com/office/drawing/2014/main" id="{90CBEE56-F2D5-4700-AAC4-E8147425D846}"/>
                    </a:ext>
                  </a:extLst>
                </p:cNvPr>
                <p:cNvSpPr/>
                <p:nvPr/>
              </p:nvSpPr>
              <p:spPr>
                <a:xfrm>
                  <a:off x="11967686" y="3634503"/>
                  <a:ext cx="119889" cy="120522"/>
                </a:xfrm>
                <a:custGeom>
                  <a:avLst/>
                  <a:gdLst>
                    <a:gd name="connsiteX0" fmla="*/ 100066 w 119889"/>
                    <a:gd name="connsiteY0" fmla="*/ 15402 h 120522"/>
                    <a:gd name="connsiteX1" fmla="*/ 15402 w 119889"/>
                    <a:gd name="connsiteY1" fmla="*/ 19824 h 120522"/>
                    <a:gd name="connsiteX2" fmla="*/ 19825 w 119889"/>
                    <a:gd name="connsiteY2" fmla="*/ 105120 h 120522"/>
                    <a:gd name="connsiteX3" fmla="*/ 104488 w 119889"/>
                    <a:gd name="connsiteY3" fmla="*/ 100697 h 120522"/>
                    <a:gd name="connsiteX4" fmla="*/ 100066 w 119889"/>
                    <a:gd name="connsiteY4" fmla="*/ 15402 h 120522"/>
                    <a:gd name="connsiteX5" fmla="*/ 100066 w 119889"/>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20522">
                      <a:moveTo>
                        <a:pt x="100066" y="15402"/>
                      </a:moveTo>
                      <a:cubicBezTo>
                        <a:pt x="75425" y="-6712"/>
                        <a:pt x="37515" y="-4817"/>
                        <a:pt x="15402" y="19824"/>
                      </a:cubicBezTo>
                      <a:cubicBezTo>
                        <a:pt x="-6712" y="44465"/>
                        <a:pt x="-4816" y="82375"/>
                        <a:pt x="19825" y="105120"/>
                      </a:cubicBezTo>
                      <a:cubicBezTo>
                        <a:pt x="44466" y="127234"/>
                        <a:pt x="82375" y="125339"/>
                        <a:pt x="104488"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7" name="Freeform: Shape 3226">
                  <a:extLst>
                    <a:ext uri="{FF2B5EF4-FFF2-40B4-BE49-F238E27FC236}">
                      <a16:creationId xmlns:a16="http://schemas.microsoft.com/office/drawing/2014/main" id="{A063CC3C-9523-4032-9256-D694A9F96E28}"/>
                    </a:ext>
                  </a:extLst>
                </p:cNvPr>
                <p:cNvSpPr/>
                <p:nvPr/>
              </p:nvSpPr>
              <p:spPr>
                <a:xfrm>
                  <a:off x="11029431" y="4394584"/>
                  <a:ext cx="119890" cy="120522"/>
                </a:xfrm>
                <a:custGeom>
                  <a:avLst/>
                  <a:gdLst>
                    <a:gd name="connsiteX0" fmla="*/ 100066 w 119890"/>
                    <a:gd name="connsiteY0" fmla="*/ 15402 h 120522"/>
                    <a:gd name="connsiteX1" fmla="*/ 15402 w 119890"/>
                    <a:gd name="connsiteY1" fmla="*/ 19824 h 120522"/>
                    <a:gd name="connsiteX2" fmla="*/ 19824 w 119890"/>
                    <a:gd name="connsiteY2" fmla="*/ 105121 h 120522"/>
                    <a:gd name="connsiteX3" fmla="*/ 104489 w 119890"/>
                    <a:gd name="connsiteY3" fmla="*/ 100698 h 120522"/>
                    <a:gd name="connsiteX4" fmla="*/ 100066 w 119890"/>
                    <a:gd name="connsiteY4" fmla="*/ 15402 h 120522"/>
                    <a:gd name="connsiteX5" fmla="*/ 100066 w 119890"/>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2">
                      <a:moveTo>
                        <a:pt x="100066" y="15402"/>
                      </a:moveTo>
                      <a:cubicBezTo>
                        <a:pt x="75425" y="-6712"/>
                        <a:pt x="37516" y="-4817"/>
                        <a:pt x="15402" y="19824"/>
                      </a:cubicBezTo>
                      <a:cubicBezTo>
                        <a:pt x="-6712" y="44466"/>
                        <a:pt x="-4817" y="82375"/>
                        <a:pt x="19824" y="105121"/>
                      </a:cubicBezTo>
                      <a:cubicBezTo>
                        <a:pt x="44466" y="127234"/>
                        <a:pt x="82375" y="125339"/>
                        <a:pt x="104489"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8" name="Freeform: Shape 3227">
                  <a:extLst>
                    <a:ext uri="{FF2B5EF4-FFF2-40B4-BE49-F238E27FC236}">
                      <a16:creationId xmlns:a16="http://schemas.microsoft.com/office/drawing/2014/main" id="{E6F1FAC0-8097-4AEA-8FDD-555054F5CED5}"/>
                    </a:ext>
                  </a:extLst>
                </p:cNvPr>
                <p:cNvSpPr/>
                <p:nvPr/>
              </p:nvSpPr>
              <p:spPr>
                <a:xfrm>
                  <a:off x="11285319" y="2586944"/>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4" y="-6712"/>
                        <a:pt x="37515" y="-4817"/>
                        <a:pt x="15402" y="19824"/>
                      </a:cubicBezTo>
                      <a:cubicBezTo>
                        <a:pt x="-6712" y="44465"/>
                        <a:pt x="-4817" y="82375"/>
                        <a:pt x="19824" y="105120"/>
                      </a:cubicBezTo>
                      <a:cubicBezTo>
                        <a:pt x="44465" y="127234"/>
                        <a:pt x="82375" y="125339"/>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3229" name="Freeform: Shape 3228">
                  <a:extLst>
                    <a:ext uri="{FF2B5EF4-FFF2-40B4-BE49-F238E27FC236}">
                      <a16:creationId xmlns:a16="http://schemas.microsoft.com/office/drawing/2014/main" id="{708B7182-AA16-4783-BB95-0F1134DFE7A0}"/>
                    </a:ext>
                  </a:extLst>
                </p:cNvPr>
                <p:cNvSpPr/>
                <p:nvPr/>
              </p:nvSpPr>
              <p:spPr>
                <a:xfrm>
                  <a:off x="11201472" y="277920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0" name="Freeform: Shape 3229">
                  <a:extLst>
                    <a:ext uri="{FF2B5EF4-FFF2-40B4-BE49-F238E27FC236}">
                      <a16:creationId xmlns:a16="http://schemas.microsoft.com/office/drawing/2014/main" id="{DF8E0573-69BA-47FE-81C2-A91D4735ACAA}"/>
                    </a:ext>
                  </a:extLst>
                </p:cNvPr>
                <p:cNvSpPr/>
                <p:nvPr/>
              </p:nvSpPr>
              <p:spPr>
                <a:xfrm>
                  <a:off x="11315200" y="291630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231" name="Freeform: Shape 3230">
                  <a:extLst>
                    <a:ext uri="{FF2B5EF4-FFF2-40B4-BE49-F238E27FC236}">
                      <a16:creationId xmlns:a16="http://schemas.microsoft.com/office/drawing/2014/main" id="{0CEA90AA-0019-48CE-B1A5-EDFDEDCABDC7}"/>
                    </a:ext>
                  </a:extLst>
                </p:cNvPr>
                <p:cNvSpPr/>
                <p:nvPr/>
              </p:nvSpPr>
              <p:spPr>
                <a:xfrm>
                  <a:off x="11159772" y="301550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2" name="Freeform: Shape 3231">
                  <a:extLst>
                    <a:ext uri="{FF2B5EF4-FFF2-40B4-BE49-F238E27FC236}">
                      <a16:creationId xmlns:a16="http://schemas.microsoft.com/office/drawing/2014/main" id="{3FBE37F8-57BB-4596-96E5-48977FA07EBC}"/>
                    </a:ext>
                  </a:extLst>
                </p:cNvPr>
                <p:cNvSpPr/>
                <p:nvPr/>
              </p:nvSpPr>
              <p:spPr>
                <a:xfrm>
                  <a:off x="11082689" y="357719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3" name="Freeform: Shape 3232">
                  <a:extLst>
                    <a:ext uri="{FF2B5EF4-FFF2-40B4-BE49-F238E27FC236}">
                      <a16:creationId xmlns:a16="http://schemas.microsoft.com/office/drawing/2014/main" id="{05F4EBFC-67AB-495E-BD60-B9FF369DA77F}"/>
                    </a:ext>
                  </a:extLst>
                </p:cNvPr>
                <p:cNvSpPr/>
                <p:nvPr/>
              </p:nvSpPr>
              <p:spPr>
                <a:xfrm>
                  <a:off x="10746560" y="359867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4" name="Freeform: Shape 3233">
                  <a:extLst>
                    <a:ext uri="{FF2B5EF4-FFF2-40B4-BE49-F238E27FC236}">
                      <a16:creationId xmlns:a16="http://schemas.microsoft.com/office/drawing/2014/main" id="{5DFB4177-C354-44CC-9774-EE56285F5548}"/>
                    </a:ext>
                  </a:extLst>
                </p:cNvPr>
                <p:cNvSpPr/>
                <p:nvPr/>
              </p:nvSpPr>
              <p:spPr>
                <a:xfrm>
                  <a:off x="10317554" y="350958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89"/>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5" name="Freeform: Shape 3234">
                  <a:extLst>
                    <a:ext uri="{FF2B5EF4-FFF2-40B4-BE49-F238E27FC236}">
                      <a16:creationId xmlns:a16="http://schemas.microsoft.com/office/drawing/2014/main" id="{32DBBC2C-8196-4890-87F8-3EE16E8A1D45}"/>
                    </a:ext>
                  </a:extLst>
                </p:cNvPr>
                <p:cNvSpPr/>
                <p:nvPr/>
              </p:nvSpPr>
              <p:spPr>
                <a:xfrm>
                  <a:off x="10201931" y="364227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236" name="Freeform: Shape 3235">
                  <a:extLst>
                    <a:ext uri="{FF2B5EF4-FFF2-40B4-BE49-F238E27FC236}">
                      <a16:creationId xmlns:a16="http://schemas.microsoft.com/office/drawing/2014/main" id="{F0F3656F-B72F-4E78-AA1E-55BBF79AF756}"/>
                    </a:ext>
                  </a:extLst>
                </p:cNvPr>
                <p:cNvSpPr/>
                <p:nvPr/>
              </p:nvSpPr>
              <p:spPr>
                <a:xfrm>
                  <a:off x="11272236" y="36757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237" name="Freeform: Shape 3236">
                  <a:extLst>
                    <a:ext uri="{FF2B5EF4-FFF2-40B4-BE49-F238E27FC236}">
                      <a16:creationId xmlns:a16="http://schemas.microsoft.com/office/drawing/2014/main" id="{F2969195-D879-44CC-83B5-F1D4752BB5D8}"/>
                    </a:ext>
                  </a:extLst>
                </p:cNvPr>
                <p:cNvSpPr/>
                <p:nvPr/>
              </p:nvSpPr>
              <p:spPr>
                <a:xfrm>
                  <a:off x="11728411" y="379959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238" name="Freeform: Shape 3237">
                  <a:extLst>
                    <a:ext uri="{FF2B5EF4-FFF2-40B4-BE49-F238E27FC236}">
                      <a16:creationId xmlns:a16="http://schemas.microsoft.com/office/drawing/2014/main" id="{AAC5D701-A57A-4F89-B1F1-7558897328C0}"/>
                    </a:ext>
                  </a:extLst>
                </p:cNvPr>
                <p:cNvSpPr/>
                <p:nvPr/>
              </p:nvSpPr>
              <p:spPr>
                <a:xfrm>
                  <a:off x="11992939" y="37816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39" name="Freeform: Shape 3238">
                  <a:extLst>
                    <a:ext uri="{FF2B5EF4-FFF2-40B4-BE49-F238E27FC236}">
                      <a16:creationId xmlns:a16="http://schemas.microsoft.com/office/drawing/2014/main" id="{1D0BF158-7C51-4C8B-8900-9DEDE6387CA9}"/>
                    </a:ext>
                  </a:extLst>
                </p:cNvPr>
                <p:cNvSpPr/>
                <p:nvPr/>
              </p:nvSpPr>
              <p:spPr>
                <a:xfrm>
                  <a:off x="11726942" y="3753265"/>
                  <a:ext cx="40321" cy="40321"/>
                </a:xfrm>
                <a:custGeom>
                  <a:avLst/>
                  <a:gdLst>
                    <a:gd name="connsiteX0" fmla="*/ 33745 w 40321"/>
                    <a:gd name="connsiteY0" fmla="*/ 5313 h 40321"/>
                    <a:gd name="connsiteX1" fmla="*/ 5313 w 40321"/>
                    <a:gd name="connsiteY1" fmla="*/ 6577 h 40321"/>
                    <a:gd name="connsiteX2" fmla="*/ 6576 w 40321"/>
                    <a:gd name="connsiteY2" fmla="*/ 35009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9"/>
                      </a:cubicBezTo>
                      <a:cubicBezTo>
                        <a:pt x="14790" y="42591"/>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40" name="Freeform: Shape 3239">
                  <a:extLst>
                    <a:ext uri="{FF2B5EF4-FFF2-40B4-BE49-F238E27FC236}">
                      <a16:creationId xmlns:a16="http://schemas.microsoft.com/office/drawing/2014/main" id="{1BF6F40C-25CF-42FC-B182-349434C1DE23}"/>
                    </a:ext>
                  </a:extLst>
                </p:cNvPr>
                <p:cNvSpPr/>
                <p:nvPr/>
              </p:nvSpPr>
              <p:spPr>
                <a:xfrm>
                  <a:off x="11480532" y="3695770"/>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4"/>
                        <a:pt x="33745" y="5313"/>
                      </a:cubicBezTo>
                      <a:lnTo>
                        <a:pt x="33745" y="5313"/>
                      </a:lnTo>
                      <a:close/>
                    </a:path>
                  </a:pathLst>
                </a:custGeom>
                <a:grpFill/>
                <a:ln w="63120" cap="flat">
                  <a:noFill/>
                  <a:prstDash val="solid"/>
                  <a:miter/>
                </a:ln>
              </p:spPr>
              <p:txBody>
                <a:bodyPr rtlCol="0" anchor="ctr"/>
                <a:lstStyle/>
                <a:p>
                  <a:endParaRPr lang="en-GB"/>
                </a:p>
              </p:txBody>
            </p:sp>
            <p:sp>
              <p:nvSpPr>
                <p:cNvPr id="3241" name="Freeform: Shape 3240">
                  <a:extLst>
                    <a:ext uri="{FF2B5EF4-FFF2-40B4-BE49-F238E27FC236}">
                      <a16:creationId xmlns:a16="http://schemas.microsoft.com/office/drawing/2014/main" id="{2FA6A1A0-F7B0-421B-B958-F8569F3CD293}"/>
                    </a:ext>
                  </a:extLst>
                </p:cNvPr>
                <p:cNvSpPr/>
                <p:nvPr/>
              </p:nvSpPr>
              <p:spPr>
                <a:xfrm>
                  <a:off x="11250549" y="3750738"/>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6"/>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42" name="Freeform: Shape 3241">
                  <a:extLst>
                    <a:ext uri="{FF2B5EF4-FFF2-40B4-BE49-F238E27FC236}">
                      <a16:creationId xmlns:a16="http://schemas.microsoft.com/office/drawing/2014/main" id="{BF9724A4-4C84-43D0-BC99-F53E2A15F0D5}"/>
                    </a:ext>
                  </a:extLst>
                </p:cNvPr>
                <p:cNvSpPr/>
                <p:nvPr/>
              </p:nvSpPr>
              <p:spPr>
                <a:xfrm>
                  <a:off x="11100807" y="3865098"/>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3243" name="Freeform: Shape 3242">
                  <a:extLst>
                    <a:ext uri="{FF2B5EF4-FFF2-40B4-BE49-F238E27FC236}">
                      <a16:creationId xmlns:a16="http://schemas.microsoft.com/office/drawing/2014/main" id="{1FCE8927-2B51-44E1-BC36-5A28B1B4EE19}"/>
                    </a:ext>
                  </a:extLst>
                </p:cNvPr>
                <p:cNvSpPr/>
                <p:nvPr/>
              </p:nvSpPr>
              <p:spPr>
                <a:xfrm>
                  <a:off x="11109021" y="372293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3244" name="Freeform: Shape 3243">
                  <a:extLst>
                    <a:ext uri="{FF2B5EF4-FFF2-40B4-BE49-F238E27FC236}">
                      <a16:creationId xmlns:a16="http://schemas.microsoft.com/office/drawing/2014/main" id="{9FD0B0C8-7FF9-4CE3-AE00-A2F695D93A17}"/>
                    </a:ext>
                  </a:extLst>
                </p:cNvPr>
                <p:cNvSpPr/>
                <p:nvPr/>
              </p:nvSpPr>
              <p:spPr>
                <a:xfrm>
                  <a:off x="11179785" y="4235345"/>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245" name="Freeform: Shape 3244">
                  <a:extLst>
                    <a:ext uri="{FF2B5EF4-FFF2-40B4-BE49-F238E27FC236}">
                      <a16:creationId xmlns:a16="http://schemas.microsoft.com/office/drawing/2014/main" id="{F5D28189-5B0F-4720-BA56-E6373390E56D}"/>
                    </a:ext>
                  </a:extLst>
                </p:cNvPr>
                <p:cNvSpPr/>
                <p:nvPr/>
              </p:nvSpPr>
              <p:spPr>
                <a:xfrm>
                  <a:off x="11004138" y="4364236"/>
                  <a:ext cx="40321" cy="40321"/>
                </a:xfrm>
                <a:custGeom>
                  <a:avLst/>
                  <a:gdLst>
                    <a:gd name="connsiteX0" fmla="*/ 33745 w 40321"/>
                    <a:gd name="connsiteY0" fmla="*/ 5313 h 40321"/>
                    <a:gd name="connsiteX1" fmla="*/ 5313 w 40321"/>
                    <a:gd name="connsiteY1" fmla="*/ 6577 h 40321"/>
                    <a:gd name="connsiteX2" fmla="*/ 6577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7"/>
                        <a:pt x="6577" y="35008"/>
                      </a:cubicBezTo>
                      <a:cubicBezTo>
                        <a:pt x="14790" y="42590"/>
                        <a:pt x="27427" y="41958"/>
                        <a:pt x="35009" y="33745"/>
                      </a:cubicBezTo>
                      <a:cubicBezTo>
                        <a:pt x="42591"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46" name="Freeform: Shape 3245">
                  <a:extLst>
                    <a:ext uri="{FF2B5EF4-FFF2-40B4-BE49-F238E27FC236}">
                      <a16:creationId xmlns:a16="http://schemas.microsoft.com/office/drawing/2014/main" id="{CFAC3C66-A85A-41DC-81B5-323CF47B96F4}"/>
                    </a:ext>
                  </a:extLst>
                </p:cNvPr>
                <p:cNvSpPr/>
                <p:nvPr/>
              </p:nvSpPr>
              <p:spPr>
                <a:xfrm>
                  <a:off x="11082484" y="3961134"/>
                  <a:ext cx="40321" cy="40321"/>
                </a:xfrm>
                <a:custGeom>
                  <a:avLst/>
                  <a:gdLst>
                    <a:gd name="connsiteX0" fmla="*/ 33745 w 40321"/>
                    <a:gd name="connsiteY0" fmla="*/ 5313 h 40321"/>
                    <a:gd name="connsiteX1" fmla="*/ 5313 w 40321"/>
                    <a:gd name="connsiteY1" fmla="*/ 6576 h 40321"/>
                    <a:gd name="connsiteX2" fmla="*/ 6577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9"/>
                      </a:cubicBezTo>
                      <a:cubicBezTo>
                        <a:pt x="14790" y="42590"/>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247" name="Freeform: Shape 3246">
                  <a:extLst>
                    <a:ext uri="{FF2B5EF4-FFF2-40B4-BE49-F238E27FC236}">
                      <a16:creationId xmlns:a16="http://schemas.microsoft.com/office/drawing/2014/main" id="{B6E24157-868A-4182-A07F-D7EF7B4647E5}"/>
                    </a:ext>
                  </a:extLst>
                </p:cNvPr>
                <p:cNvSpPr/>
                <p:nvPr/>
              </p:nvSpPr>
              <p:spPr>
                <a:xfrm>
                  <a:off x="11168412" y="3740629"/>
                  <a:ext cx="40321" cy="40321"/>
                </a:xfrm>
                <a:custGeom>
                  <a:avLst/>
                  <a:gdLst>
                    <a:gd name="connsiteX0" fmla="*/ 33745 w 40321"/>
                    <a:gd name="connsiteY0" fmla="*/ 5313 h 40321"/>
                    <a:gd name="connsiteX1" fmla="*/ 5313 w 40321"/>
                    <a:gd name="connsiteY1" fmla="*/ 6576 h 40321"/>
                    <a:gd name="connsiteX2" fmla="*/ 6577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9"/>
                      </a:cubicBezTo>
                      <a:cubicBezTo>
                        <a:pt x="14790" y="42590"/>
                        <a:pt x="27427"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3248" name="Freeform: Shape 3247">
                  <a:extLst>
                    <a:ext uri="{FF2B5EF4-FFF2-40B4-BE49-F238E27FC236}">
                      <a16:creationId xmlns:a16="http://schemas.microsoft.com/office/drawing/2014/main" id="{04DD5FFB-F8B9-49F1-A946-D237184AFB0A}"/>
                    </a:ext>
                  </a:extLst>
                </p:cNvPr>
                <p:cNvSpPr/>
                <p:nvPr/>
              </p:nvSpPr>
              <p:spPr>
                <a:xfrm>
                  <a:off x="11182944" y="3559296"/>
                  <a:ext cx="40321" cy="40321"/>
                </a:xfrm>
                <a:custGeom>
                  <a:avLst/>
                  <a:gdLst>
                    <a:gd name="connsiteX0" fmla="*/ 33745 w 40321"/>
                    <a:gd name="connsiteY0" fmla="*/ 5313 h 40321"/>
                    <a:gd name="connsiteX1" fmla="*/ 5313 w 40321"/>
                    <a:gd name="connsiteY1" fmla="*/ 6576 h 40321"/>
                    <a:gd name="connsiteX2" fmla="*/ 6576 w 40321"/>
                    <a:gd name="connsiteY2" fmla="*/ 35009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9"/>
                      </a:cubicBezTo>
                      <a:cubicBezTo>
                        <a:pt x="14790" y="42591"/>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49" name="Freeform: Shape 3248">
                  <a:extLst>
                    <a:ext uri="{FF2B5EF4-FFF2-40B4-BE49-F238E27FC236}">
                      <a16:creationId xmlns:a16="http://schemas.microsoft.com/office/drawing/2014/main" id="{2B441A3B-BDBD-4B4B-9118-C60E85790680}"/>
                    </a:ext>
                  </a:extLst>
                </p:cNvPr>
                <p:cNvSpPr/>
                <p:nvPr/>
              </p:nvSpPr>
              <p:spPr>
                <a:xfrm>
                  <a:off x="11115339" y="3407659"/>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6"/>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50" name="Freeform: Shape 3249">
                  <a:extLst>
                    <a:ext uri="{FF2B5EF4-FFF2-40B4-BE49-F238E27FC236}">
                      <a16:creationId xmlns:a16="http://schemas.microsoft.com/office/drawing/2014/main" id="{00F4AAAB-222C-42DD-845D-01A777B959A3}"/>
                    </a:ext>
                  </a:extLst>
                </p:cNvPr>
                <p:cNvSpPr/>
                <p:nvPr/>
              </p:nvSpPr>
              <p:spPr>
                <a:xfrm>
                  <a:off x="11132398" y="3309727"/>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3251" name="Freeform: Shape 3250">
                  <a:extLst>
                    <a:ext uri="{FF2B5EF4-FFF2-40B4-BE49-F238E27FC236}">
                      <a16:creationId xmlns:a16="http://schemas.microsoft.com/office/drawing/2014/main" id="{25C1BB22-1069-4EB8-BEE8-84ED5578DEFD}"/>
                    </a:ext>
                  </a:extLst>
                </p:cNvPr>
                <p:cNvSpPr/>
                <p:nvPr/>
              </p:nvSpPr>
              <p:spPr>
                <a:xfrm>
                  <a:off x="11222117" y="3232013"/>
                  <a:ext cx="40321" cy="40321"/>
                </a:xfrm>
                <a:custGeom>
                  <a:avLst/>
                  <a:gdLst>
                    <a:gd name="connsiteX0" fmla="*/ 33745 w 40321"/>
                    <a:gd name="connsiteY0" fmla="*/ 5313 h 40321"/>
                    <a:gd name="connsiteX1" fmla="*/ 5313 w 40321"/>
                    <a:gd name="connsiteY1" fmla="*/ 6577 h 40321"/>
                    <a:gd name="connsiteX2" fmla="*/ 6576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9"/>
                      </a:cubicBezTo>
                      <a:cubicBezTo>
                        <a:pt x="14790" y="42591"/>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3252" name="Freeform: Shape 3251">
                  <a:extLst>
                    <a:ext uri="{FF2B5EF4-FFF2-40B4-BE49-F238E27FC236}">
                      <a16:creationId xmlns:a16="http://schemas.microsoft.com/office/drawing/2014/main" id="{38D3CC04-B5F0-42FA-B397-8612804F36B7}"/>
                    </a:ext>
                  </a:extLst>
                </p:cNvPr>
                <p:cNvSpPr/>
                <p:nvPr/>
              </p:nvSpPr>
              <p:spPr>
                <a:xfrm>
                  <a:off x="11153880" y="3147349"/>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9" y="33745"/>
                      </a:cubicBezTo>
                      <a:cubicBezTo>
                        <a:pt x="42590" y="25531"/>
                        <a:pt x="41959" y="12894"/>
                        <a:pt x="33745" y="5313"/>
                      </a:cubicBezTo>
                      <a:lnTo>
                        <a:pt x="33745" y="5313"/>
                      </a:lnTo>
                      <a:close/>
                    </a:path>
                  </a:pathLst>
                </a:custGeom>
                <a:grpFill/>
                <a:ln w="63120" cap="flat">
                  <a:noFill/>
                  <a:prstDash val="solid"/>
                  <a:miter/>
                </a:ln>
              </p:spPr>
              <p:txBody>
                <a:bodyPr rtlCol="0" anchor="ctr"/>
                <a:lstStyle/>
                <a:p>
                  <a:endParaRPr lang="en-GB"/>
                </a:p>
              </p:txBody>
            </p:sp>
            <p:sp>
              <p:nvSpPr>
                <p:cNvPr id="3253" name="Freeform: Shape 3252">
                  <a:extLst>
                    <a:ext uri="{FF2B5EF4-FFF2-40B4-BE49-F238E27FC236}">
                      <a16:creationId xmlns:a16="http://schemas.microsoft.com/office/drawing/2014/main" id="{67056382-D7A6-46AB-85A1-A4F376C75D77}"/>
                    </a:ext>
                  </a:extLst>
                </p:cNvPr>
                <p:cNvSpPr/>
                <p:nvPr/>
              </p:nvSpPr>
              <p:spPr>
                <a:xfrm>
                  <a:off x="11261921" y="307089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3254" name="Freeform: Shape 3253">
                  <a:extLst>
                    <a:ext uri="{FF2B5EF4-FFF2-40B4-BE49-F238E27FC236}">
                      <a16:creationId xmlns:a16="http://schemas.microsoft.com/office/drawing/2014/main" id="{ED506F65-3A9A-415E-AD3D-610658713B66}"/>
                    </a:ext>
                  </a:extLst>
                </p:cNvPr>
                <p:cNvSpPr/>
                <p:nvPr/>
              </p:nvSpPr>
              <p:spPr>
                <a:xfrm>
                  <a:off x="11251580" y="289628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55" name="Freeform: Shape 3254">
                  <a:extLst>
                    <a:ext uri="{FF2B5EF4-FFF2-40B4-BE49-F238E27FC236}">
                      <a16:creationId xmlns:a16="http://schemas.microsoft.com/office/drawing/2014/main" id="{CE4FF798-CFCC-41DA-9509-D8ACFD0C14EB}"/>
                    </a:ext>
                  </a:extLst>
                </p:cNvPr>
                <p:cNvSpPr/>
                <p:nvPr/>
              </p:nvSpPr>
              <p:spPr>
                <a:xfrm>
                  <a:off x="11335612" y="28785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56" name="Freeform: Shape 3255">
                  <a:extLst>
                    <a:ext uri="{FF2B5EF4-FFF2-40B4-BE49-F238E27FC236}">
                      <a16:creationId xmlns:a16="http://schemas.microsoft.com/office/drawing/2014/main" id="{4E72F7EA-3208-44E8-A0DC-27FEAAAF3121}"/>
                    </a:ext>
                  </a:extLst>
                </p:cNvPr>
                <p:cNvSpPr/>
                <p:nvPr/>
              </p:nvSpPr>
              <p:spPr>
                <a:xfrm>
                  <a:off x="11295808" y="274211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57" name="Freeform: Shape 3256">
                  <a:extLst>
                    <a:ext uri="{FF2B5EF4-FFF2-40B4-BE49-F238E27FC236}">
                      <a16:creationId xmlns:a16="http://schemas.microsoft.com/office/drawing/2014/main" id="{06FB2D5F-9572-4894-B573-43274BA8CA70}"/>
                    </a:ext>
                  </a:extLst>
                </p:cNvPr>
                <p:cNvSpPr/>
                <p:nvPr/>
              </p:nvSpPr>
              <p:spPr>
                <a:xfrm>
                  <a:off x="11398794" y="279203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58" name="Freeform: Shape 3257">
                  <a:extLst>
                    <a:ext uri="{FF2B5EF4-FFF2-40B4-BE49-F238E27FC236}">
                      <a16:creationId xmlns:a16="http://schemas.microsoft.com/office/drawing/2014/main" id="{0D1F8A9D-1561-4DEC-8DB5-BDE023C16FF0}"/>
                    </a:ext>
                  </a:extLst>
                </p:cNvPr>
                <p:cNvSpPr/>
                <p:nvPr/>
              </p:nvSpPr>
              <p:spPr>
                <a:xfrm>
                  <a:off x="11215566" y="297968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59" name="Freeform: Shape 3258">
                  <a:extLst>
                    <a:ext uri="{FF2B5EF4-FFF2-40B4-BE49-F238E27FC236}">
                      <a16:creationId xmlns:a16="http://schemas.microsoft.com/office/drawing/2014/main" id="{6D97F693-03EE-4A06-9F10-96A781276617}"/>
                    </a:ext>
                  </a:extLst>
                </p:cNvPr>
                <p:cNvSpPr/>
                <p:nvPr/>
              </p:nvSpPr>
              <p:spPr>
                <a:xfrm>
                  <a:off x="11191557" y="344154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0" name="Freeform: Shape 3259">
                  <a:extLst>
                    <a:ext uri="{FF2B5EF4-FFF2-40B4-BE49-F238E27FC236}">
                      <a16:creationId xmlns:a16="http://schemas.microsoft.com/office/drawing/2014/main" id="{1D339958-427C-403B-AAA3-28EA3E006E0F}"/>
                    </a:ext>
                  </a:extLst>
                </p:cNvPr>
                <p:cNvSpPr/>
                <p:nvPr/>
              </p:nvSpPr>
              <p:spPr>
                <a:xfrm>
                  <a:off x="11194716" y="388192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1" name="Freeform: Shape 3260">
                  <a:extLst>
                    <a:ext uri="{FF2B5EF4-FFF2-40B4-BE49-F238E27FC236}">
                      <a16:creationId xmlns:a16="http://schemas.microsoft.com/office/drawing/2014/main" id="{8A9FBEE9-89B8-461A-8C51-8C8A9FCE1DD2}"/>
                    </a:ext>
                  </a:extLst>
                </p:cNvPr>
                <p:cNvSpPr/>
                <p:nvPr/>
              </p:nvSpPr>
              <p:spPr>
                <a:xfrm>
                  <a:off x="11082252" y="410938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2" name="Freeform: Shape 3261">
                  <a:extLst>
                    <a:ext uri="{FF2B5EF4-FFF2-40B4-BE49-F238E27FC236}">
                      <a16:creationId xmlns:a16="http://schemas.microsoft.com/office/drawing/2014/main" id="{4D5BA2EF-4949-43BF-BCE7-58E39437CFC9}"/>
                    </a:ext>
                  </a:extLst>
                </p:cNvPr>
                <p:cNvSpPr/>
                <p:nvPr/>
              </p:nvSpPr>
              <p:spPr>
                <a:xfrm>
                  <a:off x="11180816" y="436905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3" name="Freeform: Shape 3262">
                  <a:extLst>
                    <a:ext uri="{FF2B5EF4-FFF2-40B4-BE49-F238E27FC236}">
                      <a16:creationId xmlns:a16="http://schemas.microsoft.com/office/drawing/2014/main" id="{E3E3ED59-B775-4272-A608-DDF56EFD3D7E}"/>
                    </a:ext>
                  </a:extLst>
                </p:cNvPr>
                <p:cNvSpPr/>
                <p:nvPr/>
              </p:nvSpPr>
              <p:spPr>
                <a:xfrm>
                  <a:off x="11283803" y="297652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4" name="Freeform: Shape 3263">
                  <a:extLst>
                    <a:ext uri="{FF2B5EF4-FFF2-40B4-BE49-F238E27FC236}">
                      <a16:creationId xmlns:a16="http://schemas.microsoft.com/office/drawing/2014/main" id="{99E81C61-19E4-45A6-A014-3705534546ED}"/>
                    </a:ext>
                  </a:extLst>
                </p:cNvPr>
                <p:cNvSpPr/>
                <p:nvPr/>
              </p:nvSpPr>
              <p:spPr>
                <a:xfrm>
                  <a:off x="10733487" y="349525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5" name="Freeform: Shape 3264">
                  <a:extLst>
                    <a:ext uri="{FF2B5EF4-FFF2-40B4-BE49-F238E27FC236}">
                      <a16:creationId xmlns:a16="http://schemas.microsoft.com/office/drawing/2014/main" id="{97CA8C41-5257-44F3-9BCD-A5BC97117B9C}"/>
                    </a:ext>
                  </a:extLst>
                </p:cNvPr>
                <p:cNvSpPr/>
                <p:nvPr/>
              </p:nvSpPr>
              <p:spPr>
                <a:xfrm>
                  <a:off x="10661459" y="34908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6" name="Freeform: Shape 3265">
                  <a:extLst>
                    <a:ext uri="{FF2B5EF4-FFF2-40B4-BE49-F238E27FC236}">
                      <a16:creationId xmlns:a16="http://schemas.microsoft.com/office/drawing/2014/main" id="{F8F6BCA7-F3F6-4129-971E-EE859973276B}"/>
                    </a:ext>
                  </a:extLst>
                </p:cNvPr>
                <p:cNvSpPr/>
                <p:nvPr/>
              </p:nvSpPr>
              <p:spPr>
                <a:xfrm>
                  <a:off x="10866169" y="363867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7" name="Freeform: Shape 3266">
                  <a:extLst>
                    <a:ext uri="{FF2B5EF4-FFF2-40B4-BE49-F238E27FC236}">
                      <a16:creationId xmlns:a16="http://schemas.microsoft.com/office/drawing/2014/main" id="{E4761666-5CAC-476C-8626-750A6F1DC08C}"/>
                    </a:ext>
                  </a:extLst>
                </p:cNvPr>
                <p:cNvSpPr/>
                <p:nvPr/>
              </p:nvSpPr>
              <p:spPr>
                <a:xfrm>
                  <a:off x="11323608" y="365383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8" name="Freeform: Shape 3267">
                  <a:extLst>
                    <a:ext uri="{FF2B5EF4-FFF2-40B4-BE49-F238E27FC236}">
                      <a16:creationId xmlns:a16="http://schemas.microsoft.com/office/drawing/2014/main" id="{7A9509D8-E3F5-49E4-B36B-C06D9CE09A93}"/>
                    </a:ext>
                  </a:extLst>
                </p:cNvPr>
                <p:cNvSpPr/>
                <p:nvPr/>
              </p:nvSpPr>
              <p:spPr>
                <a:xfrm>
                  <a:off x="11329294" y="365699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69" name="Freeform: Shape 3268">
                  <a:extLst>
                    <a:ext uri="{FF2B5EF4-FFF2-40B4-BE49-F238E27FC236}">
                      <a16:creationId xmlns:a16="http://schemas.microsoft.com/office/drawing/2014/main" id="{9CCF0C7E-D304-4B21-9EFE-C0B6E2065449}"/>
                    </a:ext>
                  </a:extLst>
                </p:cNvPr>
                <p:cNvSpPr/>
                <p:nvPr/>
              </p:nvSpPr>
              <p:spPr>
                <a:xfrm>
                  <a:off x="11596554" y="378272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0" name="Freeform: Shape 3269">
                  <a:extLst>
                    <a:ext uri="{FF2B5EF4-FFF2-40B4-BE49-F238E27FC236}">
                      <a16:creationId xmlns:a16="http://schemas.microsoft.com/office/drawing/2014/main" id="{438B9F72-5D26-4115-A4AE-E437F5E7DB09}"/>
                    </a:ext>
                  </a:extLst>
                </p:cNvPr>
                <p:cNvSpPr/>
                <p:nvPr/>
              </p:nvSpPr>
              <p:spPr>
                <a:xfrm>
                  <a:off x="11891615" y="362730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1" name="Freeform: Shape 3270">
                  <a:extLst>
                    <a:ext uri="{FF2B5EF4-FFF2-40B4-BE49-F238E27FC236}">
                      <a16:creationId xmlns:a16="http://schemas.microsoft.com/office/drawing/2014/main" id="{81A0476C-3572-4167-B60D-234D1B61F7E0}"/>
                    </a:ext>
                  </a:extLst>
                </p:cNvPr>
                <p:cNvSpPr/>
                <p:nvPr/>
              </p:nvSpPr>
              <p:spPr>
                <a:xfrm>
                  <a:off x="11966170" y="3617191"/>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72" name="Freeform: Shape 3271">
                  <a:extLst>
                    <a:ext uri="{FF2B5EF4-FFF2-40B4-BE49-F238E27FC236}">
                      <a16:creationId xmlns:a16="http://schemas.microsoft.com/office/drawing/2014/main" id="{297F79F7-5DFC-42B9-A4C4-77625BAC9A3B}"/>
                    </a:ext>
                  </a:extLst>
                </p:cNvPr>
                <p:cNvSpPr/>
                <p:nvPr/>
              </p:nvSpPr>
              <p:spPr>
                <a:xfrm>
                  <a:off x="11934579" y="3811160"/>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73" name="Freeform: Shape 3272">
                  <a:extLst>
                    <a:ext uri="{FF2B5EF4-FFF2-40B4-BE49-F238E27FC236}">
                      <a16:creationId xmlns:a16="http://schemas.microsoft.com/office/drawing/2014/main" id="{08A4DE80-2FCD-441F-8309-AAED30B6E6D8}"/>
                    </a:ext>
                  </a:extLst>
                </p:cNvPr>
                <p:cNvSpPr/>
                <p:nvPr/>
              </p:nvSpPr>
              <p:spPr>
                <a:xfrm>
                  <a:off x="12092534" y="3728392"/>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74" name="Freeform: Shape 3273">
                  <a:extLst>
                    <a:ext uri="{FF2B5EF4-FFF2-40B4-BE49-F238E27FC236}">
                      <a16:creationId xmlns:a16="http://schemas.microsoft.com/office/drawing/2014/main" id="{66CC0C6E-721D-4278-8E61-238A4F4628E5}"/>
                    </a:ext>
                  </a:extLst>
                </p:cNvPr>
                <p:cNvSpPr/>
                <p:nvPr/>
              </p:nvSpPr>
              <p:spPr>
                <a:xfrm>
                  <a:off x="11930156" y="351546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5" name="Freeform: Shape 3274">
                  <a:extLst>
                    <a:ext uri="{FF2B5EF4-FFF2-40B4-BE49-F238E27FC236}">
                      <a16:creationId xmlns:a16="http://schemas.microsoft.com/office/drawing/2014/main" id="{6AAADBC1-0D90-4F77-AB1E-9A5BC19ADA5B}"/>
                    </a:ext>
                  </a:extLst>
                </p:cNvPr>
                <p:cNvSpPr/>
                <p:nvPr/>
              </p:nvSpPr>
              <p:spPr>
                <a:xfrm>
                  <a:off x="11834751" y="34699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6" name="Freeform: Shape 3275">
                  <a:extLst>
                    <a:ext uri="{FF2B5EF4-FFF2-40B4-BE49-F238E27FC236}">
                      <a16:creationId xmlns:a16="http://schemas.microsoft.com/office/drawing/2014/main" id="{BF6CCC89-8659-4AFE-890E-7E2C18D820D3}"/>
                    </a:ext>
                  </a:extLst>
                </p:cNvPr>
                <p:cNvSpPr/>
                <p:nvPr/>
              </p:nvSpPr>
              <p:spPr>
                <a:xfrm>
                  <a:off x="11792419" y="3334136"/>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073"/>
                        <a:pt x="-773" y="15654"/>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77" name="Freeform: Shape 3276">
                  <a:extLst>
                    <a:ext uri="{FF2B5EF4-FFF2-40B4-BE49-F238E27FC236}">
                      <a16:creationId xmlns:a16="http://schemas.microsoft.com/office/drawing/2014/main" id="{1C991FE4-D093-4710-9A32-0F283C848142}"/>
                    </a:ext>
                  </a:extLst>
                </p:cNvPr>
                <p:cNvSpPr/>
                <p:nvPr/>
              </p:nvSpPr>
              <p:spPr>
                <a:xfrm>
                  <a:off x="11623091" y="321219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8" name="Freeform: Shape 3277">
                  <a:extLst>
                    <a:ext uri="{FF2B5EF4-FFF2-40B4-BE49-F238E27FC236}">
                      <a16:creationId xmlns:a16="http://schemas.microsoft.com/office/drawing/2014/main" id="{24741925-8E2D-492C-9E1D-B79AABB6058D}"/>
                    </a:ext>
                  </a:extLst>
                </p:cNvPr>
                <p:cNvSpPr/>
                <p:nvPr/>
              </p:nvSpPr>
              <p:spPr>
                <a:xfrm>
                  <a:off x="11587709" y="308077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79" name="Freeform: Shape 3278">
                  <a:extLst>
                    <a:ext uri="{FF2B5EF4-FFF2-40B4-BE49-F238E27FC236}">
                      <a16:creationId xmlns:a16="http://schemas.microsoft.com/office/drawing/2014/main" id="{55550286-59A6-4727-98E1-DDF84D9E7EBB}"/>
                    </a:ext>
                  </a:extLst>
                </p:cNvPr>
                <p:cNvSpPr/>
                <p:nvPr/>
              </p:nvSpPr>
              <p:spPr>
                <a:xfrm>
                  <a:off x="11476508" y="2937983"/>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80" name="Freeform: Shape 3279">
                  <a:extLst>
                    <a:ext uri="{FF2B5EF4-FFF2-40B4-BE49-F238E27FC236}">
                      <a16:creationId xmlns:a16="http://schemas.microsoft.com/office/drawing/2014/main" id="{628E35C7-7334-453F-8744-CA0FB3B2AE34}"/>
                    </a:ext>
                  </a:extLst>
                </p:cNvPr>
                <p:cNvSpPr/>
                <p:nvPr/>
              </p:nvSpPr>
              <p:spPr>
                <a:xfrm>
                  <a:off x="11367835" y="287101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1" name="Freeform: Shape 3280">
                  <a:extLst>
                    <a:ext uri="{FF2B5EF4-FFF2-40B4-BE49-F238E27FC236}">
                      <a16:creationId xmlns:a16="http://schemas.microsoft.com/office/drawing/2014/main" id="{5977D696-71FF-4F2D-BFBA-D3232621D61C}"/>
                    </a:ext>
                  </a:extLst>
                </p:cNvPr>
                <p:cNvSpPr/>
                <p:nvPr/>
              </p:nvSpPr>
              <p:spPr>
                <a:xfrm>
                  <a:off x="11279380" y="320082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2" name="Freeform: Shape 3281">
                  <a:extLst>
                    <a:ext uri="{FF2B5EF4-FFF2-40B4-BE49-F238E27FC236}">
                      <a16:creationId xmlns:a16="http://schemas.microsoft.com/office/drawing/2014/main" id="{725CE11D-730B-4B30-8D2E-68AE8769B223}"/>
                    </a:ext>
                  </a:extLst>
                </p:cNvPr>
                <p:cNvSpPr/>
                <p:nvPr/>
              </p:nvSpPr>
              <p:spPr>
                <a:xfrm>
                  <a:off x="11301494" y="329622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2"/>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3" name="Freeform: Shape 3282">
                  <a:extLst>
                    <a:ext uri="{FF2B5EF4-FFF2-40B4-BE49-F238E27FC236}">
                      <a16:creationId xmlns:a16="http://schemas.microsoft.com/office/drawing/2014/main" id="{415FA44A-EAD9-4799-A229-00B9481DC9C4}"/>
                    </a:ext>
                  </a:extLst>
                </p:cNvPr>
                <p:cNvSpPr/>
                <p:nvPr/>
              </p:nvSpPr>
              <p:spPr>
                <a:xfrm>
                  <a:off x="11470190" y="33865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4" name="Freeform: Shape 3283">
                  <a:extLst>
                    <a:ext uri="{FF2B5EF4-FFF2-40B4-BE49-F238E27FC236}">
                      <a16:creationId xmlns:a16="http://schemas.microsoft.com/office/drawing/2014/main" id="{2116689E-6469-4651-B1A1-2218557BC608}"/>
                    </a:ext>
                  </a:extLst>
                </p:cNvPr>
                <p:cNvSpPr/>
                <p:nvPr/>
              </p:nvSpPr>
              <p:spPr>
                <a:xfrm>
                  <a:off x="11521999" y="356159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5" name="Freeform: Shape 3284">
                  <a:extLst>
                    <a:ext uri="{FF2B5EF4-FFF2-40B4-BE49-F238E27FC236}">
                      <a16:creationId xmlns:a16="http://schemas.microsoft.com/office/drawing/2014/main" id="{946EAC91-EB2B-4778-9833-1E571F500923}"/>
                    </a:ext>
                  </a:extLst>
                </p:cNvPr>
                <p:cNvSpPr/>
                <p:nvPr/>
              </p:nvSpPr>
              <p:spPr>
                <a:xfrm>
                  <a:off x="11618668" y="3581809"/>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4"/>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3286" name="Freeform: Shape 3285">
                  <a:extLst>
                    <a:ext uri="{FF2B5EF4-FFF2-40B4-BE49-F238E27FC236}">
                      <a16:creationId xmlns:a16="http://schemas.microsoft.com/office/drawing/2014/main" id="{04588745-0DAB-4ABA-BC66-B3166F538D0D}"/>
                    </a:ext>
                  </a:extLst>
                </p:cNvPr>
                <p:cNvSpPr/>
                <p:nvPr/>
              </p:nvSpPr>
              <p:spPr>
                <a:xfrm>
                  <a:off x="11660368" y="366205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7" name="Freeform: Shape 3286">
                  <a:extLst>
                    <a:ext uri="{FF2B5EF4-FFF2-40B4-BE49-F238E27FC236}">
                      <a16:creationId xmlns:a16="http://schemas.microsoft.com/office/drawing/2014/main" id="{E5366ACA-52CF-436D-8364-48FBB3D309B6}"/>
                    </a:ext>
                  </a:extLst>
                </p:cNvPr>
                <p:cNvSpPr/>
                <p:nvPr/>
              </p:nvSpPr>
              <p:spPr>
                <a:xfrm>
                  <a:off x="10802987" y="377956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8" name="Freeform: Shape 3287">
                  <a:extLst>
                    <a:ext uri="{FF2B5EF4-FFF2-40B4-BE49-F238E27FC236}">
                      <a16:creationId xmlns:a16="http://schemas.microsoft.com/office/drawing/2014/main" id="{EB0A7D0D-13EF-4BCB-A3F6-BCC8ADC7A2F0}"/>
                    </a:ext>
                  </a:extLst>
                </p:cNvPr>
                <p:cNvSpPr/>
                <p:nvPr/>
              </p:nvSpPr>
              <p:spPr>
                <a:xfrm>
                  <a:off x="10809305" y="382822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89" name="Freeform: Shape 3288">
                  <a:extLst>
                    <a:ext uri="{FF2B5EF4-FFF2-40B4-BE49-F238E27FC236}">
                      <a16:creationId xmlns:a16="http://schemas.microsoft.com/office/drawing/2014/main" id="{BE54762C-5A3D-4225-A9A9-B79E5C775D8B}"/>
                    </a:ext>
                  </a:extLst>
                </p:cNvPr>
                <p:cNvSpPr/>
                <p:nvPr/>
              </p:nvSpPr>
              <p:spPr>
                <a:xfrm>
                  <a:off x="10804251" y="388508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0" name="Freeform: Shape 3289">
                  <a:extLst>
                    <a:ext uri="{FF2B5EF4-FFF2-40B4-BE49-F238E27FC236}">
                      <a16:creationId xmlns:a16="http://schemas.microsoft.com/office/drawing/2014/main" id="{AB99AFE1-3C09-40D0-99A4-F1E156366556}"/>
                    </a:ext>
                  </a:extLst>
                </p:cNvPr>
                <p:cNvSpPr/>
                <p:nvPr/>
              </p:nvSpPr>
              <p:spPr>
                <a:xfrm>
                  <a:off x="10880701" y="389266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1" name="Freeform: Shape 3290">
                  <a:extLst>
                    <a:ext uri="{FF2B5EF4-FFF2-40B4-BE49-F238E27FC236}">
                      <a16:creationId xmlns:a16="http://schemas.microsoft.com/office/drawing/2014/main" id="{7B83B8A1-935C-4A5A-92D5-833E00D32F46}"/>
                    </a:ext>
                  </a:extLst>
                </p:cNvPr>
                <p:cNvSpPr/>
                <p:nvPr/>
              </p:nvSpPr>
              <p:spPr>
                <a:xfrm>
                  <a:off x="10886387" y="397227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2" name="Freeform: Shape 3291">
                  <a:extLst>
                    <a:ext uri="{FF2B5EF4-FFF2-40B4-BE49-F238E27FC236}">
                      <a16:creationId xmlns:a16="http://schemas.microsoft.com/office/drawing/2014/main" id="{25DA2ED5-C75A-4AF6-BCA1-5B4A1F55F741}"/>
                    </a:ext>
                  </a:extLst>
                </p:cNvPr>
                <p:cNvSpPr/>
                <p:nvPr/>
              </p:nvSpPr>
              <p:spPr>
                <a:xfrm>
                  <a:off x="10961574" y="399186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3" name="Freeform: Shape 3292">
                  <a:extLst>
                    <a:ext uri="{FF2B5EF4-FFF2-40B4-BE49-F238E27FC236}">
                      <a16:creationId xmlns:a16="http://schemas.microsoft.com/office/drawing/2014/main" id="{51D856B7-0EDC-474C-80A0-B592E2BF056F}"/>
                    </a:ext>
                  </a:extLst>
                </p:cNvPr>
                <p:cNvSpPr/>
                <p:nvPr/>
              </p:nvSpPr>
              <p:spPr>
                <a:xfrm>
                  <a:off x="10975474" y="41005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4" name="Freeform: Shape 3293">
                  <a:extLst>
                    <a:ext uri="{FF2B5EF4-FFF2-40B4-BE49-F238E27FC236}">
                      <a16:creationId xmlns:a16="http://schemas.microsoft.com/office/drawing/2014/main" id="{DC853F47-54C2-4C84-AD21-BF45241D5D1D}"/>
                    </a:ext>
                  </a:extLst>
                </p:cNvPr>
                <p:cNvSpPr/>
                <p:nvPr/>
              </p:nvSpPr>
              <p:spPr>
                <a:xfrm>
                  <a:off x="11046870" y="416498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5" name="Freeform: Shape 3294">
                  <a:extLst>
                    <a:ext uri="{FF2B5EF4-FFF2-40B4-BE49-F238E27FC236}">
                      <a16:creationId xmlns:a16="http://schemas.microsoft.com/office/drawing/2014/main" id="{16DE3275-5287-4E35-AA15-2D7FB9553B4E}"/>
                    </a:ext>
                  </a:extLst>
                </p:cNvPr>
                <p:cNvSpPr/>
                <p:nvPr/>
              </p:nvSpPr>
              <p:spPr>
                <a:xfrm>
                  <a:off x="10389144" y="34838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6" name="Freeform: Shape 3295">
                  <a:extLst>
                    <a:ext uri="{FF2B5EF4-FFF2-40B4-BE49-F238E27FC236}">
                      <a16:creationId xmlns:a16="http://schemas.microsoft.com/office/drawing/2014/main" id="{F8A79E19-0801-4DD8-8E7B-B857C0B773CF}"/>
                    </a:ext>
                  </a:extLst>
                </p:cNvPr>
                <p:cNvSpPr/>
                <p:nvPr/>
              </p:nvSpPr>
              <p:spPr>
                <a:xfrm>
                  <a:off x="10682941" y="365320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7" name="Freeform: Shape 3296">
                  <a:extLst>
                    <a:ext uri="{FF2B5EF4-FFF2-40B4-BE49-F238E27FC236}">
                      <a16:creationId xmlns:a16="http://schemas.microsoft.com/office/drawing/2014/main" id="{1A5FBA4F-7EF3-4B8E-9D47-BFCD52F6EF01}"/>
                    </a:ext>
                  </a:extLst>
                </p:cNvPr>
                <p:cNvSpPr/>
                <p:nvPr/>
              </p:nvSpPr>
              <p:spPr>
                <a:xfrm>
                  <a:off x="10775187" y="378525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8" name="Freeform: Shape 3297">
                  <a:extLst>
                    <a:ext uri="{FF2B5EF4-FFF2-40B4-BE49-F238E27FC236}">
                      <a16:creationId xmlns:a16="http://schemas.microsoft.com/office/drawing/2014/main" id="{07748EDE-5299-44AC-A0E5-F1EF51B2DDC7}"/>
                    </a:ext>
                  </a:extLst>
                </p:cNvPr>
                <p:cNvSpPr/>
                <p:nvPr/>
              </p:nvSpPr>
              <p:spPr>
                <a:xfrm>
                  <a:off x="10926192" y="391414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299" name="Freeform: Shape 3298">
                  <a:extLst>
                    <a:ext uri="{FF2B5EF4-FFF2-40B4-BE49-F238E27FC236}">
                      <a16:creationId xmlns:a16="http://schemas.microsoft.com/office/drawing/2014/main" id="{68A93515-1401-401E-AF09-4D637349690B}"/>
                    </a:ext>
                  </a:extLst>
                </p:cNvPr>
                <p:cNvSpPr/>
                <p:nvPr/>
              </p:nvSpPr>
              <p:spPr>
                <a:xfrm>
                  <a:off x="10920506" y="398238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0" name="Freeform: Shape 3299">
                  <a:extLst>
                    <a:ext uri="{FF2B5EF4-FFF2-40B4-BE49-F238E27FC236}">
                      <a16:creationId xmlns:a16="http://schemas.microsoft.com/office/drawing/2014/main" id="{49EEDAF7-BFB3-4023-B2E0-3AF910D2D1FF}"/>
                    </a:ext>
                  </a:extLst>
                </p:cNvPr>
                <p:cNvSpPr/>
                <p:nvPr/>
              </p:nvSpPr>
              <p:spPr>
                <a:xfrm>
                  <a:off x="11016542" y="40866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1" name="Freeform: Shape 3300">
                  <a:extLst>
                    <a:ext uri="{FF2B5EF4-FFF2-40B4-BE49-F238E27FC236}">
                      <a16:creationId xmlns:a16="http://schemas.microsoft.com/office/drawing/2014/main" id="{29132747-965B-477C-9B69-CF69C34244F8}"/>
                    </a:ext>
                  </a:extLst>
                </p:cNvPr>
                <p:cNvSpPr/>
                <p:nvPr/>
              </p:nvSpPr>
              <p:spPr>
                <a:xfrm>
                  <a:off x="11625618" y="365952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2" name="Freeform: Shape 3301">
                  <a:extLst>
                    <a:ext uri="{FF2B5EF4-FFF2-40B4-BE49-F238E27FC236}">
                      <a16:creationId xmlns:a16="http://schemas.microsoft.com/office/drawing/2014/main" id="{C892702C-19EA-4CEE-B82B-8FBCA71956E2}"/>
                    </a:ext>
                  </a:extLst>
                </p:cNvPr>
                <p:cNvSpPr/>
                <p:nvPr/>
              </p:nvSpPr>
              <p:spPr>
                <a:xfrm>
                  <a:off x="11552327" y="353884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3" name="Freeform: Shape 3302">
                  <a:extLst>
                    <a:ext uri="{FF2B5EF4-FFF2-40B4-BE49-F238E27FC236}">
                      <a16:creationId xmlns:a16="http://schemas.microsoft.com/office/drawing/2014/main" id="{4E652655-EB17-4709-89DF-56DEA8D9EF7C}"/>
                    </a:ext>
                  </a:extLst>
                </p:cNvPr>
                <p:cNvSpPr/>
                <p:nvPr/>
              </p:nvSpPr>
              <p:spPr>
                <a:xfrm>
                  <a:off x="11463872" y="348640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4" name="Freeform: Shape 3303">
                  <a:extLst>
                    <a:ext uri="{FF2B5EF4-FFF2-40B4-BE49-F238E27FC236}">
                      <a16:creationId xmlns:a16="http://schemas.microsoft.com/office/drawing/2014/main" id="{54E49404-D3AB-496B-A3B3-D1C7ACE83A98}"/>
                    </a:ext>
                  </a:extLst>
                </p:cNvPr>
                <p:cNvSpPr/>
                <p:nvPr/>
              </p:nvSpPr>
              <p:spPr>
                <a:xfrm>
                  <a:off x="11360885" y="332718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5" name="Freeform: Shape 3304">
                  <a:extLst>
                    <a:ext uri="{FF2B5EF4-FFF2-40B4-BE49-F238E27FC236}">
                      <a16:creationId xmlns:a16="http://schemas.microsoft.com/office/drawing/2014/main" id="{BB2B90B4-E154-482A-B8C5-2248DA27A386}"/>
                    </a:ext>
                  </a:extLst>
                </p:cNvPr>
                <p:cNvSpPr/>
                <p:nvPr/>
              </p:nvSpPr>
              <p:spPr>
                <a:xfrm>
                  <a:off x="11310339" y="324504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3306" name="Freeform: Shape 3305">
                  <a:extLst>
                    <a:ext uri="{FF2B5EF4-FFF2-40B4-BE49-F238E27FC236}">
                      <a16:creationId xmlns:a16="http://schemas.microsoft.com/office/drawing/2014/main" id="{E29D8DDD-5475-42BD-99F3-461BEE3B483C}"/>
                    </a:ext>
                  </a:extLst>
                </p:cNvPr>
                <p:cNvSpPr/>
                <p:nvPr/>
              </p:nvSpPr>
              <p:spPr>
                <a:xfrm>
                  <a:off x="11617842" y="379959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07" name="Freeform: Shape 3306">
                  <a:extLst>
                    <a:ext uri="{FF2B5EF4-FFF2-40B4-BE49-F238E27FC236}">
                      <a16:creationId xmlns:a16="http://schemas.microsoft.com/office/drawing/2014/main" id="{999A03DF-D6D3-469F-9FC3-98122AB9D01A}"/>
                    </a:ext>
                  </a:extLst>
                </p:cNvPr>
                <p:cNvSpPr/>
                <p:nvPr/>
              </p:nvSpPr>
              <p:spPr>
                <a:xfrm>
                  <a:off x="11828870" y="366564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7"/>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08" name="Freeform: Shape 3307">
                  <a:extLst>
                    <a:ext uri="{FF2B5EF4-FFF2-40B4-BE49-F238E27FC236}">
                      <a16:creationId xmlns:a16="http://schemas.microsoft.com/office/drawing/2014/main" id="{9B225228-0D35-4CC3-AE86-C5F244393D9B}"/>
                    </a:ext>
                  </a:extLst>
                </p:cNvPr>
                <p:cNvSpPr/>
                <p:nvPr/>
              </p:nvSpPr>
              <p:spPr>
                <a:xfrm>
                  <a:off x="12132776" y="36757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309" name="Freeform: Shape 3308">
                  <a:extLst>
                    <a:ext uri="{FF2B5EF4-FFF2-40B4-BE49-F238E27FC236}">
                      <a16:creationId xmlns:a16="http://schemas.microsoft.com/office/drawing/2014/main" id="{D850B97F-DD7C-440D-8AD1-9E26BBE2F319}"/>
                    </a:ext>
                  </a:extLst>
                </p:cNvPr>
                <p:cNvSpPr/>
                <p:nvPr/>
              </p:nvSpPr>
              <p:spPr>
                <a:xfrm>
                  <a:off x="11131971" y="391205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10" name="Freeform: Shape 3309">
                  <a:extLst>
                    <a:ext uri="{FF2B5EF4-FFF2-40B4-BE49-F238E27FC236}">
                      <a16:creationId xmlns:a16="http://schemas.microsoft.com/office/drawing/2014/main" id="{F3D94161-66C6-4E94-AF48-78EE7C9F5DF4}"/>
                    </a:ext>
                  </a:extLst>
                </p:cNvPr>
                <p:cNvSpPr/>
                <p:nvPr/>
              </p:nvSpPr>
              <p:spPr>
                <a:xfrm>
                  <a:off x="11167353" y="407506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311" name="Freeform: Shape 3310">
                  <a:extLst>
                    <a:ext uri="{FF2B5EF4-FFF2-40B4-BE49-F238E27FC236}">
                      <a16:creationId xmlns:a16="http://schemas.microsoft.com/office/drawing/2014/main" id="{DA14D5A8-6D52-466D-98FB-440F91AC01CD}"/>
                    </a:ext>
                  </a:extLst>
                </p:cNvPr>
                <p:cNvSpPr/>
                <p:nvPr/>
              </p:nvSpPr>
              <p:spPr>
                <a:xfrm>
                  <a:off x="11087112" y="417995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12" name="Freeform: Shape 3311">
                  <a:extLst>
                    <a:ext uri="{FF2B5EF4-FFF2-40B4-BE49-F238E27FC236}">
                      <a16:creationId xmlns:a16="http://schemas.microsoft.com/office/drawing/2014/main" id="{942B267D-C114-4A08-BCF6-D200093069CB}"/>
                    </a:ext>
                  </a:extLst>
                </p:cNvPr>
                <p:cNvSpPr/>
                <p:nvPr/>
              </p:nvSpPr>
              <p:spPr>
                <a:xfrm>
                  <a:off x="10224676" y="358919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13" name="Freeform: Shape 3312">
                  <a:extLst>
                    <a:ext uri="{FF2B5EF4-FFF2-40B4-BE49-F238E27FC236}">
                      <a16:creationId xmlns:a16="http://schemas.microsoft.com/office/drawing/2014/main" id="{499E0200-71BD-46AF-914C-85B8B5FD5478}"/>
                    </a:ext>
                  </a:extLst>
                </p:cNvPr>
                <p:cNvSpPr/>
                <p:nvPr/>
              </p:nvSpPr>
              <p:spPr>
                <a:xfrm>
                  <a:off x="11212213" y="3137445"/>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3" y="68290"/>
                        <a:pt x="44281" y="67026"/>
                        <a:pt x="56285" y="53758"/>
                      </a:cubicBezTo>
                      <a:cubicBezTo>
                        <a:pt x="68290" y="40490"/>
                        <a:pt x="67027" y="20271"/>
                        <a:pt x="53758" y="8267"/>
                      </a:cubicBezTo>
                      <a:lnTo>
                        <a:pt x="53758" y="8267"/>
                      </a:lnTo>
                      <a:close/>
                    </a:path>
                  </a:pathLst>
                </a:custGeom>
                <a:grpFill/>
                <a:ln w="63120" cap="flat">
                  <a:noFill/>
                  <a:prstDash val="solid"/>
                  <a:miter/>
                </a:ln>
              </p:spPr>
              <p:txBody>
                <a:bodyPr rtlCol="0" anchor="ctr"/>
                <a:lstStyle/>
                <a:p>
                  <a:endParaRPr lang="en-GB"/>
                </a:p>
              </p:txBody>
            </p:sp>
            <p:sp>
              <p:nvSpPr>
                <p:cNvPr id="3314" name="Freeform: Shape 3313">
                  <a:extLst>
                    <a:ext uri="{FF2B5EF4-FFF2-40B4-BE49-F238E27FC236}">
                      <a16:creationId xmlns:a16="http://schemas.microsoft.com/office/drawing/2014/main" id="{FCE43814-F34D-44E5-8091-8EFD1199E9AB}"/>
                    </a:ext>
                  </a:extLst>
                </p:cNvPr>
                <p:cNvSpPr/>
                <p:nvPr/>
              </p:nvSpPr>
              <p:spPr>
                <a:xfrm>
                  <a:off x="11657015" y="370797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315" name="Freeform: Shape 3314">
                  <a:extLst>
                    <a:ext uri="{FF2B5EF4-FFF2-40B4-BE49-F238E27FC236}">
                      <a16:creationId xmlns:a16="http://schemas.microsoft.com/office/drawing/2014/main" id="{C449B328-18A1-4BEE-BC82-9C3B0A2FD5EF}"/>
                    </a:ext>
                  </a:extLst>
                </p:cNvPr>
                <p:cNvSpPr/>
                <p:nvPr/>
              </p:nvSpPr>
              <p:spPr>
                <a:xfrm>
                  <a:off x="10849432" y="3907270"/>
                  <a:ext cx="35968" cy="35968"/>
                </a:xfrm>
                <a:custGeom>
                  <a:avLst/>
                  <a:gdLst>
                    <a:gd name="connsiteX0" fmla="*/ 29864 w 35968"/>
                    <a:gd name="connsiteY0" fmla="*/ 4841 h 35968"/>
                    <a:gd name="connsiteX1" fmla="*/ 4591 w 35968"/>
                    <a:gd name="connsiteY1" fmla="*/ 6104 h 35968"/>
                    <a:gd name="connsiteX2" fmla="*/ 5855 w 35968"/>
                    <a:gd name="connsiteY2" fmla="*/ 31377 h 35968"/>
                    <a:gd name="connsiteX3" fmla="*/ 31128 w 35968"/>
                    <a:gd name="connsiteY3" fmla="*/ 30114 h 35968"/>
                    <a:gd name="connsiteX4" fmla="*/ 29864 w 35968"/>
                    <a:gd name="connsiteY4" fmla="*/ 4841 h 35968"/>
                    <a:gd name="connsiteX5" fmla="*/ 29864 w 3596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8" h="35968">
                      <a:moveTo>
                        <a:pt x="29864" y="4841"/>
                      </a:moveTo>
                      <a:cubicBezTo>
                        <a:pt x="22282" y="-2109"/>
                        <a:pt x="10910" y="-1477"/>
                        <a:pt x="4591" y="6104"/>
                      </a:cubicBezTo>
                      <a:cubicBezTo>
                        <a:pt x="-1727" y="13686"/>
                        <a:pt x="-1727" y="25059"/>
                        <a:pt x="5855" y="31377"/>
                      </a:cubicBezTo>
                      <a:cubicBezTo>
                        <a:pt x="13437" y="37695"/>
                        <a:pt x="24810" y="37695"/>
                        <a:pt x="31128" y="30114"/>
                      </a:cubicBezTo>
                      <a:cubicBezTo>
                        <a:pt x="38078" y="22532"/>
                        <a:pt x="37446" y="11159"/>
                        <a:pt x="29864" y="4841"/>
                      </a:cubicBezTo>
                      <a:lnTo>
                        <a:pt x="29864" y="4841"/>
                      </a:lnTo>
                      <a:close/>
                    </a:path>
                  </a:pathLst>
                </a:custGeom>
                <a:grpFill/>
                <a:ln w="63120" cap="flat">
                  <a:noFill/>
                  <a:prstDash val="solid"/>
                  <a:miter/>
                </a:ln>
              </p:spPr>
              <p:txBody>
                <a:bodyPr rtlCol="0" anchor="ctr"/>
                <a:lstStyle/>
                <a:p>
                  <a:endParaRPr lang="en-GB"/>
                </a:p>
              </p:txBody>
            </p:sp>
            <p:sp>
              <p:nvSpPr>
                <p:cNvPr id="3316" name="Freeform: Shape 3315">
                  <a:extLst>
                    <a:ext uri="{FF2B5EF4-FFF2-40B4-BE49-F238E27FC236}">
                      <a16:creationId xmlns:a16="http://schemas.microsoft.com/office/drawing/2014/main" id="{59632312-33F3-4466-824D-E3126C07678D}"/>
                    </a:ext>
                  </a:extLst>
                </p:cNvPr>
                <p:cNvSpPr/>
                <p:nvPr/>
              </p:nvSpPr>
              <p:spPr>
                <a:xfrm>
                  <a:off x="10660900" y="3684869"/>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8" y="25059"/>
                        <a:pt x="6104" y="31377"/>
                      </a:cubicBezTo>
                      <a:cubicBezTo>
                        <a:pt x="13686" y="38327"/>
                        <a:pt x="25059" y="37695"/>
                        <a:pt x="31377" y="30113"/>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317" name="Freeform: Shape 3316">
                  <a:extLst>
                    <a:ext uri="{FF2B5EF4-FFF2-40B4-BE49-F238E27FC236}">
                      <a16:creationId xmlns:a16="http://schemas.microsoft.com/office/drawing/2014/main" id="{C364CFD4-7A90-419B-AF60-10A88BD308EA}"/>
                    </a:ext>
                  </a:extLst>
                </p:cNvPr>
                <p:cNvSpPr/>
                <p:nvPr/>
              </p:nvSpPr>
              <p:spPr>
                <a:xfrm>
                  <a:off x="10744300" y="3718987"/>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8" y="25059"/>
                        <a:pt x="6104" y="31377"/>
                      </a:cubicBezTo>
                      <a:cubicBezTo>
                        <a:pt x="13686" y="38327"/>
                        <a:pt x="25059" y="37696"/>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318" name="Freeform: Shape 3317">
                  <a:extLst>
                    <a:ext uri="{FF2B5EF4-FFF2-40B4-BE49-F238E27FC236}">
                      <a16:creationId xmlns:a16="http://schemas.microsoft.com/office/drawing/2014/main" id="{5BA9AB01-5E5E-4EAC-8176-64DC16853209}"/>
                    </a:ext>
                  </a:extLst>
                </p:cNvPr>
                <p:cNvSpPr/>
                <p:nvPr/>
              </p:nvSpPr>
              <p:spPr>
                <a:xfrm>
                  <a:off x="11002715" y="412714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3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4"/>
                      </a:cubicBezTo>
                      <a:cubicBezTo>
                        <a:pt x="-2109" y="13686"/>
                        <a:pt x="-1477" y="25059"/>
                        <a:pt x="6104" y="31377"/>
                      </a:cubicBezTo>
                      <a:cubicBezTo>
                        <a:pt x="13686" y="37695"/>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19" name="Freeform: Shape 3318">
                  <a:extLst>
                    <a:ext uri="{FF2B5EF4-FFF2-40B4-BE49-F238E27FC236}">
                      <a16:creationId xmlns:a16="http://schemas.microsoft.com/office/drawing/2014/main" id="{77638428-8972-406D-87EE-0805596FA1D5}"/>
                    </a:ext>
                  </a:extLst>
                </p:cNvPr>
                <p:cNvSpPr/>
                <p:nvPr/>
              </p:nvSpPr>
              <p:spPr>
                <a:xfrm>
                  <a:off x="11398867" y="3409395"/>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8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7" y="25059"/>
                        <a:pt x="6105" y="31377"/>
                      </a:cubicBezTo>
                      <a:cubicBezTo>
                        <a:pt x="13686" y="38327"/>
                        <a:pt x="25059" y="37695"/>
                        <a:pt x="31378" y="30113"/>
                      </a:cubicBezTo>
                      <a:cubicBezTo>
                        <a:pt x="38328"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3320" name="Freeform: Shape 3319">
                  <a:extLst>
                    <a:ext uri="{FF2B5EF4-FFF2-40B4-BE49-F238E27FC236}">
                      <a16:creationId xmlns:a16="http://schemas.microsoft.com/office/drawing/2014/main" id="{8A6EEFDE-119F-442A-9724-3FA4485D2C32}"/>
                    </a:ext>
                  </a:extLst>
                </p:cNvPr>
                <p:cNvSpPr/>
                <p:nvPr/>
              </p:nvSpPr>
              <p:spPr>
                <a:xfrm>
                  <a:off x="11392798" y="3315253"/>
                  <a:ext cx="35968" cy="36218"/>
                </a:xfrm>
                <a:custGeom>
                  <a:avLst/>
                  <a:gdLst>
                    <a:gd name="connsiteX0" fmla="*/ 29864 w 35968"/>
                    <a:gd name="connsiteY0" fmla="*/ 4841 h 36218"/>
                    <a:gd name="connsiteX1" fmla="*/ 4591 w 35968"/>
                    <a:gd name="connsiteY1" fmla="*/ 6105 h 36218"/>
                    <a:gd name="connsiteX2" fmla="*/ 5855 w 35968"/>
                    <a:gd name="connsiteY2" fmla="*/ 31378 h 36218"/>
                    <a:gd name="connsiteX3" fmla="*/ 31128 w 35968"/>
                    <a:gd name="connsiteY3" fmla="*/ 30114 h 36218"/>
                    <a:gd name="connsiteX4" fmla="*/ 29864 w 35968"/>
                    <a:gd name="connsiteY4" fmla="*/ 4841 h 36218"/>
                    <a:gd name="connsiteX5" fmla="*/ 29864 w 3596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8" h="36218">
                      <a:moveTo>
                        <a:pt x="29864" y="4841"/>
                      </a:moveTo>
                      <a:cubicBezTo>
                        <a:pt x="22282" y="-2109"/>
                        <a:pt x="10910" y="-1477"/>
                        <a:pt x="4591" y="6105"/>
                      </a:cubicBezTo>
                      <a:cubicBezTo>
                        <a:pt x="-1727" y="13686"/>
                        <a:pt x="-1727" y="25059"/>
                        <a:pt x="5855" y="31378"/>
                      </a:cubicBezTo>
                      <a:cubicBezTo>
                        <a:pt x="13437" y="38328"/>
                        <a:pt x="24810" y="37696"/>
                        <a:pt x="31128" y="30114"/>
                      </a:cubicBezTo>
                      <a:cubicBezTo>
                        <a:pt x="38078" y="22532"/>
                        <a:pt x="37446" y="11159"/>
                        <a:pt x="29864" y="4841"/>
                      </a:cubicBezTo>
                      <a:lnTo>
                        <a:pt x="29864" y="4841"/>
                      </a:lnTo>
                      <a:close/>
                    </a:path>
                  </a:pathLst>
                </a:custGeom>
                <a:grpFill/>
                <a:ln w="63120" cap="flat">
                  <a:noFill/>
                  <a:prstDash val="solid"/>
                  <a:miter/>
                </a:ln>
              </p:spPr>
              <p:txBody>
                <a:bodyPr rtlCol="0" anchor="ctr"/>
                <a:lstStyle/>
                <a:p>
                  <a:endParaRPr lang="en-GB"/>
                </a:p>
              </p:txBody>
            </p:sp>
            <p:sp>
              <p:nvSpPr>
                <p:cNvPr id="3321" name="Freeform: Shape 3320">
                  <a:extLst>
                    <a:ext uri="{FF2B5EF4-FFF2-40B4-BE49-F238E27FC236}">
                      <a16:creationId xmlns:a16="http://schemas.microsoft.com/office/drawing/2014/main" id="{C0209C19-4D3C-4648-BF55-84577DDCD14A}"/>
                    </a:ext>
                  </a:extLst>
                </p:cNvPr>
                <p:cNvSpPr/>
                <p:nvPr/>
              </p:nvSpPr>
              <p:spPr>
                <a:xfrm>
                  <a:off x="11499327" y="3443513"/>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3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4"/>
                      </a:cubicBezTo>
                      <a:cubicBezTo>
                        <a:pt x="-2109" y="13686"/>
                        <a:pt x="-1477" y="25059"/>
                        <a:pt x="6104" y="31377"/>
                      </a:cubicBezTo>
                      <a:cubicBezTo>
                        <a:pt x="13686" y="37695"/>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2" name="Freeform: Shape 3321">
                  <a:extLst>
                    <a:ext uri="{FF2B5EF4-FFF2-40B4-BE49-F238E27FC236}">
                      <a16:creationId xmlns:a16="http://schemas.microsoft.com/office/drawing/2014/main" id="{E66B926D-CFD1-4FBF-9BC8-96BD7C091499}"/>
                    </a:ext>
                  </a:extLst>
                </p:cNvPr>
                <p:cNvSpPr/>
                <p:nvPr/>
              </p:nvSpPr>
              <p:spPr>
                <a:xfrm>
                  <a:off x="11549240" y="3620423"/>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3" name="Freeform: Shape 3322">
                  <a:extLst>
                    <a:ext uri="{FF2B5EF4-FFF2-40B4-BE49-F238E27FC236}">
                      <a16:creationId xmlns:a16="http://schemas.microsoft.com/office/drawing/2014/main" id="{282FC9C5-C18C-481C-A5D4-B1AB52289E5D}"/>
                    </a:ext>
                  </a:extLst>
                </p:cNvPr>
                <p:cNvSpPr/>
                <p:nvPr/>
              </p:nvSpPr>
              <p:spPr>
                <a:xfrm>
                  <a:off x="11882842" y="3564823"/>
                  <a:ext cx="36217" cy="36217"/>
                </a:xfrm>
                <a:custGeom>
                  <a:avLst/>
                  <a:gdLst>
                    <a:gd name="connsiteX0" fmla="*/ 30114 w 36217"/>
                    <a:gd name="connsiteY0" fmla="*/ 4841 h 36217"/>
                    <a:gd name="connsiteX1" fmla="*/ 4841 w 36217"/>
                    <a:gd name="connsiteY1" fmla="*/ 6104 h 36217"/>
                    <a:gd name="connsiteX2" fmla="*/ 6104 w 36217"/>
                    <a:gd name="connsiteY2" fmla="*/ 31377 h 36217"/>
                    <a:gd name="connsiteX3" fmla="*/ 31377 w 36217"/>
                    <a:gd name="connsiteY3" fmla="*/ 30114 h 36217"/>
                    <a:gd name="connsiteX4" fmla="*/ 30114 w 36217"/>
                    <a:gd name="connsiteY4" fmla="*/ 4841 h 36217"/>
                    <a:gd name="connsiteX5" fmla="*/ 30114 w 36217"/>
                    <a:gd name="connsiteY5" fmla="*/ 4841 h 3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7">
                      <a:moveTo>
                        <a:pt x="30114" y="4841"/>
                      </a:moveTo>
                      <a:cubicBezTo>
                        <a:pt x="22532" y="-2109"/>
                        <a:pt x="11159" y="-1477"/>
                        <a:pt x="4841" y="6104"/>
                      </a:cubicBezTo>
                      <a:cubicBezTo>
                        <a:pt x="-2109" y="13686"/>
                        <a:pt x="-1477" y="25059"/>
                        <a:pt x="6104" y="31377"/>
                      </a:cubicBezTo>
                      <a:cubicBezTo>
                        <a:pt x="13686" y="38327"/>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4" name="Freeform: Shape 3323">
                  <a:extLst>
                    <a:ext uri="{FF2B5EF4-FFF2-40B4-BE49-F238E27FC236}">
                      <a16:creationId xmlns:a16="http://schemas.microsoft.com/office/drawing/2014/main" id="{002003C0-191B-41A8-BD5C-7430320B25CC}"/>
                    </a:ext>
                  </a:extLst>
                </p:cNvPr>
                <p:cNvSpPr/>
                <p:nvPr/>
              </p:nvSpPr>
              <p:spPr>
                <a:xfrm>
                  <a:off x="11822187" y="3400549"/>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3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8"/>
                        <a:pt x="4841" y="6104"/>
                      </a:cubicBezTo>
                      <a:cubicBezTo>
                        <a:pt x="-2109" y="13686"/>
                        <a:pt x="-1477" y="25059"/>
                        <a:pt x="6104" y="31377"/>
                      </a:cubicBezTo>
                      <a:cubicBezTo>
                        <a:pt x="13686" y="38327"/>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5" name="Freeform: Shape 3324">
                  <a:extLst>
                    <a:ext uri="{FF2B5EF4-FFF2-40B4-BE49-F238E27FC236}">
                      <a16:creationId xmlns:a16="http://schemas.microsoft.com/office/drawing/2014/main" id="{D2D1A7F8-34F7-49B6-8340-EF7903A41DA9}"/>
                    </a:ext>
                  </a:extLst>
                </p:cNvPr>
                <p:cNvSpPr/>
                <p:nvPr/>
              </p:nvSpPr>
              <p:spPr>
                <a:xfrm>
                  <a:off x="11750160" y="3372117"/>
                  <a:ext cx="36217" cy="35968"/>
                </a:xfrm>
                <a:custGeom>
                  <a:avLst/>
                  <a:gdLst>
                    <a:gd name="connsiteX0" fmla="*/ 30114 w 36217"/>
                    <a:gd name="connsiteY0" fmla="*/ 4841 h 35968"/>
                    <a:gd name="connsiteX1" fmla="*/ 4841 w 36217"/>
                    <a:gd name="connsiteY1" fmla="*/ 6105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5"/>
                      </a:cubicBezTo>
                      <a:cubicBezTo>
                        <a:pt x="-2109" y="13686"/>
                        <a:pt x="-1477" y="25059"/>
                        <a:pt x="6104" y="31377"/>
                      </a:cubicBezTo>
                      <a:cubicBezTo>
                        <a:pt x="13686" y="37696"/>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6" name="Freeform: Shape 3325">
                  <a:extLst>
                    <a:ext uri="{FF2B5EF4-FFF2-40B4-BE49-F238E27FC236}">
                      <a16:creationId xmlns:a16="http://schemas.microsoft.com/office/drawing/2014/main" id="{5F10E59F-AE83-4923-A203-F7E6FD29C156}"/>
                    </a:ext>
                  </a:extLst>
                </p:cNvPr>
                <p:cNvSpPr/>
                <p:nvPr/>
              </p:nvSpPr>
              <p:spPr>
                <a:xfrm>
                  <a:off x="11668655" y="3185098"/>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7" name="Freeform: Shape 3326">
                  <a:extLst>
                    <a:ext uri="{FF2B5EF4-FFF2-40B4-BE49-F238E27FC236}">
                      <a16:creationId xmlns:a16="http://schemas.microsoft.com/office/drawing/2014/main" id="{2BBD7B5B-176D-40D0-9525-1C450BC89B8A}"/>
                    </a:ext>
                  </a:extLst>
                </p:cNvPr>
                <p:cNvSpPr/>
                <p:nvPr/>
              </p:nvSpPr>
              <p:spPr>
                <a:xfrm>
                  <a:off x="11549240" y="3123180"/>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3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8"/>
                        <a:pt x="4841" y="6104"/>
                      </a:cubicBezTo>
                      <a:cubicBezTo>
                        <a:pt x="-2109" y="13686"/>
                        <a:pt x="-1477" y="25059"/>
                        <a:pt x="6104" y="31377"/>
                      </a:cubicBezTo>
                      <a:cubicBezTo>
                        <a:pt x="13686" y="38327"/>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8" name="Freeform: Shape 3327">
                  <a:extLst>
                    <a:ext uri="{FF2B5EF4-FFF2-40B4-BE49-F238E27FC236}">
                      <a16:creationId xmlns:a16="http://schemas.microsoft.com/office/drawing/2014/main" id="{38EFB727-F0C3-4832-8BDE-93ED9FE4DD7B}"/>
                    </a:ext>
                  </a:extLst>
                </p:cNvPr>
                <p:cNvSpPr/>
                <p:nvPr/>
              </p:nvSpPr>
              <p:spPr>
                <a:xfrm>
                  <a:off x="11476581" y="298923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4"/>
                      </a:cubicBezTo>
                      <a:cubicBezTo>
                        <a:pt x="-2109" y="13686"/>
                        <a:pt x="-1477" y="25059"/>
                        <a:pt x="6104" y="31377"/>
                      </a:cubicBezTo>
                      <a:cubicBezTo>
                        <a:pt x="13686" y="37695"/>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29" name="Freeform: Shape 3328">
                  <a:extLst>
                    <a:ext uri="{FF2B5EF4-FFF2-40B4-BE49-F238E27FC236}">
                      <a16:creationId xmlns:a16="http://schemas.microsoft.com/office/drawing/2014/main" id="{FC59387C-1ED4-43EC-B479-4B35EFD6199F}"/>
                    </a:ext>
                  </a:extLst>
                </p:cNvPr>
                <p:cNvSpPr/>
                <p:nvPr/>
              </p:nvSpPr>
              <p:spPr>
                <a:xfrm>
                  <a:off x="11413399" y="2858447"/>
                  <a:ext cx="36217" cy="35968"/>
                </a:xfrm>
                <a:custGeom>
                  <a:avLst/>
                  <a:gdLst>
                    <a:gd name="connsiteX0" fmla="*/ 30114 w 36217"/>
                    <a:gd name="connsiteY0" fmla="*/ 4841 h 35968"/>
                    <a:gd name="connsiteX1" fmla="*/ 4841 w 36217"/>
                    <a:gd name="connsiteY1" fmla="*/ 6105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5"/>
                      </a:cubicBezTo>
                      <a:cubicBezTo>
                        <a:pt x="-2109" y="13686"/>
                        <a:pt x="-1477" y="25059"/>
                        <a:pt x="6104" y="31377"/>
                      </a:cubicBezTo>
                      <a:cubicBezTo>
                        <a:pt x="13686" y="37696"/>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30" name="Freeform: Shape 3329">
                  <a:extLst>
                    <a:ext uri="{FF2B5EF4-FFF2-40B4-BE49-F238E27FC236}">
                      <a16:creationId xmlns:a16="http://schemas.microsoft.com/office/drawing/2014/main" id="{E4B80BF3-4EDF-47E9-9F85-9755914BD0E2}"/>
                    </a:ext>
                  </a:extLst>
                </p:cNvPr>
                <p:cNvSpPr/>
                <p:nvPr/>
              </p:nvSpPr>
              <p:spPr>
                <a:xfrm>
                  <a:off x="11959924" y="3550291"/>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3331" name="Freeform: Shape 3330">
                  <a:extLst>
                    <a:ext uri="{FF2B5EF4-FFF2-40B4-BE49-F238E27FC236}">
                      <a16:creationId xmlns:a16="http://schemas.microsoft.com/office/drawing/2014/main" id="{670142D7-F2B3-4EFF-9E90-3472A0716A10}"/>
                    </a:ext>
                  </a:extLst>
                </p:cNvPr>
                <p:cNvSpPr/>
                <p:nvPr/>
              </p:nvSpPr>
              <p:spPr>
                <a:xfrm>
                  <a:off x="11372695" y="270907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3332" name="Freeform: Shape 3331">
                  <a:extLst>
                    <a:ext uri="{FF2B5EF4-FFF2-40B4-BE49-F238E27FC236}">
                      <a16:creationId xmlns:a16="http://schemas.microsoft.com/office/drawing/2014/main" id="{9469F3AE-EB8A-4DD0-8A8A-C08AF3CB7B03}"/>
                    </a:ext>
                  </a:extLst>
                </p:cNvPr>
                <p:cNvSpPr/>
                <p:nvPr/>
              </p:nvSpPr>
              <p:spPr>
                <a:xfrm>
                  <a:off x="10960116" y="449712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3333" name="Freeform: Shape 3332">
                  <a:extLst>
                    <a:ext uri="{FF2B5EF4-FFF2-40B4-BE49-F238E27FC236}">
                      <a16:creationId xmlns:a16="http://schemas.microsoft.com/office/drawing/2014/main" id="{9DDE1B99-C056-4C2B-B97F-19BE7ED32D56}"/>
                    </a:ext>
                  </a:extLst>
                </p:cNvPr>
                <p:cNvSpPr/>
                <p:nvPr/>
              </p:nvSpPr>
              <p:spPr>
                <a:xfrm>
                  <a:off x="11099277" y="3188782"/>
                  <a:ext cx="126150" cy="126150"/>
                </a:xfrm>
                <a:custGeom>
                  <a:avLst/>
                  <a:gdLst>
                    <a:gd name="connsiteX0" fmla="*/ 71289 w 126150"/>
                    <a:gd name="connsiteY0" fmla="*/ 525 h 126150"/>
                    <a:gd name="connsiteX1" fmla="*/ 125625 w 126150"/>
                    <a:gd name="connsiteY1" fmla="*/ 71289 h 126150"/>
                    <a:gd name="connsiteX2" fmla="*/ 54861 w 126150"/>
                    <a:gd name="connsiteY2" fmla="*/ 125625 h 126150"/>
                    <a:gd name="connsiteX3" fmla="*/ 525 w 126150"/>
                    <a:gd name="connsiteY3" fmla="*/ 54861 h 126150"/>
                    <a:gd name="connsiteX4" fmla="*/ 71289 w 126150"/>
                    <a:gd name="connsiteY4" fmla="*/ 525 h 12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0" h="126150">
                      <a:moveTo>
                        <a:pt x="71289" y="525"/>
                      </a:moveTo>
                      <a:cubicBezTo>
                        <a:pt x="106039" y="4947"/>
                        <a:pt x="130048" y="37170"/>
                        <a:pt x="125625" y="71289"/>
                      </a:cubicBezTo>
                      <a:cubicBezTo>
                        <a:pt x="121203" y="106039"/>
                        <a:pt x="88980" y="130048"/>
                        <a:pt x="54861" y="125625"/>
                      </a:cubicBezTo>
                      <a:cubicBezTo>
                        <a:pt x="20111" y="121203"/>
                        <a:pt x="-3898" y="88980"/>
                        <a:pt x="525" y="54861"/>
                      </a:cubicBezTo>
                      <a:cubicBezTo>
                        <a:pt x="4947" y="20111"/>
                        <a:pt x="37170" y="-3898"/>
                        <a:pt x="71289" y="525"/>
                      </a:cubicBezTo>
                      <a:close/>
                    </a:path>
                  </a:pathLst>
                </a:custGeom>
                <a:grpFill/>
                <a:ln w="63120" cap="flat">
                  <a:noFill/>
                  <a:prstDash val="solid"/>
                  <a:miter/>
                </a:ln>
              </p:spPr>
              <p:txBody>
                <a:bodyPr rtlCol="0" anchor="ctr"/>
                <a:lstStyle/>
                <a:p>
                  <a:endParaRPr lang="en-GB"/>
                </a:p>
              </p:txBody>
            </p:sp>
            <p:sp>
              <p:nvSpPr>
                <p:cNvPr id="3334" name="Freeform: Shape 3333">
                  <a:extLst>
                    <a:ext uri="{FF2B5EF4-FFF2-40B4-BE49-F238E27FC236}">
                      <a16:creationId xmlns:a16="http://schemas.microsoft.com/office/drawing/2014/main" id="{15E3C352-4FDF-4036-9C99-BBC753AABF06}"/>
                    </a:ext>
                  </a:extLst>
                </p:cNvPr>
                <p:cNvSpPr/>
                <p:nvPr/>
              </p:nvSpPr>
              <p:spPr>
                <a:xfrm>
                  <a:off x="10986303" y="3598956"/>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2" y="66744"/>
                        <a:pt x="56635" y="82539"/>
                        <a:pt x="34521" y="79381"/>
                      </a:cubicBezTo>
                      <a:cubicBezTo>
                        <a:pt x="13040" y="76221"/>
                        <a:pt x="-2756" y="56635"/>
                        <a:pt x="403" y="34521"/>
                      </a:cubicBezTo>
                      <a:cubicBezTo>
                        <a:pt x="3562" y="13039"/>
                        <a:pt x="23148" y="-2756"/>
                        <a:pt x="45262" y="403"/>
                      </a:cubicBezTo>
                      <a:close/>
                    </a:path>
                  </a:pathLst>
                </a:custGeom>
                <a:grpFill/>
                <a:ln w="63120" cap="flat">
                  <a:noFill/>
                  <a:prstDash val="solid"/>
                  <a:miter/>
                </a:ln>
              </p:spPr>
              <p:txBody>
                <a:bodyPr rtlCol="0" anchor="ctr"/>
                <a:lstStyle/>
                <a:p>
                  <a:endParaRPr lang="en-GB"/>
                </a:p>
              </p:txBody>
            </p:sp>
            <p:sp>
              <p:nvSpPr>
                <p:cNvPr id="3335" name="Freeform: Shape 3334">
                  <a:extLst>
                    <a:ext uri="{FF2B5EF4-FFF2-40B4-BE49-F238E27FC236}">
                      <a16:creationId xmlns:a16="http://schemas.microsoft.com/office/drawing/2014/main" id="{4BBF459F-23B6-436A-86C4-24DF4591C1E9}"/>
                    </a:ext>
                  </a:extLst>
                </p:cNvPr>
                <p:cNvSpPr/>
                <p:nvPr/>
              </p:nvSpPr>
              <p:spPr>
                <a:xfrm>
                  <a:off x="11386878" y="3696257"/>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39"/>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3336" name="Freeform: Shape 3335">
                  <a:extLst>
                    <a:ext uri="{FF2B5EF4-FFF2-40B4-BE49-F238E27FC236}">
                      <a16:creationId xmlns:a16="http://schemas.microsoft.com/office/drawing/2014/main" id="{38BF9427-97D8-4EA3-8C4F-5A035966DA4F}"/>
                    </a:ext>
                  </a:extLst>
                </p:cNvPr>
                <p:cNvSpPr/>
                <p:nvPr/>
              </p:nvSpPr>
              <p:spPr>
                <a:xfrm>
                  <a:off x="11178376" y="3683620"/>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8"/>
                        <a:pt x="79381" y="45262"/>
                      </a:cubicBezTo>
                      <a:cubicBezTo>
                        <a:pt x="76221" y="66744"/>
                        <a:pt x="56635" y="82540"/>
                        <a:pt x="34521" y="79381"/>
                      </a:cubicBezTo>
                      <a:cubicBezTo>
                        <a:pt x="13039" y="76222"/>
                        <a:pt x="-2756" y="56635"/>
                        <a:pt x="403" y="34521"/>
                      </a:cubicBezTo>
                      <a:cubicBezTo>
                        <a:pt x="3562" y="13040"/>
                        <a:pt x="23149" y="-2756"/>
                        <a:pt x="45262" y="403"/>
                      </a:cubicBezTo>
                      <a:close/>
                    </a:path>
                  </a:pathLst>
                </a:custGeom>
                <a:grpFill/>
                <a:ln w="63120" cap="flat">
                  <a:noFill/>
                  <a:prstDash val="solid"/>
                  <a:miter/>
                </a:ln>
              </p:spPr>
              <p:txBody>
                <a:bodyPr rtlCol="0" anchor="ctr"/>
                <a:lstStyle/>
                <a:p>
                  <a:endParaRPr lang="en-GB"/>
                </a:p>
              </p:txBody>
            </p:sp>
            <p:sp>
              <p:nvSpPr>
                <p:cNvPr id="3337" name="Freeform: Shape 3336">
                  <a:extLst>
                    <a:ext uri="{FF2B5EF4-FFF2-40B4-BE49-F238E27FC236}">
                      <a16:creationId xmlns:a16="http://schemas.microsoft.com/office/drawing/2014/main" id="{368A57F6-B83B-4D97-94CC-C9241016E211}"/>
                    </a:ext>
                  </a:extLst>
                </p:cNvPr>
                <p:cNvSpPr/>
                <p:nvPr/>
              </p:nvSpPr>
              <p:spPr>
                <a:xfrm>
                  <a:off x="11887280" y="3722161"/>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3338" name="Freeform: Shape 3337">
                  <a:extLst>
                    <a:ext uri="{FF2B5EF4-FFF2-40B4-BE49-F238E27FC236}">
                      <a16:creationId xmlns:a16="http://schemas.microsoft.com/office/drawing/2014/main" id="{F8C452CA-43E5-47F7-9F36-FCA2289668AA}"/>
                    </a:ext>
                  </a:extLst>
                </p:cNvPr>
                <p:cNvSpPr/>
                <p:nvPr/>
              </p:nvSpPr>
              <p:spPr>
                <a:xfrm>
                  <a:off x="10702615" y="3523770"/>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3339" name="Freeform: Shape 3338">
                  <a:extLst>
                    <a:ext uri="{FF2B5EF4-FFF2-40B4-BE49-F238E27FC236}">
                      <a16:creationId xmlns:a16="http://schemas.microsoft.com/office/drawing/2014/main" id="{4CA6EC8F-8AD0-4C11-89A7-9B77EC44D955}"/>
                    </a:ext>
                  </a:extLst>
                </p:cNvPr>
                <p:cNvSpPr/>
                <p:nvPr/>
              </p:nvSpPr>
              <p:spPr>
                <a:xfrm>
                  <a:off x="10317204" y="3626756"/>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40"/>
                        <a:pt x="34521" y="79381"/>
                      </a:cubicBezTo>
                      <a:cubicBezTo>
                        <a:pt x="13039" y="76222"/>
                        <a:pt x="-2756" y="56635"/>
                        <a:pt x="403" y="34521"/>
                      </a:cubicBezTo>
                      <a:cubicBezTo>
                        <a:pt x="3562" y="13040"/>
                        <a:pt x="23149" y="-2756"/>
                        <a:pt x="45262" y="403"/>
                      </a:cubicBezTo>
                      <a:close/>
                    </a:path>
                  </a:pathLst>
                </a:custGeom>
                <a:grpFill/>
                <a:ln w="63120" cap="flat">
                  <a:noFill/>
                  <a:prstDash val="solid"/>
                  <a:miter/>
                </a:ln>
              </p:spPr>
              <p:txBody>
                <a:bodyPr rtlCol="0" anchor="ctr"/>
                <a:lstStyle/>
                <a:p>
                  <a:endParaRPr lang="en-GB"/>
                </a:p>
              </p:txBody>
            </p:sp>
            <p:sp>
              <p:nvSpPr>
                <p:cNvPr id="3340" name="Freeform: Shape 3339">
                  <a:extLst>
                    <a:ext uri="{FF2B5EF4-FFF2-40B4-BE49-F238E27FC236}">
                      <a16:creationId xmlns:a16="http://schemas.microsoft.com/office/drawing/2014/main" id="{5F56E38B-98D8-4E9B-902D-182DAEAD0DCB}"/>
                    </a:ext>
                  </a:extLst>
                </p:cNvPr>
                <p:cNvSpPr/>
                <p:nvPr/>
              </p:nvSpPr>
              <p:spPr>
                <a:xfrm>
                  <a:off x="10512611" y="3619980"/>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2" y="50775"/>
                      </a:cubicBezTo>
                      <a:cubicBezTo>
                        <a:pt x="8443" y="48879"/>
                        <a:pt x="-1667" y="36242"/>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3341" name="Freeform: Shape 3340">
                  <a:extLst>
                    <a:ext uri="{FF2B5EF4-FFF2-40B4-BE49-F238E27FC236}">
                      <a16:creationId xmlns:a16="http://schemas.microsoft.com/office/drawing/2014/main" id="{6D154A5E-4C2F-4D37-BB59-189F430428A4}"/>
                    </a:ext>
                  </a:extLst>
                </p:cNvPr>
                <p:cNvSpPr/>
                <p:nvPr/>
              </p:nvSpPr>
              <p:spPr>
                <a:xfrm>
                  <a:off x="10824731" y="3580808"/>
                  <a:ext cx="51002" cy="51002"/>
                </a:xfrm>
                <a:custGeom>
                  <a:avLst/>
                  <a:gdLst>
                    <a:gd name="connsiteX0" fmla="*/ 28660 w 51002"/>
                    <a:gd name="connsiteY0" fmla="*/ 229 h 51002"/>
                    <a:gd name="connsiteX1" fmla="*/ 50774 w 51002"/>
                    <a:gd name="connsiteY1" fmla="*/ 28660 h 51002"/>
                    <a:gd name="connsiteX2" fmla="*/ 22342 w 51002"/>
                    <a:gd name="connsiteY2" fmla="*/ 50774 h 51002"/>
                    <a:gd name="connsiteX3" fmla="*/ 229 w 51002"/>
                    <a:gd name="connsiteY3" fmla="*/ 22342 h 51002"/>
                    <a:gd name="connsiteX4" fmla="*/ 28660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0" y="229"/>
                      </a:moveTo>
                      <a:cubicBezTo>
                        <a:pt x="42561" y="2124"/>
                        <a:pt x="52670" y="14760"/>
                        <a:pt x="50774" y="28660"/>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342" name="Freeform: Shape 3341">
                  <a:extLst>
                    <a:ext uri="{FF2B5EF4-FFF2-40B4-BE49-F238E27FC236}">
                      <a16:creationId xmlns:a16="http://schemas.microsoft.com/office/drawing/2014/main" id="{7C6035C7-95A1-42F2-A545-503B85E7A11F}"/>
                    </a:ext>
                  </a:extLst>
                </p:cNvPr>
                <p:cNvSpPr/>
                <p:nvPr/>
              </p:nvSpPr>
              <p:spPr>
                <a:xfrm>
                  <a:off x="10918885" y="3657271"/>
                  <a:ext cx="22545" cy="22546"/>
                </a:xfrm>
                <a:custGeom>
                  <a:avLst/>
                  <a:gdLst>
                    <a:gd name="connsiteX0" fmla="*/ 12853 w 22545"/>
                    <a:gd name="connsiteY0" fmla="*/ 216 h 22546"/>
                    <a:gd name="connsiteX1" fmla="*/ 22330 w 22545"/>
                    <a:gd name="connsiteY1" fmla="*/ 12852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2"/>
                      </a:cubicBezTo>
                      <a:cubicBezTo>
                        <a:pt x="21698" y="19171"/>
                        <a:pt x="16012" y="23594"/>
                        <a:pt x="9693" y="22330"/>
                      </a:cubicBezTo>
                      <a:cubicBezTo>
                        <a:pt x="3375" y="21698"/>
                        <a:pt x="-1047" y="16012"/>
                        <a:pt x="216" y="9694"/>
                      </a:cubicBezTo>
                      <a:cubicBezTo>
                        <a:pt x="1480" y="3375"/>
                        <a:pt x="6534" y="-1048"/>
                        <a:pt x="12853" y="216"/>
                      </a:cubicBezTo>
                      <a:close/>
                    </a:path>
                  </a:pathLst>
                </a:custGeom>
                <a:grpFill/>
                <a:ln w="63120" cap="flat">
                  <a:noFill/>
                  <a:prstDash val="solid"/>
                  <a:miter/>
                </a:ln>
              </p:spPr>
              <p:txBody>
                <a:bodyPr rtlCol="0" anchor="ctr"/>
                <a:lstStyle/>
                <a:p>
                  <a:endParaRPr lang="en-GB"/>
                </a:p>
              </p:txBody>
            </p:sp>
            <p:sp>
              <p:nvSpPr>
                <p:cNvPr id="3343" name="Freeform: Shape 3342">
                  <a:extLst>
                    <a:ext uri="{FF2B5EF4-FFF2-40B4-BE49-F238E27FC236}">
                      <a16:creationId xmlns:a16="http://schemas.microsoft.com/office/drawing/2014/main" id="{B167D97F-2825-4ED4-B2B7-C3F141FF4DB6}"/>
                    </a:ext>
                  </a:extLst>
                </p:cNvPr>
                <p:cNvSpPr/>
                <p:nvPr/>
              </p:nvSpPr>
              <p:spPr>
                <a:xfrm>
                  <a:off x="10803893" y="3550493"/>
                  <a:ext cx="22545" cy="22545"/>
                </a:xfrm>
                <a:custGeom>
                  <a:avLst/>
                  <a:gdLst>
                    <a:gd name="connsiteX0" fmla="*/ 12853 w 22545"/>
                    <a:gd name="connsiteY0" fmla="*/ 216 h 22545"/>
                    <a:gd name="connsiteX1" fmla="*/ 22330 w 22545"/>
                    <a:gd name="connsiteY1" fmla="*/ 12853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3"/>
                      </a:cubicBezTo>
                      <a:cubicBezTo>
                        <a:pt x="21698" y="19171"/>
                        <a:pt x="16012" y="23594"/>
                        <a:pt x="9693" y="22330"/>
                      </a:cubicBezTo>
                      <a:cubicBezTo>
                        <a:pt x="3375" y="21698"/>
                        <a:pt x="-1047" y="16012"/>
                        <a:pt x="216" y="9693"/>
                      </a:cubicBezTo>
                      <a:cubicBezTo>
                        <a:pt x="1480" y="3375"/>
                        <a:pt x="6534" y="-1047"/>
                        <a:pt x="12853" y="216"/>
                      </a:cubicBezTo>
                      <a:close/>
                    </a:path>
                  </a:pathLst>
                </a:custGeom>
                <a:grpFill/>
                <a:ln w="63120" cap="flat">
                  <a:noFill/>
                  <a:prstDash val="solid"/>
                  <a:miter/>
                </a:ln>
              </p:spPr>
              <p:txBody>
                <a:bodyPr rtlCol="0" anchor="ctr"/>
                <a:lstStyle/>
                <a:p>
                  <a:endParaRPr lang="en-GB"/>
                </a:p>
              </p:txBody>
            </p:sp>
            <p:sp>
              <p:nvSpPr>
                <p:cNvPr id="3344" name="Freeform: Shape 3343">
                  <a:extLst>
                    <a:ext uri="{FF2B5EF4-FFF2-40B4-BE49-F238E27FC236}">
                      <a16:creationId xmlns:a16="http://schemas.microsoft.com/office/drawing/2014/main" id="{DAB063A7-00A6-40B9-93E2-FAD9D4D73855}"/>
                    </a:ext>
                  </a:extLst>
                </p:cNvPr>
                <p:cNvSpPr/>
                <p:nvPr/>
              </p:nvSpPr>
              <p:spPr>
                <a:xfrm>
                  <a:off x="10683847" y="3614939"/>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345" name="Freeform: Shape 3344">
                  <a:extLst>
                    <a:ext uri="{FF2B5EF4-FFF2-40B4-BE49-F238E27FC236}">
                      <a16:creationId xmlns:a16="http://schemas.microsoft.com/office/drawing/2014/main" id="{EBAD5D9C-951A-48D9-8880-5D2E6CD4684B}"/>
                    </a:ext>
                  </a:extLst>
                </p:cNvPr>
                <p:cNvSpPr/>
                <p:nvPr/>
              </p:nvSpPr>
              <p:spPr>
                <a:xfrm>
                  <a:off x="10873394" y="3520166"/>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066"/>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3346" name="Freeform: Shape 3345">
                  <a:extLst>
                    <a:ext uri="{FF2B5EF4-FFF2-40B4-BE49-F238E27FC236}">
                      <a16:creationId xmlns:a16="http://schemas.microsoft.com/office/drawing/2014/main" id="{6A83ED78-A4BE-47F6-BED3-24C0B1A028FD}"/>
                    </a:ext>
                  </a:extLst>
                </p:cNvPr>
                <p:cNvSpPr/>
                <p:nvPr/>
              </p:nvSpPr>
              <p:spPr>
                <a:xfrm>
                  <a:off x="10538528" y="3502474"/>
                  <a:ext cx="22545" cy="22546"/>
                </a:xfrm>
                <a:custGeom>
                  <a:avLst/>
                  <a:gdLst>
                    <a:gd name="connsiteX0" fmla="*/ 12852 w 22545"/>
                    <a:gd name="connsiteY0" fmla="*/ 216 h 22546"/>
                    <a:gd name="connsiteX1" fmla="*/ 22330 w 22545"/>
                    <a:gd name="connsiteY1" fmla="*/ 12853 h 22546"/>
                    <a:gd name="connsiteX2" fmla="*/ 9694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5"/>
                        <a:pt x="22330" y="12853"/>
                      </a:cubicBezTo>
                      <a:cubicBezTo>
                        <a:pt x="21698" y="19171"/>
                        <a:pt x="16012" y="23594"/>
                        <a:pt x="9694" y="22330"/>
                      </a:cubicBezTo>
                      <a:cubicBezTo>
                        <a:pt x="3375" y="21698"/>
                        <a:pt x="-1048"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47" name="Freeform: Shape 3346">
                  <a:extLst>
                    <a:ext uri="{FF2B5EF4-FFF2-40B4-BE49-F238E27FC236}">
                      <a16:creationId xmlns:a16="http://schemas.microsoft.com/office/drawing/2014/main" id="{23B6D478-38D7-416E-B37D-5A39C0C22A37}"/>
                    </a:ext>
                  </a:extLst>
                </p:cNvPr>
                <p:cNvSpPr/>
                <p:nvPr/>
              </p:nvSpPr>
              <p:spPr>
                <a:xfrm>
                  <a:off x="10446283" y="3619361"/>
                  <a:ext cx="22545" cy="22545"/>
                </a:xfrm>
                <a:custGeom>
                  <a:avLst/>
                  <a:gdLst>
                    <a:gd name="connsiteX0" fmla="*/ 12852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2"/>
                      </a:cubicBezTo>
                      <a:cubicBezTo>
                        <a:pt x="21698" y="19171"/>
                        <a:pt x="16012" y="23593"/>
                        <a:pt x="9693" y="22330"/>
                      </a:cubicBezTo>
                      <a:cubicBezTo>
                        <a:pt x="3375" y="21698"/>
                        <a:pt x="-1048" y="16012"/>
                        <a:pt x="216" y="9693"/>
                      </a:cubicBezTo>
                      <a:cubicBezTo>
                        <a:pt x="1480" y="3375"/>
                        <a:pt x="6534" y="-1048"/>
                        <a:pt x="12852" y="216"/>
                      </a:cubicBezTo>
                      <a:close/>
                    </a:path>
                  </a:pathLst>
                </a:custGeom>
                <a:grpFill/>
                <a:ln w="63120" cap="flat">
                  <a:noFill/>
                  <a:prstDash val="solid"/>
                  <a:miter/>
                </a:ln>
              </p:spPr>
              <p:txBody>
                <a:bodyPr rtlCol="0" anchor="ctr"/>
                <a:lstStyle/>
                <a:p>
                  <a:endParaRPr lang="en-GB"/>
                </a:p>
              </p:txBody>
            </p:sp>
            <p:sp>
              <p:nvSpPr>
                <p:cNvPr id="3348" name="Freeform: Shape 3347">
                  <a:extLst>
                    <a:ext uri="{FF2B5EF4-FFF2-40B4-BE49-F238E27FC236}">
                      <a16:creationId xmlns:a16="http://schemas.microsoft.com/office/drawing/2014/main" id="{14B03069-9910-4118-AEAC-4CF1A5FBC8DB}"/>
                    </a:ext>
                  </a:extLst>
                </p:cNvPr>
                <p:cNvSpPr/>
                <p:nvPr/>
              </p:nvSpPr>
              <p:spPr>
                <a:xfrm>
                  <a:off x="10359723" y="3599775"/>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698"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49" name="Freeform: Shape 3348">
                  <a:extLst>
                    <a:ext uri="{FF2B5EF4-FFF2-40B4-BE49-F238E27FC236}">
                      <a16:creationId xmlns:a16="http://schemas.microsoft.com/office/drawing/2014/main" id="{642030DA-ADA5-47AF-87E4-EFA25D5E63C6}"/>
                    </a:ext>
                  </a:extLst>
                </p:cNvPr>
                <p:cNvSpPr/>
                <p:nvPr/>
              </p:nvSpPr>
              <p:spPr>
                <a:xfrm>
                  <a:off x="11040826" y="3559970"/>
                  <a:ext cx="22545" cy="22545"/>
                </a:xfrm>
                <a:custGeom>
                  <a:avLst/>
                  <a:gdLst>
                    <a:gd name="connsiteX0" fmla="*/ 12853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2"/>
                      </a:cubicBezTo>
                      <a:cubicBezTo>
                        <a:pt x="21698" y="19171"/>
                        <a:pt x="16012" y="23594"/>
                        <a:pt x="9693" y="22330"/>
                      </a:cubicBezTo>
                      <a:cubicBezTo>
                        <a:pt x="3375" y="21698"/>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3350" name="Freeform: Shape 3349">
                  <a:extLst>
                    <a:ext uri="{FF2B5EF4-FFF2-40B4-BE49-F238E27FC236}">
                      <a16:creationId xmlns:a16="http://schemas.microsoft.com/office/drawing/2014/main" id="{8B0C5D18-194E-413A-9062-0B2EEDBFD328}"/>
                    </a:ext>
                  </a:extLst>
                </p:cNvPr>
                <p:cNvSpPr/>
                <p:nvPr/>
              </p:nvSpPr>
              <p:spPr>
                <a:xfrm>
                  <a:off x="11095163" y="367433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066"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51" name="Freeform: Shape 3350">
                  <a:extLst>
                    <a:ext uri="{FF2B5EF4-FFF2-40B4-BE49-F238E27FC236}">
                      <a16:creationId xmlns:a16="http://schemas.microsoft.com/office/drawing/2014/main" id="{EE4213CD-F56E-40EB-B301-4709B36E20E4}"/>
                    </a:ext>
                  </a:extLst>
                </p:cNvPr>
                <p:cNvSpPr/>
                <p:nvPr/>
              </p:nvSpPr>
              <p:spPr>
                <a:xfrm>
                  <a:off x="11174141" y="366043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066"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52" name="Freeform: Shape 3351">
                  <a:extLst>
                    <a:ext uri="{FF2B5EF4-FFF2-40B4-BE49-F238E27FC236}">
                      <a16:creationId xmlns:a16="http://schemas.microsoft.com/office/drawing/2014/main" id="{64081305-7D60-4916-9623-0A5010FBC6AC}"/>
                    </a:ext>
                  </a:extLst>
                </p:cNvPr>
                <p:cNvSpPr/>
                <p:nvPr/>
              </p:nvSpPr>
              <p:spPr>
                <a:xfrm>
                  <a:off x="11363055" y="3664221"/>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4"/>
                      </a:cubicBezTo>
                      <a:cubicBezTo>
                        <a:pt x="1480" y="3375"/>
                        <a:pt x="6535" y="-1048"/>
                        <a:pt x="12853" y="216"/>
                      </a:cubicBezTo>
                      <a:close/>
                    </a:path>
                  </a:pathLst>
                </a:custGeom>
                <a:grpFill/>
                <a:ln w="63120" cap="flat">
                  <a:noFill/>
                  <a:prstDash val="solid"/>
                  <a:miter/>
                </a:ln>
              </p:spPr>
              <p:txBody>
                <a:bodyPr rtlCol="0" anchor="ctr"/>
                <a:lstStyle/>
                <a:p>
                  <a:endParaRPr lang="en-GB"/>
                </a:p>
              </p:txBody>
            </p:sp>
            <p:sp>
              <p:nvSpPr>
                <p:cNvPr id="3353" name="Freeform: Shape 3352">
                  <a:extLst>
                    <a:ext uri="{FF2B5EF4-FFF2-40B4-BE49-F238E27FC236}">
                      <a16:creationId xmlns:a16="http://schemas.microsoft.com/office/drawing/2014/main" id="{CFA67851-EBDD-4021-91BB-7228FCE059CD}"/>
                    </a:ext>
                  </a:extLst>
                </p:cNvPr>
                <p:cNvSpPr/>
                <p:nvPr/>
              </p:nvSpPr>
              <p:spPr>
                <a:xfrm>
                  <a:off x="11421814" y="3796271"/>
                  <a:ext cx="22545" cy="22545"/>
                </a:xfrm>
                <a:custGeom>
                  <a:avLst/>
                  <a:gdLst>
                    <a:gd name="connsiteX0" fmla="*/ 12853 w 22545"/>
                    <a:gd name="connsiteY0" fmla="*/ 216 h 22545"/>
                    <a:gd name="connsiteX1" fmla="*/ 22330 w 22545"/>
                    <a:gd name="connsiteY1" fmla="*/ 12853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3"/>
                      </a:cubicBezTo>
                      <a:cubicBezTo>
                        <a:pt x="21698" y="19171"/>
                        <a:pt x="16012" y="23594"/>
                        <a:pt x="9693" y="22330"/>
                      </a:cubicBezTo>
                      <a:cubicBezTo>
                        <a:pt x="3375" y="21066"/>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3354" name="Freeform: Shape 3353">
                  <a:extLst>
                    <a:ext uri="{FF2B5EF4-FFF2-40B4-BE49-F238E27FC236}">
                      <a16:creationId xmlns:a16="http://schemas.microsoft.com/office/drawing/2014/main" id="{A1894F44-DA66-471E-9AB9-D5A4D91F888D}"/>
                    </a:ext>
                  </a:extLst>
                </p:cNvPr>
                <p:cNvSpPr/>
                <p:nvPr/>
              </p:nvSpPr>
              <p:spPr>
                <a:xfrm>
                  <a:off x="11624629" y="3716030"/>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4"/>
                      </a:cubicBezTo>
                      <a:cubicBezTo>
                        <a:pt x="1480" y="3375"/>
                        <a:pt x="6535" y="-1048"/>
                        <a:pt x="12853" y="216"/>
                      </a:cubicBezTo>
                      <a:close/>
                    </a:path>
                  </a:pathLst>
                </a:custGeom>
                <a:grpFill/>
                <a:ln w="63120" cap="flat">
                  <a:noFill/>
                  <a:prstDash val="solid"/>
                  <a:miter/>
                </a:ln>
              </p:spPr>
              <p:txBody>
                <a:bodyPr rtlCol="0" anchor="ctr"/>
                <a:lstStyle/>
                <a:p>
                  <a:endParaRPr lang="en-GB"/>
                </a:p>
              </p:txBody>
            </p:sp>
            <p:sp>
              <p:nvSpPr>
                <p:cNvPr id="3355" name="Freeform: Shape 3354">
                  <a:extLst>
                    <a:ext uri="{FF2B5EF4-FFF2-40B4-BE49-F238E27FC236}">
                      <a16:creationId xmlns:a16="http://schemas.microsoft.com/office/drawing/2014/main" id="{29B27A4B-02FE-43E1-8520-BD3114600AA5}"/>
                    </a:ext>
                  </a:extLst>
                </p:cNvPr>
                <p:cNvSpPr/>
                <p:nvPr/>
              </p:nvSpPr>
              <p:spPr>
                <a:xfrm>
                  <a:off x="11768052" y="3699603"/>
                  <a:ext cx="22545" cy="22545"/>
                </a:xfrm>
                <a:custGeom>
                  <a:avLst/>
                  <a:gdLst>
                    <a:gd name="connsiteX0" fmla="*/ 12852 w 22545"/>
                    <a:gd name="connsiteY0" fmla="*/ 216 h 22545"/>
                    <a:gd name="connsiteX1" fmla="*/ 22330 w 22545"/>
                    <a:gd name="connsiteY1" fmla="*/ 12853 h 22545"/>
                    <a:gd name="connsiteX2" fmla="*/ 9694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3"/>
                      </a:cubicBezTo>
                      <a:cubicBezTo>
                        <a:pt x="21698" y="19171"/>
                        <a:pt x="16012" y="23594"/>
                        <a:pt x="9694" y="22330"/>
                      </a:cubicBezTo>
                      <a:cubicBezTo>
                        <a:pt x="3375" y="21698"/>
                        <a:pt x="-1048"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56" name="Freeform: Shape 3355">
                  <a:extLst>
                    <a:ext uri="{FF2B5EF4-FFF2-40B4-BE49-F238E27FC236}">
                      <a16:creationId xmlns:a16="http://schemas.microsoft.com/office/drawing/2014/main" id="{DA366C61-4B5C-420E-8583-4C1E8DC1087A}"/>
                    </a:ext>
                  </a:extLst>
                </p:cNvPr>
                <p:cNvSpPr/>
                <p:nvPr/>
              </p:nvSpPr>
              <p:spPr>
                <a:xfrm>
                  <a:off x="11860298" y="3796903"/>
                  <a:ext cx="22545" cy="22545"/>
                </a:xfrm>
                <a:custGeom>
                  <a:avLst/>
                  <a:gdLst>
                    <a:gd name="connsiteX0" fmla="*/ 12852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4" y="6534"/>
                        <a:pt x="22330" y="12852"/>
                      </a:cubicBezTo>
                      <a:cubicBezTo>
                        <a:pt x="21698"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3357" name="Freeform: Shape 3356">
                  <a:extLst>
                    <a:ext uri="{FF2B5EF4-FFF2-40B4-BE49-F238E27FC236}">
                      <a16:creationId xmlns:a16="http://schemas.microsoft.com/office/drawing/2014/main" id="{6D3128E3-1A45-40C5-9F6C-57CF767FEFD2}"/>
                    </a:ext>
                  </a:extLst>
                </p:cNvPr>
                <p:cNvSpPr/>
                <p:nvPr/>
              </p:nvSpPr>
              <p:spPr>
                <a:xfrm>
                  <a:off x="10157528" y="3554903"/>
                  <a:ext cx="51002" cy="51003"/>
                </a:xfrm>
                <a:custGeom>
                  <a:avLst/>
                  <a:gdLst>
                    <a:gd name="connsiteX0" fmla="*/ 28661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5"/>
                      </a:cubicBezTo>
                      <a:cubicBezTo>
                        <a:pt x="8442" y="48879"/>
                        <a:pt x="-1667" y="36242"/>
                        <a:pt x="229" y="22342"/>
                      </a:cubicBezTo>
                      <a:cubicBezTo>
                        <a:pt x="2124" y="8443"/>
                        <a:pt x="14760" y="-1667"/>
                        <a:pt x="28661" y="229"/>
                      </a:cubicBezTo>
                      <a:close/>
                    </a:path>
                  </a:pathLst>
                </a:custGeom>
                <a:grpFill/>
                <a:ln w="63120" cap="flat">
                  <a:noFill/>
                  <a:prstDash val="solid"/>
                  <a:miter/>
                </a:ln>
              </p:spPr>
              <p:txBody>
                <a:bodyPr rtlCol="0" anchor="ctr"/>
                <a:lstStyle/>
                <a:p>
                  <a:endParaRPr lang="en-GB"/>
                </a:p>
              </p:txBody>
            </p:sp>
            <p:sp>
              <p:nvSpPr>
                <p:cNvPr id="3358" name="Freeform: Shape 3357">
                  <a:extLst>
                    <a:ext uri="{FF2B5EF4-FFF2-40B4-BE49-F238E27FC236}">
                      <a16:creationId xmlns:a16="http://schemas.microsoft.com/office/drawing/2014/main" id="{3E0BACF2-07B9-43AB-AA87-52C896C42FE5}"/>
                    </a:ext>
                  </a:extLst>
                </p:cNvPr>
                <p:cNvSpPr/>
                <p:nvPr/>
              </p:nvSpPr>
              <p:spPr>
                <a:xfrm>
                  <a:off x="11201296" y="3621876"/>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0"/>
                        <a:pt x="50775" y="28661"/>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359" name="Freeform: Shape 3358">
                  <a:extLst>
                    <a:ext uri="{FF2B5EF4-FFF2-40B4-BE49-F238E27FC236}">
                      <a16:creationId xmlns:a16="http://schemas.microsoft.com/office/drawing/2014/main" id="{A994871C-26C7-464A-92BC-59DAF2F42C39}"/>
                    </a:ext>
                  </a:extLst>
                </p:cNvPr>
                <p:cNvSpPr/>
                <p:nvPr/>
              </p:nvSpPr>
              <p:spPr>
                <a:xfrm>
                  <a:off x="11120423" y="3661049"/>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70" y="14761"/>
                        <a:pt x="50774"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3360" name="Freeform: Shape 3359">
                  <a:extLst>
                    <a:ext uri="{FF2B5EF4-FFF2-40B4-BE49-F238E27FC236}">
                      <a16:creationId xmlns:a16="http://schemas.microsoft.com/office/drawing/2014/main" id="{3AA0B269-191A-4FCF-AC56-DEA2B88F623B}"/>
                    </a:ext>
                  </a:extLst>
                </p:cNvPr>
                <p:cNvSpPr/>
                <p:nvPr/>
              </p:nvSpPr>
              <p:spPr>
                <a:xfrm>
                  <a:off x="11310601" y="3748872"/>
                  <a:ext cx="51002" cy="51003"/>
                </a:xfrm>
                <a:custGeom>
                  <a:avLst/>
                  <a:gdLst>
                    <a:gd name="connsiteX0" fmla="*/ 28661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5"/>
                      </a:cubicBezTo>
                      <a:cubicBezTo>
                        <a:pt x="8442" y="48879"/>
                        <a:pt x="-1667" y="36242"/>
                        <a:pt x="229" y="22342"/>
                      </a:cubicBezTo>
                      <a:cubicBezTo>
                        <a:pt x="2124" y="8443"/>
                        <a:pt x="14760" y="-1667"/>
                        <a:pt x="28661" y="229"/>
                      </a:cubicBezTo>
                      <a:close/>
                    </a:path>
                  </a:pathLst>
                </a:custGeom>
                <a:grpFill/>
                <a:ln w="63120" cap="flat">
                  <a:noFill/>
                  <a:prstDash val="solid"/>
                  <a:miter/>
                </a:ln>
              </p:spPr>
              <p:txBody>
                <a:bodyPr rtlCol="0" anchor="ctr"/>
                <a:lstStyle/>
                <a:p>
                  <a:endParaRPr lang="en-GB"/>
                </a:p>
              </p:txBody>
            </p:sp>
            <p:sp>
              <p:nvSpPr>
                <p:cNvPr id="3361" name="Freeform: Shape 3360">
                  <a:extLst>
                    <a:ext uri="{FF2B5EF4-FFF2-40B4-BE49-F238E27FC236}">
                      <a16:creationId xmlns:a16="http://schemas.microsoft.com/office/drawing/2014/main" id="{92B2F2B2-597A-420A-825E-A50DB123FDB5}"/>
                    </a:ext>
                  </a:extLst>
                </p:cNvPr>
                <p:cNvSpPr/>
                <p:nvPr/>
              </p:nvSpPr>
              <p:spPr>
                <a:xfrm>
                  <a:off x="11539952" y="3712858"/>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3362" name="Freeform: Shape 3361">
                  <a:extLst>
                    <a:ext uri="{FF2B5EF4-FFF2-40B4-BE49-F238E27FC236}">
                      <a16:creationId xmlns:a16="http://schemas.microsoft.com/office/drawing/2014/main" id="{902ABE05-95F8-464A-8C89-89150DF7DEEA}"/>
                    </a:ext>
                  </a:extLst>
                </p:cNvPr>
                <p:cNvSpPr/>
                <p:nvPr/>
              </p:nvSpPr>
              <p:spPr>
                <a:xfrm>
                  <a:off x="11791417" y="3740027"/>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2"/>
                      </a:cubicBezTo>
                      <a:cubicBezTo>
                        <a:pt x="2125" y="8443"/>
                        <a:pt x="14761" y="-1667"/>
                        <a:pt x="28661" y="229"/>
                      </a:cubicBezTo>
                      <a:close/>
                    </a:path>
                  </a:pathLst>
                </a:custGeom>
                <a:grpFill/>
                <a:ln w="63120" cap="flat">
                  <a:noFill/>
                  <a:prstDash val="solid"/>
                  <a:miter/>
                </a:ln>
              </p:spPr>
              <p:txBody>
                <a:bodyPr rtlCol="0" anchor="ctr"/>
                <a:lstStyle/>
                <a:p>
                  <a:endParaRPr lang="en-GB"/>
                </a:p>
              </p:txBody>
            </p:sp>
            <p:sp>
              <p:nvSpPr>
                <p:cNvPr id="3363" name="Freeform: Shape 3362">
                  <a:extLst>
                    <a:ext uri="{FF2B5EF4-FFF2-40B4-BE49-F238E27FC236}">
                      <a16:creationId xmlns:a16="http://schemas.microsoft.com/office/drawing/2014/main" id="{9609112C-D86B-4C6F-B8A6-4F7149D9CF82}"/>
                    </a:ext>
                  </a:extLst>
                </p:cNvPr>
                <p:cNvSpPr/>
                <p:nvPr/>
              </p:nvSpPr>
              <p:spPr>
                <a:xfrm>
                  <a:off x="11581021" y="3614294"/>
                  <a:ext cx="51002" cy="51003"/>
                </a:xfrm>
                <a:custGeom>
                  <a:avLst/>
                  <a:gdLst>
                    <a:gd name="connsiteX0" fmla="*/ 28660 w 51002"/>
                    <a:gd name="connsiteY0" fmla="*/ 229 h 51003"/>
                    <a:gd name="connsiteX1" fmla="*/ 50774 w 51002"/>
                    <a:gd name="connsiteY1" fmla="*/ 28660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0"/>
                        <a:pt x="50774"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364" name="Freeform: Shape 3363">
                  <a:extLst>
                    <a:ext uri="{FF2B5EF4-FFF2-40B4-BE49-F238E27FC236}">
                      <a16:creationId xmlns:a16="http://schemas.microsoft.com/office/drawing/2014/main" id="{B0D25E7E-4F5C-4209-BD4A-02A72C0174BD}"/>
                    </a:ext>
                  </a:extLst>
                </p:cNvPr>
                <p:cNvSpPr/>
                <p:nvPr/>
              </p:nvSpPr>
              <p:spPr>
                <a:xfrm>
                  <a:off x="11450865" y="3415902"/>
                  <a:ext cx="51003" cy="51002"/>
                </a:xfrm>
                <a:custGeom>
                  <a:avLst/>
                  <a:gdLst>
                    <a:gd name="connsiteX0" fmla="*/ 28661 w 51003"/>
                    <a:gd name="connsiteY0" fmla="*/ 229 h 51002"/>
                    <a:gd name="connsiteX1" fmla="*/ 50775 w 51003"/>
                    <a:gd name="connsiteY1" fmla="*/ 28660 h 51002"/>
                    <a:gd name="connsiteX2" fmla="*/ 22343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3" y="50774"/>
                      </a:cubicBezTo>
                      <a:cubicBezTo>
                        <a:pt x="8443" y="48879"/>
                        <a:pt x="-1667" y="36242"/>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365" name="Freeform: Shape 3364">
                  <a:extLst>
                    <a:ext uri="{FF2B5EF4-FFF2-40B4-BE49-F238E27FC236}">
                      <a16:creationId xmlns:a16="http://schemas.microsoft.com/office/drawing/2014/main" id="{556BBD4D-7D68-45FD-B5DA-BD645C3045F2}"/>
                    </a:ext>
                  </a:extLst>
                </p:cNvPr>
                <p:cNvSpPr/>
                <p:nvPr/>
              </p:nvSpPr>
              <p:spPr>
                <a:xfrm>
                  <a:off x="11357988" y="3350825"/>
                  <a:ext cx="51002" cy="51002"/>
                </a:xfrm>
                <a:custGeom>
                  <a:avLst/>
                  <a:gdLst>
                    <a:gd name="connsiteX0" fmla="*/ 28661 w 51002"/>
                    <a:gd name="connsiteY0" fmla="*/ 229 h 51002"/>
                    <a:gd name="connsiteX1" fmla="*/ 50774 w 51002"/>
                    <a:gd name="connsiteY1" fmla="*/ 28660 h 51002"/>
                    <a:gd name="connsiteX2" fmla="*/ 22342 w 51002"/>
                    <a:gd name="connsiteY2" fmla="*/ 50774 h 51002"/>
                    <a:gd name="connsiteX3" fmla="*/ 229 w 51002"/>
                    <a:gd name="connsiteY3" fmla="*/ 22342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0"/>
                        <a:pt x="50774" y="28660"/>
                      </a:cubicBezTo>
                      <a:cubicBezTo>
                        <a:pt x="48879" y="42561"/>
                        <a:pt x="36243" y="52669"/>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366" name="Freeform: Shape 3365">
                  <a:extLst>
                    <a:ext uri="{FF2B5EF4-FFF2-40B4-BE49-F238E27FC236}">
                      <a16:creationId xmlns:a16="http://schemas.microsoft.com/office/drawing/2014/main" id="{D49C50E6-00B8-457B-BF8F-AFFEFF519938}"/>
                    </a:ext>
                  </a:extLst>
                </p:cNvPr>
                <p:cNvSpPr/>
                <p:nvPr/>
              </p:nvSpPr>
              <p:spPr>
                <a:xfrm>
                  <a:off x="11331451" y="3262370"/>
                  <a:ext cx="51003" cy="51002"/>
                </a:xfrm>
                <a:custGeom>
                  <a:avLst/>
                  <a:gdLst>
                    <a:gd name="connsiteX0" fmla="*/ 28661 w 51003"/>
                    <a:gd name="connsiteY0" fmla="*/ 229 h 51002"/>
                    <a:gd name="connsiteX1" fmla="*/ 50775 w 51003"/>
                    <a:gd name="connsiteY1" fmla="*/ 28660 h 51002"/>
                    <a:gd name="connsiteX2" fmla="*/ 22343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3"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367" name="Freeform: Shape 3366">
                  <a:extLst>
                    <a:ext uri="{FF2B5EF4-FFF2-40B4-BE49-F238E27FC236}">
                      <a16:creationId xmlns:a16="http://schemas.microsoft.com/office/drawing/2014/main" id="{E169F6D9-3619-4616-BB73-8A369677259D}"/>
                    </a:ext>
                  </a:extLst>
                </p:cNvPr>
                <p:cNvSpPr/>
                <p:nvPr/>
              </p:nvSpPr>
              <p:spPr>
                <a:xfrm>
                  <a:off x="11527948" y="3066505"/>
                  <a:ext cx="51003" cy="51002"/>
                </a:xfrm>
                <a:custGeom>
                  <a:avLst/>
                  <a:gdLst>
                    <a:gd name="connsiteX0" fmla="*/ 28661 w 51003"/>
                    <a:gd name="connsiteY0" fmla="*/ 229 h 51002"/>
                    <a:gd name="connsiteX1" fmla="*/ 50775 w 51003"/>
                    <a:gd name="connsiteY1" fmla="*/ 28660 h 51002"/>
                    <a:gd name="connsiteX2" fmla="*/ 22342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69"/>
                        <a:pt x="22342"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368" name="Freeform: Shape 3367">
                  <a:extLst>
                    <a:ext uri="{FF2B5EF4-FFF2-40B4-BE49-F238E27FC236}">
                      <a16:creationId xmlns:a16="http://schemas.microsoft.com/office/drawing/2014/main" id="{4D791578-05AF-44CD-863B-98EF2B3383C6}"/>
                    </a:ext>
                  </a:extLst>
                </p:cNvPr>
                <p:cNvSpPr/>
                <p:nvPr/>
              </p:nvSpPr>
              <p:spPr>
                <a:xfrm>
                  <a:off x="11682112" y="3295856"/>
                  <a:ext cx="51003" cy="51003"/>
                </a:xfrm>
                <a:custGeom>
                  <a:avLst/>
                  <a:gdLst>
                    <a:gd name="connsiteX0" fmla="*/ 28660 w 51003"/>
                    <a:gd name="connsiteY0" fmla="*/ 229 h 51003"/>
                    <a:gd name="connsiteX1" fmla="*/ 50775 w 51003"/>
                    <a:gd name="connsiteY1" fmla="*/ 28660 h 51003"/>
                    <a:gd name="connsiteX2" fmla="*/ 22342 w 51003"/>
                    <a:gd name="connsiteY2" fmla="*/ 50775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369" name="Freeform: Shape 3368">
                  <a:extLst>
                    <a:ext uri="{FF2B5EF4-FFF2-40B4-BE49-F238E27FC236}">
                      <a16:creationId xmlns:a16="http://schemas.microsoft.com/office/drawing/2014/main" id="{EA7E8B3F-EB97-4069-A985-CD39C67CE67D}"/>
                    </a:ext>
                  </a:extLst>
                </p:cNvPr>
                <p:cNvSpPr/>
                <p:nvPr/>
              </p:nvSpPr>
              <p:spPr>
                <a:xfrm>
                  <a:off x="11734554" y="3258579"/>
                  <a:ext cx="51002" cy="51002"/>
                </a:xfrm>
                <a:custGeom>
                  <a:avLst/>
                  <a:gdLst>
                    <a:gd name="connsiteX0" fmla="*/ 28660 w 51002"/>
                    <a:gd name="connsiteY0" fmla="*/ 229 h 51002"/>
                    <a:gd name="connsiteX1" fmla="*/ 50774 w 51002"/>
                    <a:gd name="connsiteY1" fmla="*/ 28661 h 51002"/>
                    <a:gd name="connsiteX2" fmla="*/ 22342 w 51002"/>
                    <a:gd name="connsiteY2" fmla="*/ 50774 h 51002"/>
                    <a:gd name="connsiteX3" fmla="*/ 229 w 51002"/>
                    <a:gd name="connsiteY3" fmla="*/ 22342 h 51002"/>
                    <a:gd name="connsiteX4" fmla="*/ 28660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0" y="229"/>
                      </a:moveTo>
                      <a:cubicBezTo>
                        <a:pt x="42561" y="2124"/>
                        <a:pt x="52669" y="14760"/>
                        <a:pt x="50774" y="28661"/>
                      </a:cubicBezTo>
                      <a:cubicBezTo>
                        <a:pt x="48879" y="42561"/>
                        <a:pt x="36242" y="52670"/>
                        <a:pt x="22342" y="50774"/>
                      </a:cubicBezTo>
                      <a:cubicBezTo>
                        <a:pt x="8442" y="48879"/>
                        <a:pt x="-1667" y="36243"/>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370" name="Freeform: Shape 3369">
                  <a:extLst>
                    <a:ext uri="{FF2B5EF4-FFF2-40B4-BE49-F238E27FC236}">
                      <a16:creationId xmlns:a16="http://schemas.microsoft.com/office/drawing/2014/main" id="{B6AA9A0A-5AE7-43E5-845B-34AC436E944E}"/>
                    </a:ext>
                  </a:extLst>
                </p:cNvPr>
                <p:cNvSpPr/>
                <p:nvPr/>
              </p:nvSpPr>
              <p:spPr>
                <a:xfrm>
                  <a:off x="11876081" y="3504357"/>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0"/>
                        <a:pt x="50775" y="28661"/>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371" name="Freeform: Shape 3370">
                  <a:extLst>
                    <a:ext uri="{FF2B5EF4-FFF2-40B4-BE49-F238E27FC236}">
                      <a16:creationId xmlns:a16="http://schemas.microsoft.com/office/drawing/2014/main" id="{4DE01823-C12F-4E7F-AD16-EA52A438F8A3}"/>
                    </a:ext>
                  </a:extLst>
                </p:cNvPr>
                <p:cNvSpPr/>
                <p:nvPr/>
              </p:nvSpPr>
              <p:spPr>
                <a:xfrm>
                  <a:off x="11416747" y="2924345"/>
                  <a:ext cx="51002" cy="51002"/>
                </a:xfrm>
                <a:custGeom>
                  <a:avLst/>
                  <a:gdLst>
                    <a:gd name="connsiteX0" fmla="*/ 28661 w 51002"/>
                    <a:gd name="connsiteY0" fmla="*/ 229 h 51002"/>
                    <a:gd name="connsiteX1" fmla="*/ 50774 w 51002"/>
                    <a:gd name="connsiteY1" fmla="*/ 28661 h 51002"/>
                    <a:gd name="connsiteX2" fmla="*/ 22342 w 51002"/>
                    <a:gd name="connsiteY2" fmla="*/ 50774 h 51002"/>
                    <a:gd name="connsiteX3" fmla="*/ 229 w 51002"/>
                    <a:gd name="connsiteY3" fmla="*/ 22343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1"/>
                        <a:pt x="50774" y="28661"/>
                      </a:cubicBezTo>
                      <a:cubicBezTo>
                        <a:pt x="48879" y="42561"/>
                        <a:pt x="36243" y="52670"/>
                        <a:pt x="22342" y="50774"/>
                      </a:cubicBezTo>
                      <a:cubicBezTo>
                        <a:pt x="8442" y="48879"/>
                        <a:pt x="-1667" y="36243"/>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3372" name="Freeform: Shape 3371">
                  <a:extLst>
                    <a:ext uri="{FF2B5EF4-FFF2-40B4-BE49-F238E27FC236}">
                      <a16:creationId xmlns:a16="http://schemas.microsoft.com/office/drawing/2014/main" id="{A9316432-BEF4-4BF5-89EE-6A597EF9F288}"/>
                    </a:ext>
                  </a:extLst>
                </p:cNvPr>
                <p:cNvSpPr/>
                <p:nvPr/>
              </p:nvSpPr>
              <p:spPr>
                <a:xfrm>
                  <a:off x="11671371" y="3223197"/>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1"/>
                        <a:pt x="50774"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3373" name="Freeform: Shape 3372">
                  <a:extLst>
                    <a:ext uri="{FF2B5EF4-FFF2-40B4-BE49-F238E27FC236}">
                      <a16:creationId xmlns:a16="http://schemas.microsoft.com/office/drawing/2014/main" id="{FA549645-DB89-48E5-96D8-69A0A6586FBD}"/>
                    </a:ext>
                  </a:extLst>
                </p:cNvPr>
                <p:cNvSpPr/>
                <p:nvPr/>
              </p:nvSpPr>
              <p:spPr>
                <a:xfrm>
                  <a:off x="10697735" y="3707172"/>
                  <a:ext cx="51003" cy="51002"/>
                </a:xfrm>
                <a:custGeom>
                  <a:avLst/>
                  <a:gdLst>
                    <a:gd name="connsiteX0" fmla="*/ 28661 w 51003"/>
                    <a:gd name="connsiteY0" fmla="*/ 229 h 51002"/>
                    <a:gd name="connsiteX1" fmla="*/ 50775 w 51003"/>
                    <a:gd name="connsiteY1" fmla="*/ 28660 h 51002"/>
                    <a:gd name="connsiteX2" fmla="*/ 22342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2"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3374" name="Freeform: Shape 3373">
                  <a:extLst>
                    <a:ext uri="{FF2B5EF4-FFF2-40B4-BE49-F238E27FC236}">
                      <a16:creationId xmlns:a16="http://schemas.microsoft.com/office/drawing/2014/main" id="{577A4E2A-DA80-4C7B-AB1A-2970BB1704B4}"/>
                    </a:ext>
                  </a:extLst>
                </p:cNvPr>
                <p:cNvSpPr/>
                <p:nvPr/>
              </p:nvSpPr>
              <p:spPr>
                <a:xfrm>
                  <a:off x="10826626" y="3849963"/>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5"/>
                        <a:pt x="52670" y="14761"/>
                        <a:pt x="50775" y="28661"/>
                      </a:cubicBezTo>
                      <a:cubicBezTo>
                        <a:pt x="48879" y="42561"/>
                        <a:pt x="36242" y="52670"/>
                        <a:pt x="22342" y="50775"/>
                      </a:cubicBezTo>
                      <a:cubicBezTo>
                        <a:pt x="8442" y="48879"/>
                        <a:pt x="-1667" y="36243"/>
                        <a:pt x="229" y="22343"/>
                      </a:cubicBezTo>
                      <a:cubicBezTo>
                        <a:pt x="2124" y="8443"/>
                        <a:pt x="14761" y="-1667"/>
                        <a:pt x="28660" y="229"/>
                      </a:cubicBezTo>
                      <a:close/>
                    </a:path>
                  </a:pathLst>
                </a:custGeom>
                <a:grpFill/>
                <a:ln w="63120" cap="flat">
                  <a:noFill/>
                  <a:prstDash val="solid"/>
                  <a:miter/>
                </a:ln>
              </p:spPr>
              <p:txBody>
                <a:bodyPr rtlCol="0" anchor="ctr"/>
                <a:lstStyle/>
                <a:p>
                  <a:endParaRPr lang="en-GB"/>
                </a:p>
              </p:txBody>
            </p:sp>
            <p:sp>
              <p:nvSpPr>
                <p:cNvPr id="3375" name="Freeform: Shape 3374">
                  <a:extLst>
                    <a:ext uri="{FF2B5EF4-FFF2-40B4-BE49-F238E27FC236}">
                      <a16:creationId xmlns:a16="http://schemas.microsoft.com/office/drawing/2014/main" id="{E2C49ED0-8470-4659-A367-29AD7115CB63}"/>
                    </a:ext>
                  </a:extLst>
                </p:cNvPr>
                <p:cNvSpPr/>
                <p:nvPr/>
              </p:nvSpPr>
              <p:spPr>
                <a:xfrm>
                  <a:off x="11588429" y="3125723"/>
                  <a:ext cx="82309" cy="82309"/>
                </a:xfrm>
                <a:custGeom>
                  <a:avLst/>
                  <a:gdLst>
                    <a:gd name="connsiteX0" fmla="*/ 46525 w 82309"/>
                    <a:gd name="connsiteY0" fmla="*/ 402 h 82309"/>
                    <a:gd name="connsiteX1" fmla="*/ 81907 w 82309"/>
                    <a:gd name="connsiteY1" fmla="*/ 46525 h 82309"/>
                    <a:gd name="connsiteX2" fmla="*/ 35784 w 82309"/>
                    <a:gd name="connsiteY2" fmla="*/ 81907 h 82309"/>
                    <a:gd name="connsiteX3" fmla="*/ 402 w 82309"/>
                    <a:gd name="connsiteY3" fmla="*/ 35784 h 82309"/>
                    <a:gd name="connsiteX4" fmla="*/ 46525 w 82309"/>
                    <a:gd name="connsiteY4" fmla="*/ 402 h 8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309">
                      <a:moveTo>
                        <a:pt x="46525" y="402"/>
                      </a:moveTo>
                      <a:cubicBezTo>
                        <a:pt x="69271" y="3561"/>
                        <a:pt x="85066" y="24412"/>
                        <a:pt x="81907" y="46525"/>
                      </a:cubicBezTo>
                      <a:cubicBezTo>
                        <a:pt x="78748" y="69271"/>
                        <a:pt x="57898" y="85066"/>
                        <a:pt x="35784" y="81907"/>
                      </a:cubicBezTo>
                      <a:cubicBezTo>
                        <a:pt x="13039" y="78748"/>
                        <a:pt x="-2757" y="57898"/>
                        <a:pt x="402" y="35784"/>
                      </a:cubicBezTo>
                      <a:cubicBezTo>
                        <a:pt x="3561" y="13039"/>
                        <a:pt x="24412" y="-2757"/>
                        <a:pt x="46525" y="402"/>
                      </a:cubicBezTo>
                      <a:close/>
                    </a:path>
                  </a:pathLst>
                </a:custGeom>
                <a:grpFill/>
                <a:ln w="63120" cap="flat">
                  <a:noFill/>
                  <a:prstDash val="solid"/>
                  <a:miter/>
                </a:ln>
              </p:spPr>
              <p:txBody>
                <a:bodyPr rtlCol="0" anchor="ctr"/>
                <a:lstStyle/>
                <a:p>
                  <a:endParaRPr lang="en-GB"/>
                </a:p>
              </p:txBody>
            </p:sp>
            <p:sp>
              <p:nvSpPr>
                <p:cNvPr id="3376" name="Freeform: Shape 3375">
                  <a:extLst>
                    <a:ext uri="{FF2B5EF4-FFF2-40B4-BE49-F238E27FC236}">
                      <a16:creationId xmlns:a16="http://schemas.microsoft.com/office/drawing/2014/main" id="{147350E1-B5FB-4E1C-8EEA-2A2B88CF31EC}"/>
                    </a:ext>
                  </a:extLst>
                </p:cNvPr>
                <p:cNvSpPr/>
                <p:nvPr/>
              </p:nvSpPr>
              <p:spPr>
                <a:xfrm>
                  <a:off x="10947762" y="4009653"/>
                  <a:ext cx="82309" cy="82284"/>
                </a:xfrm>
                <a:custGeom>
                  <a:avLst/>
                  <a:gdLst>
                    <a:gd name="connsiteX0" fmla="*/ 46525 w 82309"/>
                    <a:gd name="connsiteY0" fmla="*/ 390 h 82284"/>
                    <a:gd name="connsiteX1" fmla="*/ 81907 w 82309"/>
                    <a:gd name="connsiteY1" fmla="*/ 46512 h 82284"/>
                    <a:gd name="connsiteX2" fmla="*/ 35784 w 82309"/>
                    <a:gd name="connsiteY2" fmla="*/ 81895 h 82284"/>
                    <a:gd name="connsiteX3" fmla="*/ 402 w 82309"/>
                    <a:gd name="connsiteY3" fmla="*/ 35772 h 82284"/>
                    <a:gd name="connsiteX4" fmla="*/ 46525 w 82309"/>
                    <a:gd name="connsiteY4" fmla="*/ 390 h 8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284">
                      <a:moveTo>
                        <a:pt x="46525" y="390"/>
                      </a:moveTo>
                      <a:cubicBezTo>
                        <a:pt x="69271" y="3549"/>
                        <a:pt x="85066" y="24399"/>
                        <a:pt x="81907" y="46512"/>
                      </a:cubicBezTo>
                      <a:cubicBezTo>
                        <a:pt x="78748" y="68626"/>
                        <a:pt x="57898" y="85054"/>
                        <a:pt x="35784" y="81895"/>
                      </a:cubicBezTo>
                      <a:cubicBezTo>
                        <a:pt x="13039" y="78736"/>
                        <a:pt x="-2757" y="57885"/>
                        <a:pt x="402" y="35772"/>
                      </a:cubicBezTo>
                      <a:cubicBezTo>
                        <a:pt x="3561" y="13658"/>
                        <a:pt x="24412" y="-2769"/>
                        <a:pt x="46525" y="390"/>
                      </a:cubicBezTo>
                      <a:close/>
                    </a:path>
                  </a:pathLst>
                </a:custGeom>
                <a:grpFill/>
                <a:ln w="63120" cap="flat">
                  <a:noFill/>
                  <a:prstDash val="solid"/>
                  <a:miter/>
                </a:ln>
              </p:spPr>
              <p:txBody>
                <a:bodyPr rtlCol="0" anchor="ctr"/>
                <a:lstStyle/>
                <a:p>
                  <a:endParaRPr lang="en-GB"/>
                </a:p>
              </p:txBody>
            </p:sp>
            <p:sp>
              <p:nvSpPr>
                <p:cNvPr id="3377" name="Freeform: Shape 3376">
                  <a:extLst>
                    <a:ext uri="{FF2B5EF4-FFF2-40B4-BE49-F238E27FC236}">
                      <a16:creationId xmlns:a16="http://schemas.microsoft.com/office/drawing/2014/main" id="{0AC72F8E-2D6A-4F26-9C64-200A46762CCB}"/>
                    </a:ext>
                  </a:extLst>
                </p:cNvPr>
                <p:cNvSpPr/>
                <p:nvPr/>
              </p:nvSpPr>
              <p:spPr>
                <a:xfrm>
                  <a:off x="11907040" y="3660417"/>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2" y="50775"/>
                      </a:cubicBezTo>
                      <a:cubicBezTo>
                        <a:pt x="8443" y="48879"/>
                        <a:pt x="-1667" y="36243"/>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3378" name="Freeform: Shape 3377">
                  <a:extLst>
                    <a:ext uri="{FF2B5EF4-FFF2-40B4-BE49-F238E27FC236}">
                      <a16:creationId xmlns:a16="http://schemas.microsoft.com/office/drawing/2014/main" id="{5955ADAB-F831-453E-9DDC-FFBAC8D3C99F}"/>
                    </a:ext>
                  </a:extLst>
                </p:cNvPr>
                <p:cNvSpPr/>
                <p:nvPr/>
              </p:nvSpPr>
              <p:spPr>
                <a:xfrm>
                  <a:off x="12091532" y="3638303"/>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2"/>
                      </a:cubicBezTo>
                      <a:cubicBezTo>
                        <a:pt x="2125" y="8443"/>
                        <a:pt x="14761" y="-1667"/>
                        <a:pt x="28661" y="229"/>
                      </a:cubicBezTo>
                      <a:close/>
                    </a:path>
                  </a:pathLst>
                </a:custGeom>
                <a:grpFill/>
                <a:ln w="63120" cap="flat">
                  <a:noFill/>
                  <a:prstDash val="solid"/>
                  <a:miter/>
                </a:ln>
              </p:spPr>
              <p:txBody>
                <a:bodyPr rtlCol="0" anchor="ctr"/>
                <a:lstStyle/>
                <a:p>
                  <a:endParaRPr lang="en-GB"/>
                </a:p>
              </p:txBody>
            </p:sp>
            <p:sp>
              <p:nvSpPr>
                <p:cNvPr id="3379" name="Freeform: Shape 3378">
                  <a:extLst>
                    <a:ext uri="{FF2B5EF4-FFF2-40B4-BE49-F238E27FC236}">
                      <a16:creationId xmlns:a16="http://schemas.microsoft.com/office/drawing/2014/main" id="{2FE621CE-578A-4BC6-BB43-29C68DA87255}"/>
                    </a:ext>
                  </a:extLst>
                </p:cNvPr>
                <p:cNvSpPr/>
                <p:nvPr/>
              </p:nvSpPr>
              <p:spPr>
                <a:xfrm>
                  <a:off x="11253106" y="2844104"/>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380" name="Freeform: Shape 3379">
                  <a:extLst>
                    <a:ext uri="{FF2B5EF4-FFF2-40B4-BE49-F238E27FC236}">
                      <a16:creationId xmlns:a16="http://schemas.microsoft.com/office/drawing/2014/main" id="{E7E77AA9-19CF-4745-A3E2-DD1A90B6134A}"/>
                    </a:ext>
                  </a:extLst>
                </p:cNvPr>
                <p:cNvSpPr/>
                <p:nvPr/>
              </p:nvSpPr>
              <p:spPr>
                <a:xfrm>
                  <a:off x="11252474" y="3003955"/>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3" y="50775"/>
                      </a:cubicBezTo>
                      <a:cubicBezTo>
                        <a:pt x="8443" y="48879"/>
                        <a:pt x="-1667" y="36242"/>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3381" name="Freeform: Shape 3380">
                  <a:extLst>
                    <a:ext uri="{FF2B5EF4-FFF2-40B4-BE49-F238E27FC236}">
                      <a16:creationId xmlns:a16="http://schemas.microsoft.com/office/drawing/2014/main" id="{2FB02823-FBFB-41AC-BD12-8BE0B9639804}"/>
                    </a:ext>
                  </a:extLst>
                </p:cNvPr>
                <p:cNvSpPr/>
                <p:nvPr/>
              </p:nvSpPr>
              <p:spPr>
                <a:xfrm>
                  <a:off x="11210142" y="2911709"/>
                  <a:ext cx="51003" cy="51003"/>
                </a:xfrm>
                <a:custGeom>
                  <a:avLst/>
                  <a:gdLst>
                    <a:gd name="connsiteX0" fmla="*/ 28660 w 51003"/>
                    <a:gd name="connsiteY0" fmla="*/ 229 h 51003"/>
                    <a:gd name="connsiteX1" fmla="*/ 50775 w 51003"/>
                    <a:gd name="connsiteY1" fmla="*/ 28660 h 51003"/>
                    <a:gd name="connsiteX2" fmla="*/ 22342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3382" name="Freeform: Shape 3381">
                  <a:extLst>
                    <a:ext uri="{FF2B5EF4-FFF2-40B4-BE49-F238E27FC236}">
                      <a16:creationId xmlns:a16="http://schemas.microsoft.com/office/drawing/2014/main" id="{23AA4DBE-45B7-4BC8-A481-C1556692CFBB}"/>
                    </a:ext>
                  </a:extLst>
                </p:cNvPr>
                <p:cNvSpPr/>
                <p:nvPr/>
              </p:nvSpPr>
              <p:spPr>
                <a:xfrm>
                  <a:off x="11182341" y="3472134"/>
                  <a:ext cx="51003" cy="51003"/>
                </a:xfrm>
                <a:custGeom>
                  <a:avLst/>
                  <a:gdLst>
                    <a:gd name="connsiteX0" fmla="*/ 28661 w 51003"/>
                    <a:gd name="connsiteY0" fmla="*/ 229 h 51003"/>
                    <a:gd name="connsiteX1" fmla="*/ 50775 w 51003"/>
                    <a:gd name="connsiteY1" fmla="*/ 28660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0"/>
                        <a:pt x="50775" y="28660"/>
                      </a:cubicBezTo>
                      <a:cubicBezTo>
                        <a:pt x="48879" y="42561"/>
                        <a:pt x="36242" y="52670"/>
                        <a:pt x="22343" y="50775"/>
                      </a:cubicBezTo>
                      <a:cubicBezTo>
                        <a:pt x="8443" y="48879"/>
                        <a:pt x="-1667" y="36242"/>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3383" name="Freeform: Shape 3382">
                  <a:extLst>
                    <a:ext uri="{FF2B5EF4-FFF2-40B4-BE49-F238E27FC236}">
                      <a16:creationId xmlns:a16="http://schemas.microsoft.com/office/drawing/2014/main" id="{CADDEE50-9C3E-43F2-9C30-12A6178DFD63}"/>
                    </a:ext>
                  </a:extLst>
                </p:cNvPr>
                <p:cNvSpPr/>
                <p:nvPr/>
              </p:nvSpPr>
              <p:spPr>
                <a:xfrm>
                  <a:off x="11102732" y="3345770"/>
                  <a:ext cx="51002" cy="51003"/>
                </a:xfrm>
                <a:custGeom>
                  <a:avLst/>
                  <a:gdLst>
                    <a:gd name="connsiteX0" fmla="*/ 28660 w 51002"/>
                    <a:gd name="connsiteY0" fmla="*/ 229 h 51003"/>
                    <a:gd name="connsiteX1" fmla="*/ 50774 w 51002"/>
                    <a:gd name="connsiteY1" fmla="*/ 28660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0"/>
                        <a:pt x="50774"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3384" name="Freeform: Shape 3383">
                  <a:extLst>
                    <a:ext uri="{FF2B5EF4-FFF2-40B4-BE49-F238E27FC236}">
                      <a16:creationId xmlns:a16="http://schemas.microsoft.com/office/drawing/2014/main" id="{943A9C88-ED91-4437-AAD0-41A64F219AF7}"/>
                    </a:ext>
                  </a:extLst>
                </p:cNvPr>
                <p:cNvSpPr/>
                <p:nvPr/>
              </p:nvSpPr>
              <p:spPr>
                <a:xfrm>
                  <a:off x="11036541" y="4246265"/>
                  <a:ext cx="149899" cy="149899"/>
                </a:xfrm>
                <a:custGeom>
                  <a:avLst/>
                  <a:gdLst>
                    <a:gd name="connsiteX0" fmla="*/ 84743 w 149899"/>
                    <a:gd name="connsiteY0" fmla="*/ 711 h 149899"/>
                    <a:gd name="connsiteX1" fmla="*/ 149189 w 149899"/>
                    <a:gd name="connsiteY1" fmla="*/ 84743 h 149899"/>
                    <a:gd name="connsiteX2" fmla="*/ 65156 w 149899"/>
                    <a:gd name="connsiteY2" fmla="*/ 149189 h 149899"/>
                    <a:gd name="connsiteX3" fmla="*/ 711 w 149899"/>
                    <a:gd name="connsiteY3" fmla="*/ 65156 h 149899"/>
                    <a:gd name="connsiteX4" fmla="*/ 84743 w 149899"/>
                    <a:gd name="connsiteY4" fmla="*/ 711 h 14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9" h="149899">
                      <a:moveTo>
                        <a:pt x="84743" y="711"/>
                      </a:moveTo>
                      <a:cubicBezTo>
                        <a:pt x="125811" y="6397"/>
                        <a:pt x="154875" y="43675"/>
                        <a:pt x="149189" y="84743"/>
                      </a:cubicBezTo>
                      <a:cubicBezTo>
                        <a:pt x="143503" y="125811"/>
                        <a:pt x="106225" y="154875"/>
                        <a:pt x="65156" y="149189"/>
                      </a:cubicBezTo>
                      <a:cubicBezTo>
                        <a:pt x="24088" y="143502"/>
                        <a:pt x="-4976" y="106225"/>
                        <a:pt x="711" y="65156"/>
                      </a:cubicBezTo>
                      <a:cubicBezTo>
                        <a:pt x="6397" y="24088"/>
                        <a:pt x="43675" y="-4976"/>
                        <a:pt x="84743" y="711"/>
                      </a:cubicBezTo>
                      <a:close/>
                    </a:path>
                  </a:pathLst>
                </a:custGeom>
                <a:grpFill/>
                <a:ln w="63120" cap="flat">
                  <a:noFill/>
                  <a:prstDash val="solid"/>
                  <a:miter/>
                </a:ln>
              </p:spPr>
              <p:txBody>
                <a:bodyPr rtlCol="0" anchor="ctr"/>
                <a:lstStyle/>
                <a:p>
                  <a:endParaRPr lang="en-GB"/>
                </a:p>
              </p:txBody>
            </p:sp>
            <p:sp>
              <p:nvSpPr>
                <p:cNvPr id="3385" name="Freeform: Shape 3384">
                  <a:extLst>
                    <a:ext uri="{FF2B5EF4-FFF2-40B4-BE49-F238E27FC236}">
                      <a16:creationId xmlns:a16="http://schemas.microsoft.com/office/drawing/2014/main" id="{22FBB9F6-2406-4EDE-BCC7-9B70A2C80865}"/>
                    </a:ext>
                  </a:extLst>
                </p:cNvPr>
                <p:cNvSpPr/>
                <p:nvPr/>
              </p:nvSpPr>
              <p:spPr>
                <a:xfrm>
                  <a:off x="11107626" y="3777143"/>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8"/>
                        <a:pt x="83790" y="47776"/>
                      </a:cubicBezTo>
                      <a:cubicBezTo>
                        <a:pt x="80631" y="70522"/>
                        <a:pt x="59781" y="86949"/>
                        <a:pt x="36403" y="83790"/>
                      </a:cubicBezTo>
                      <a:cubicBezTo>
                        <a:pt x="13658" y="80631"/>
                        <a:pt x="-2769" y="59780"/>
                        <a:pt x="389" y="36403"/>
                      </a:cubicBezTo>
                      <a:cubicBezTo>
                        <a:pt x="3549" y="13658"/>
                        <a:pt x="24399" y="-2770"/>
                        <a:pt x="47776" y="389"/>
                      </a:cubicBezTo>
                      <a:close/>
                    </a:path>
                  </a:pathLst>
                </a:custGeom>
                <a:grpFill/>
                <a:ln w="63120" cap="flat">
                  <a:noFill/>
                  <a:prstDash val="solid"/>
                  <a:miter/>
                </a:ln>
              </p:spPr>
              <p:txBody>
                <a:bodyPr rtlCol="0" anchor="ctr"/>
                <a:lstStyle/>
                <a:p>
                  <a:endParaRPr lang="en-GB"/>
                </a:p>
              </p:txBody>
            </p:sp>
            <p:sp>
              <p:nvSpPr>
                <p:cNvPr id="3386" name="Freeform: Shape 3385">
                  <a:extLst>
                    <a:ext uri="{FF2B5EF4-FFF2-40B4-BE49-F238E27FC236}">
                      <a16:creationId xmlns:a16="http://schemas.microsoft.com/office/drawing/2014/main" id="{729624C3-8B04-480A-A346-4779CBC9D83D}"/>
                    </a:ext>
                  </a:extLst>
                </p:cNvPr>
                <p:cNvSpPr/>
                <p:nvPr/>
              </p:nvSpPr>
              <p:spPr>
                <a:xfrm>
                  <a:off x="11163858" y="3351928"/>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1" y="3549"/>
                        <a:pt x="86949" y="24398"/>
                        <a:pt x="83790" y="47776"/>
                      </a:cubicBezTo>
                      <a:cubicBezTo>
                        <a:pt x="80631" y="70522"/>
                        <a:pt x="59780"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3387" name="Freeform: Shape 3386">
                  <a:extLst>
                    <a:ext uri="{FF2B5EF4-FFF2-40B4-BE49-F238E27FC236}">
                      <a16:creationId xmlns:a16="http://schemas.microsoft.com/office/drawing/2014/main" id="{4B1D5B17-2770-4256-95C4-4A02AED0B9BC}"/>
                    </a:ext>
                  </a:extLst>
                </p:cNvPr>
                <p:cNvSpPr/>
                <p:nvPr/>
              </p:nvSpPr>
              <p:spPr>
                <a:xfrm>
                  <a:off x="11088671" y="3455546"/>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1"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3388" name="Freeform: Shape 3387">
                  <a:extLst>
                    <a:ext uri="{FF2B5EF4-FFF2-40B4-BE49-F238E27FC236}">
                      <a16:creationId xmlns:a16="http://schemas.microsoft.com/office/drawing/2014/main" id="{6A13BA2D-232B-4FD4-A004-94B7B5D96111}"/>
                    </a:ext>
                  </a:extLst>
                </p:cNvPr>
                <p:cNvSpPr/>
                <p:nvPr/>
              </p:nvSpPr>
              <p:spPr>
                <a:xfrm>
                  <a:off x="11112049" y="3986276"/>
                  <a:ext cx="84179" cy="84179"/>
                </a:xfrm>
                <a:custGeom>
                  <a:avLst/>
                  <a:gdLst>
                    <a:gd name="connsiteX0" fmla="*/ 47776 w 84179"/>
                    <a:gd name="connsiteY0" fmla="*/ 389 h 84179"/>
                    <a:gd name="connsiteX1" fmla="*/ 83790 w 84179"/>
                    <a:gd name="connsiteY1" fmla="*/ 47776 h 84179"/>
                    <a:gd name="connsiteX2" fmla="*/ 36404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8"/>
                        <a:pt x="83790" y="47776"/>
                      </a:cubicBezTo>
                      <a:cubicBezTo>
                        <a:pt x="80631" y="70522"/>
                        <a:pt x="59781" y="86949"/>
                        <a:pt x="36404" y="83790"/>
                      </a:cubicBezTo>
                      <a:cubicBezTo>
                        <a:pt x="13658" y="80631"/>
                        <a:pt x="-2769" y="59781"/>
                        <a:pt x="389" y="36403"/>
                      </a:cubicBezTo>
                      <a:cubicBezTo>
                        <a:pt x="3549" y="13658"/>
                        <a:pt x="24399" y="-2770"/>
                        <a:pt x="47776" y="389"/>
                      </a:cubicBezTo>
                      <a:close/>
                    </a:path>
                  </a:pathLst>
                </a:custGeom>
                <a:grpFill/>
                <a:ln w="63120" cap="flat">
                  <a:noFill/>
                  <a:prstDash val="solid"/>
                  <a:miter/>
                </a:ln>
              </p:spPr>
              <p:txBody>
                <a:bodyPr rtlCol="0" anchor="ctr"/>
                <a:lstStyle/>
                <a:p>
                  <a:endParaRPr lang="en-GB"/>
                </a:p>
              </p:txBody>
            </p:sp>
            <p:sp>
              <p:nvSpPr>
                <p:cNvPr id="3389" name="Freeform: Shape 3388">
                  <a:extLst>
                    <a:ext uri="{FF2B5EF4-FFF2-40B4-BE49-F238E27FC236}">
                      <a16:creationId xmlns:a16="http://schemas.microsoft.com/office/drawing/2014/main" id="{D6EB9B33-8FED-44D0-9B1A-FF80BF32F9FF}"/>
                    </a:ext>
                  </a:extLst>
                </p:cNvPr>
                <p:cNvSpPr/>
                <p:nvPr/>
              </p:nvSpPr>
              <p:spPr>
                <a:xfrm>
                  <a:off x="11106524" y="4107116"/>
                  <a:ext cx="54792" cy="54792"/>
                </a:xfrm>
                <a:custGeom>
                  <a:avLst/>
                  <a:gdLst>
                    <a:gd name="connsiteX0" fmla="*/ 31187 w 54792"/>
                    <a:gd name="connsiteY0" fmla="*/ 228 h 54792"/>
                    <a:gd name="connsiteX1" fmla="*/ 54565 w 54792"/>
                    <a:gd name="connsiteY1" fmla="*/ 31187 h 54792"/>
                    <a:gd name="connsiteX2" fmla="*/ 23606 w 54792"/>
                    <a:gd name="connsiteY2" fmla="*/ 54564 h 54792"/>
                    <a:gd name="connsiteX3" fmla="*/ 228 w 54792"/>
                    <a:gd name="connsiteY3" fmla="*/ 23605 h 54792"/>
                    <a:gd name="connsiteX4" fmla="*/ 31187 w 54792"/>
                    <a:gd name="connsiteY4" fmla="*/ 228 h 5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2" h="54792">
                      <a:moveTo>
                        <a:pt x="31187" y="228"/>
                      </a:moveTo>
                      <a:cubicBezTo>
                        <a:pt x="46351" y="2123"/>
                        <a:pt x="56460" y="16024"/>
                        <a:pt x="54565" y="31187"/>
                      </a:cubicBezTo>
                      <a:cubicBezTo>
                        <a:pt x="52669" y="46351"/>
                        <a:pt x="38769" y="56460"/>
                        <a:pt x="23606" y="54564"/>
                      </a:cubicBezTo>
                      <a:cubicBezTo>
                        <a:pt x="8441" y="52669"/>
                        <a:pt x="-1667" y="38769"/>
                        <a:pt x="228" y="23605"/>
                      </a:cubicBezTo>
                      <a:cubicBezTo>
                        <a:pt x="2123" y="8442"/>
                        <a:pt x="16024" y="-1668"/>
                        <a:pt x="31187" y="228"/>
                      </a:cubicBezTo>
                      <a:close/>
                    </a:path>
                  </a:pathLst>
                </a:custGeom>
                <a:grpFill/>
                <a:ln w="63120" cap="flat">
                  <a:noFill/>
                  <a:prstDash val="solid"/>
                  <a:miter/>
                </a:ln>
              </p:spPr>
              <p:txBody>
                <a:bodyPr rtlCol="0" anchor="ctr"/>
                <a:lstStyle/>
                <a:p>
                  <a:endParaRPr lang="en-GB"/>
                </a:p>
              </p:txBody>
            </p:sp>
            <p:sp>
              <p:nvSpPr>
                <p:cNvPr id="3390" name="Freeform: Shape 3389">
                  <a:extLst>
                    <a:ext uri="{FF2B5EF4-FFF2-40B4-BE49-F238E27FC236}">
                      <a16:creationId xmlns:a16="http://schemas.microsoft.com/office/drawing/2014/main" id="{F9E4ACF4-3286-4E2F-8334-88E4A140CB90}"/>
                    </a:ext>
                  </a:extLst>
                </p:cNvPr>
                <p:cNvSpPr/>
                <p:nvPr/>
              </p:nvSpPr>
              <p:spPr>
                <a:xfrm>
                  <a:off x="11303491" y="2770652"/>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3391" name="Freeform: Shape 3390">
                  <a:extLst>
                    <a:ext uri="{FF2B5EF4-FFF2-40B4-BE49-F238E27FC236}">
                      <a16:creationId xmlns:a16="http://schemas.microsoft.com/office/drawing/2014/main" id="{4CFCE96F-D8F2-40D6-9B52-9AEC452D34A1}"/>
                    </a:ext>
                  </a:extLst>
                </p:cNvPr>
                <p:cNvSpPr/>
                <p:nvPr/>
              </p:nvSpPr>
              <p:spPr>
                <a:xfrm>
                  <a:off x="10416252" y="3491386"/>
                  <a:ext cx="114841" cy="114854"/>
                </a:xfrm>
                <a:custGeom>
                  <a:avLst/>
                  <a:gdLst>
                    <a:gd name="connsiteX0" fmla="*/ 64996 w 114841"/>
                    <a:gd name="connsiteY0" fmla="*/ 563 h 114854"/>
                    <a:gd name="connsiteX1" fmla="*/ 114278 w 114841"/>
                    <a:gd name="connsiteY1" fmla="*/ 65009 h 114854"/>
                    <a:gd name="connsiteX2" fmla="*/ 49833 w 114841"/>
                    <a:gd name="connsiteY2" fmla="*/ 114291 h 114854"/>
                    <a:gd name="connsiteX3" fmla="*/ 551 w 114841"/>
                    <a:gd name="connsiteY3" fmla="*/ 49845 h 114854"/>
                    <a:gd name="connsiteX4" fmla="*/ 64996 w 114841"/>
                    <a:gd name="connsiteY4" fmla="*/ 563 h 11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41" h="114854">
                      <a:moveTo>
                        <a:pt x="64996" y="563"/>
                      </a:moveTo>
                      <a:cubicBezTo>
                        <a:pt x="96587" y="4986"/>
                        <a:pt x="118701" y="34050"/>
                        <a:pt x="114278" y="65009"/>
                      </a:cubicBezTo>
                      <a:cubicBezTo>
                        <a:pt x="109855" y="96600"/>
                        <a:pt x="80792" y="118714"/>
                        <a:pt x="49833" y="114291"/>
                      </a:cubicBezTo>
                      <a:cubicBezTo>
                        <a:pt x="18874" y="109868"/>
                        <a:pt x="-3872" y="80805"/>
                        <a:pt x="551" y="49845"/>
                      </a:cubicBezTo>
                      <a:cubicBezTo>
                        <a:pt x="4973" y="18254"/>
                        <a:pt x="34037" y="-3860"/>
                        <a:pt x="64996" y="563"/>
                      </a:cubicBezTo>
                      <a:close/>
                    </a:path>
                  </a:pathLst>
                </a:custGeom>
                <a:grpFill/>
                <a:ln w="63120" cap="flat">
                  <a:noFill/>
                  <a:prstDash val="solid"/>
                  <a:miter/>
                </a:ln>
              </p:spPr>
              <p:txBody>
                <a:bodyPr rtlCol="0" anchor="ctr"/>
                <a:lstStyle/>
                <a:p>
                  <a:endParaRPr lang="en-GB"/>
                </a:p>
              </p:txBody>
            </p:sp>
            <p:sp>
              <p:nvSpPr>
                <p:cNvPr id="3392" name="Freeform: Shape 3391">
                  <a:extLst>
                    <a:ext uri="{FF2B5EF4-FFF2-40B4-BE49-F238E27FC236}">
                      <a16:creationId xmlns:a16="http://schemas.microsoft.com/office/drawing/2014/main" id="{DA8FD7E8-9AA5-413C-A76A-53CDC142112D}"/>
                    </a:ext>
                  </a:extLst>
                </p:cNvPr>
                <p:cNvSpPr/>
                <p:nvPr/>
              </p:nvSpPr>
              <p:spPr>
                <a:xfrm>
                  <a:off x="11302670" y="284312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393" name="Freeform: Shape 3392">
                  <a:extLst>
                    <a:ext uri="{FF2B5EF4-FFF2-40B4-BE49-F238E27FC236}">
                      <a16:creationId xmlns:a16="http://schemas.microsoft.com/office/drawing/2014/main" id="{BCADF987-4250-4841-BD17-8D2704501210}"/>
                    </a:ext>
                  </a:extLst>
                </p:cNvPr>
                <p:cNvSpPr/>
                <p:nvPr/>
              </p:nvSpPr>
              <p:spPr>
                <a:xfrm>
                  <a:off x="11803704" y="335553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394" name="Freeform: Shape 3393">
                  <a:extLst>
                    <a:ext uri="{FF2B5EF4-FFF2-40B4-BE49-F238E27FC236}">
                      <a16:creationId xmlns:a16="http://schemas.microsoft.com/office/drawing/2014/main" id="{52DAC77A-342F-4C22-9B1B-B13CA935C941}"/>
                    </a:ext>
                  </a:extLst>
                </p:cNvPr>
                <p:cNvSpPr/>
                <p:nvPr/>
              </p:nvSpPr>
              <p:spPr>
                <a:xfrm>
                  <a:off x="11868782" y="346483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395" name="Freeform: Shape 3394">
                  <a:extLst>
                    <a:ext uri="{FF2B5EF4-FFF2-40B4-BE49-F238E27FC236}">
                      <a16:creationId xmlns:a16="http://schemas.microsoft.com/office/drawing/2014/main" id="{B0608621-B8C8-41E7-B8AF-D97140AF461C}"/>
                    </a:ext>
                  </a:extLst>
                </p:cNvPr>
                <p:cNvSpPr/>
                <p:nvPr/>
              </p:nvSpPr>
              <p:spPr>
                <a:xfrm>
                  <a:off x="11518121" y="30149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3396" name="Freeform: Shape 3395">
                  <a:extLst>
                    <a:ext uri="{FF2B5EF4-FFF2-40B4-BE49-F238E27FC236}">
                      <a16:creationId xmlns:a16="http://schemas.microsoft.com/office/drawing/2014/main" id="{20EA8856-76B8-4C95-9EB7-0843C852FEED}"/>
                    </a:ext>
                  </a:extLst>
                </p:cNvPr>
                <p:cNvSpPr/>
                <p:nvPr/>
              </p:nvSpPr>
              <p:spPr>
                <a:xfrm>
                  <a:off x="11497903" y="350716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3397" name="Freeform: Shape 3396">
                  <a:extLst>
                    <a:ext uri="{FF2B5EF4-FFF2-40B4-BE49-F238E27FC236}">
                      <a16:creationId xmlns:a16="http://schemas.microsoft.com/office/drawing/2014/main" id="{3437CDEC-AB22-4B98-9D98-83D270D69055}"/>
                    </a:ext>
                  </a:extLst>
                </p:cNvPr>
                <p:cNvSpPr/>
                <p:nvPr/>
              </p:nvSpPr>
              <p:spPr>
                <a:xfrm>
                  <a:off x="11274870" y="3224743"/>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398" name="Freeform: Shape 3397">
                  <a:extLst>
                    <a:ext uri="{FF2B5EF4-FFF2-40B4-BE49-F238E27FC236}">
                      <a16:creationId xmlns:a16="http://schemas.microsoft.com/office/drawing/2014/main" id="{AEB961D7-5E05-411D-A076-2D231BF0751E}"/>
                    </a:ext>
                  </a:extLst>
                </p:cNvPr>
                <p:cNvSpPr/>
                <p:nvPr/>
              </p:nvSpPr>
              <p:spPr>
                <a:xfrm>
                  <a:off x="11176937" y="310975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399" name="Freeform: Shape 3398">
                  <a:extLst>
                    <a:ext uri="{FF2B5EF4-FFF2-40B4-BE49-F238E27FC236}">
                      <a16:creationId xmlns:a16="http://schemas.microsoft.com/office/drawing/2014/main" id="{6AF9953A-827B-4D1D-823C-9220650D4293}"/>
                    </a:ext>
                  </a:extLst>
                </p:cNvPr>
                <p:cNvSpPr/>
                <p:nvPr/>
              </p:nvSpPr>
              <p:spPr>
                <a:xfrm>
                  <a:off x="11225588" y="306046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00" name="Freeform: Shape 3399">
                  <a:extLst>
                    <a:ext uri="{FF2B5EF4-FFF2-40B4-BE49-F238E27FC236}">
                      <a16:creationId xmlns:a16="http://schemas.microsoft.com/office/drawing/2014/main" id="{8F7A798F-28E8-42EA-AC43-25295C7AE283}"/>
                    </a:ext>
                  </a:extLst>
                </p:cNvPr>
                <p:cNvSpPr/>
                <p:nvPr/>
              </p:nvSpPr>
              <p:spPr>
                <a:xfrm>
                  <a:off x="11157983" y="344398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01" name="Freeform: Shape 3400">
                  <a:extLst>
                    <a:ext uri="{FF2B5EF4-FFF2-40B4-BE49-F238E27FC236}">
                      <a16:creationId xmlns:a16="http://schemas.microsoft.com/office/drawing/2014/main" id="{C1E4EDC6-3F3A-49CA-BFFA-597CA42CF7CE}"/>
                    </a:ext>
                  </a:extLst>
                </p:cNvPr>
                <p:cNvSpPr/>
                <p:nvPr/>
              </p:nvSpPr>
              <p:spPr>
                <a:xfrm>
                  <a:off x="11144715" y="361647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2"/>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02" name="Freeform: Shape 3401">
                  <a:extLst>
                    <a:ext uri="{FF2B5EF4-FFF2-40B4-BE49-F238E27FC236}">
                      <a16:creationId xmlns:a16="http://schemas.microsoft.com/office/drawing/2014/main" id="{11340700-3719-4820-A484-3B43AC82B94F}"/>
                    </a:ext>
                  </a:extLst>
                </p:cNvPr>
                <p:cNvSpPr/>
                <p:nvPr/>
              </p:nvSpPr>
              <p:spPr>
                <a:xfrm>
                  <a:off x="11136501" y="3538758"/>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6"/>
                      </a:cubicBezTo>
                      <a:cubicBezTo>
                        <a:pt x="35328" y="20796"/>
                        <a:pt x="34696" y="10688"/>
                        <a:pt x="27747" y="4369"/>
                      </a:cubicBezTo>
                      <a:lnTo>
                        <a:pt x="27747" y="4369"/>
                      </a:lnTo>
                      <a:close/>
                    </a:path>
                  </a:pathLst>
                </a:custGeom>
                <a:grpFill/>
                <a:ln w="63120" cap="flat">
                  <a:noFill/>
                  <a:prstDash val="solid"/>
                  <a:miter/>
                </a:ln>
              </p:spPr>
              <p:txBody>
                <a:bodyPr rtlCol="0" anchor="ctr"/>
                <a:lstStyle/>
                <a:p>
                  <a:endParaRPr lang="en-GB"/>
                </a:p>
              </p:txBody>
            </p:sp>
            <p:sp>
              <p:nvSpPr>
                <p:cNvPr id="3403" name="Freeform: Shape 3402">
                  <a:extLst>
                    <a:ext uri="{FF2B5EF4-FFF2-40B4-BE49-F238E27FC236}">
                      <a16:creationId xmlns:a16="http://schemas.microsoft.com/office/drawing/2014/main" id="{FF36E247-B782-4B02-8253-FB0D1F6D85E5}"/>
                    </a:ext>
                  </a:extLst>
                </p:cNvPr>
                <p:cNvSpPr/>
                <p:nvPr/>
              </p:nvSpPr>
              <p:spPr>
                <a:xfrm>
                  <a:off x="11338684" y="37011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04" name="Freeform: Shape 3403">
                  <a:extLst>
                    <a:ext uri="{FF2B5EF4-FFF2-40B4-BE49-F238E27FC236}">
                      <a16:creationId xmlns:a16="http://schemas.microsoft.com/office/drawing/2014/main" id="{71CA255A-C639-424E-BBB1-89722FEAC5BB}"/>
                    </a:ext>
                  </a:extLst>
                </p:cNvPr>
                <p:cNvSpPr/>
                <p:nvPr/>
              </p:nvSpPr>
              <p:spPr>
                <a:xfrm>
                  <a:off x="11434721" y="368723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405" name="Freeform: Shape 3404">
                  <a:extLst>
                    <a:ext uri="{FF2B5EF4-FFF2-40B4-BE49-F238E27FC236}">
                      <a16:creationId xmlns:a16="http://schemas.microsoft.com/office/drawing/2014/main" id="{DCE76A65-6BA6-4049-8393-89698AEDC244}"/>
                    </a:ext>
                  </a:extLst>
                </p:cNvPr>
                <p:cNvSpPr/>
                <p:nvPr/>
              </p:nvSpPr>
              <p:spPr>
                <a:xfrm>
                  <a:off x="11475789" y="373967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3406" name="Freeform: Shape 3405">
                  <a:extLst>
                    <a:ext uri="{FF2B5EF4-FFF2-40B4-BE49-F238E27FC236}">
                      <a16:creationId xmlns:a16="http://schemas.microsoft.com/office/drawing/2014/main" id="{CEA90AB6-838F-43BF-A6C6-BA0E722A2AC0}"/>
                    </a:ext>
                  </a:extLst>
                </p:cNvPr>
                <p:cNvSpPr/>
                <p:nvPr/>
              </p:nvSpPr>
              <p:spPr>
                <a:xfrm>
                  <a:off x="11643222" y="371945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07" name="Freeform: Shape 3406">
                  <a:extLst>
                    <a:ext uri="{FF2B5EF4-FFF2-40B4-BE49-F238E27FC236}">
                      <a16:creationId xmlns:a16="http://schemas.microsoft.com/office/drawing/2014/main" id="{50E09ED5-4CCB-4018-BA18-D0F9DCBCE561}"/>
                    </a:ext>
                  </a:extLst>
                </p:cNvPr>
                <p:cNvSpPr/>
                <p:nvPr/>
              </p:nvSpPr>
              <p:spPr>
                <a:xfrm>
                  <a:off x="11508012" y="38072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08" name="Freeform: Shape 3407">
                  <a:extLst>
                    <a:ext uri="{FF2B5EF4-FFF2-40B4-BE49-F238E27FC236}">
                      <a16:creationId xmlns:a16="http://schemas.microsoft.com/office/drawing/2014/main" id="{1490E937-1955-402B-8D23-27E8F11395D1}"/>
                    </a:ext>
                  </a:extLst>
                </p:cNvPr>
                <p:cNvSpPr/>
                <p:nvPr/>
              </p:nvSpPr>
              <p:spPr>
                <a:xfrm>
                  <a:off x="11844141" y="370492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7"/>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09" name="Freeform: Shape 3408">
                  <a:extLst>
                    <a:ext uri="{FF2B5EF4-FFF2-40B4-BE49-F238E27FC236}">
                      <a16:creationId xmlns:a16="http://schemas.microsoft.com/office/drawing/2014/main" id="{D862380C-EA2A-4022-9D65-39F785FFC7EE}"/>
                    </a:ext>
                  </a:extLst>
                </p:cNvPr>
                <p:cNvSpPr/>
                <p:nvPr/>
              </p:nvSpPr>
              <p:spPr>
                <a:xfrm>
                  <a:off x="12004623" y="3713773"/>
                  <a:ext cx="33379" cy="33379"/>
                </a:xfrm>
                <a:custGeom>
                  <a:avLst/>
                  <a:gdLst>
                    <a:gd name="connsiteX0" fmla="*/ 27747 w 33379"/>
                    <a:gd name="connsiteY0" fmla="*/ 4369 h 33379"/>
                    <a:gd name="connsiteX1" fmla="*/ 4369 w 33379"/>
                    <a:gd name="connsiteY1" fmla="*/ 5632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2"/>
                      </a:cubicBezTo>
                      <a:cubicBezTo>
                        <a:pt x="-1949" y="12583"/>
                        <a:pt x="-1317" y="22692"/>
                        <a:pt x="5633" y="29010"/>
                      </a:cubicBezTo>
                      <a:cubicBezTo>
                        <a:pt x="12583"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10" name="Freeform: Shape 3409">
                  <a:extLst>
                    <a:ext uri="{FF2B5EF4-FFF2-40B4-BE49-F238E27FC236}">
                      <a16:creationId xmlns:a16="http://schemas.microsoft.com/office/drawing/2014/main" id="{AF38BE6F-C793-457E-A323-2DCF10C487FE}"/>
                    </a:ext>
                  </a:extLst>
                </p:cNvPr>
                <p:cNvSpPr/>
                <p:nvPr/>
              </p:nvSpPr>
              <p:spPr>
                <a:xfrm>
                  <a:off x="12039374" y="364869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411" name="Freeform: Shape 3410">
                  <a:extLst>
                    <a:ext uri="{FF2B5EF4-FFF2-40B4-BE49-F238E27FC236}">
                      <a16:creationId xmlns:a16="http://schemas.microsoft.com/office/drawing/2014/main" id="{5E3505DB-67C8-4B9F-8090-491C17501F1E}"/>
                    </a:ext>
                  </a:extLst>
                </p:cNvPr>
                <p:cNvSpPr/>
                <p:nvPr/>
              </p:nvSpPr>
              <p:spPr>
                <a:xfrm>
                  <a:off x="12046955" y="374410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12" name="Freeform: Shape 3411">
                  <a:extLst>
                    <a:ext uri="{FF2B5EF4-FFF2-40B4-BE49-F238E27FC236}">
                      <a16:creationId xmlns:a16="http://schemas.microsoft.com/office/drawing/2014/main" id="{F878935A-19CC-4213-9484-F0F531F46271}"/>
                    </a:ext>
                  </a:extLst>
                </p:cNvPr>
                <p:cNvSpPr/>
                <p:nvPr/>
              </p:nvSpPr>
              <p:spPr>
                <a:xfrm>
                  <a:off x="11937019" y="357729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9"/>
                        <a:pt x="22692" y="34697"/>
                        <a:pt x="29010" y="27747"/>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13" name="Freeform: Shape 3412">
                  <a:extLst>
                    <a:ext uri="{FF2B5EF4-FFF2-40B4-BE49-F238E27FC236}">
                      <a16:creationId xmlns:a16="http://schemas.microsoft.com/office/drawing/2014/main" id="{0E47DBE8-6DAD-4387-B99F-4E04D1CC4A6E}"/>
                    </a:ext>
                  </a:extLst>
                </p:cNvPr>
                <p:cNvSpPr/>
                <p:nvPr/>
              </p:nvSpPr>
              <p:spPr>
                <a:xfrm>
                  <a:off x="11502326" y="303014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414" name="Freeform: Shape 3413">
                  <a:extLst>
                    <a:ext uri="{FF2B5EF4-FFF2-40B4-BE49-F238E27FC236}">
                      <a16:creationId xmlns:a16="http://schemas.microsoft.com/office/drawing/2014/main" id="{FBD0F3BA-4C85-46EE-BCC7-D5821481A750}"/>
                    </a:ext>
                  </a:extLst>
                </p:cNvPr>
                <p:cNvSpPr/>
                <p:nvPr/>
              </p:nvSpPr>
              <p:spPr>
                <a:xfrm>
                  <a:off x="11435352" y="291136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15" name="Freeform: Shape 3414">
                  <a:extLst>
                    <a:ext uri="{FF2B5EF4-FFF2-40B4-BE49-F238E27FC236}">
                      <a16:creationId xmlns:a16="http://schemas.microsoft.com/office/drawing/2014/main" id="{288D9222-4A6D-4DEF-A788-EC8D1F9C19E4}"/>
                    </a:ext>
                  </a:extLst>
                </p:cNvPr>
                <p:cNvSpPr/>
                <p:nvPr/>
              </p:nvSpPr>
              <p:spPr>
                <a:xfrm>
                  <a:off x="11381016" y="28898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416" name="Freeform: Shape 3415">
                  <a:extLst>
                    <a:ext uri="{FF2B5EF4-FFF2-40B4-BE49-F238E27FC236}">
                      <a16:creationId xmlns:a16="http://schemas.microsoft.com/office/drawing/2014/main" id="{BE3BA6ED-7E6B-403C-949B-C99CBF580722}"/>
                    </a:ext>
                  </a:extLst>
                </p:cNvPr>
                <p:cNvSpPr/>
                <p:nvPr/>
              </p:nvSpPr>
              <p:spPr>
                <a:xfrm>
                  <a:off x="11312147" y="2734450"/>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17" name="Freeform: Shape 3416">
                  <a:extLst>
                    <a:ext uri="{FF2B5EF4-FFF2-40B4-BE49-F238E27FC236}">
                      <a16:creationId xmlns:a16="http://schemas.microsoft.com/office/drawing/2014/main" id="{CA0F6D19-D0E6-4B87-895F-0E151A305671}"/>
                    </a:ext>
                  </a:extLst>
                </p:cNvPr>
                <p:cNvSpPr/>
                <p:nvPr/>
              </p:nvSpPr>
              <p:spPr>
                <a:xfrm>
                  <a:off x="11168724" y="295621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418" name="Freeform: Shape 3417">
                  <a:extLst>
                    <a:ext uri="{FF2B5EF4-FFF2-40B4-BE49-F238E27FC236}">
                      <a16:creationId xmlns:a16="http://schemas.microsoft.com/office/drawing/2014/main" id="{84051BC1-8993-4129-B80C-B5A520662BEE}"/>
                    </a:ext>
                  </a:extLst>
                </p:cNvPr>
                <p:cNvSpPr/>
                <p:nvPr/>
              </p:nvSpPr>
              <p:spPr>
                <a:xfrm>
                  <a:off x="11196524" y="330940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19" name="Freeform: Shape 3418">
                  <a:extLst>
                    <a:ext uri="{FF2B5EF4-FFF2-40B4-BE49-F238E27FC236}">
                      <a16:creationId xmlns:a16="http://schemas.microsoft.com/office/drawing/2014/main" id="{B965BD72-C1C5-4BDF-9B67-8E31D4628477}"/>
                    </a:ext>
                  </a:extLst>
                </p:cNvPr>
                <p:cNvSpPr/>
                <p:nvPr/>
              </p:nvSpPr>
              <p:spPr>
                <a:xfrm>
                  <a:off x="11173147" y="352485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420" name="Freeform: Shape 3419">
                  <a:extLst>
                    <a:ext uri="{FF2B5EF4-FFF2-40B4-BE49-F238E27FC236}">
                      <a16:creationId xmlns:a16="http://schemas.microsoft.com/office/drawing/2014/main" id="{04B6357A-B1B8-49C5-8FBA-91315AFC2068}"/>
                    </a:ext>
                  </a:extLst>
                </p:cNvPr>
                <p:cNvSpPr/>
                <p:nvPr/>
              </p:nvSpPr>
              <p:spPr>
                <a:xfrm>
                  <a:off x="11197156" y="3790855"/>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21" name="Freeform: Shape 3420">
                  <a:extLst>
                    <a:ext uri="{FF2B5EF4-FFF2-40B4-BE49-F238E27FC236}">
                      <a16:creationId xmlns:a16="http://schemas.microsoft.com/office/drawing/2014/main" id="{AE82F420-5C12-468B-A70A-0830CBAAC463}"/>
                    </a:ext>
                  </a:extLst>
                </p:cNvPr>
                <p:cNvSpPr/>
                <p:nvPr/>
              </p:nvSpPr>
              <p:spPr>
                <a:xfrm>
                  <a:off x="11246438" y="36594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2"/>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22" name="Freeform: Shape 3421">
                  <a:extLst>
                    <a:ext uri="{FF2B5EF4-FFF2-40B4-BE49-F238E27FC236}">
                      <a16:creationId xmlns:a16="http://schemas.microsoft.com/office/drawing/2014/main" id="{CB247F21-3F11-423D-9EB5-B96395924D58}"/>
                    </a:ext>
                  </a:extLst>
                </p:cNvPr>
                <p:cNvSpPr/>
                <p:nvPr/>
              </p:nvSpPr>
              <p:spPr>
                <a:xfrm>
                  <a:off x="11075214" y="3630372"/>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23" name="Freeform: Shape 3422">
                  <a:extLst>
                    <a:ext uri="{FF2B5EF4-FFF2-40B4-BE49-F238E27FC236}">
                      <a16:creationId xmlns:a16="http://schemas.microsoft.com/office/drawing/2014/main" id="{DB1D7F62-84B6-409C-B691-A4FE06E1E7C9}"/>
                    </a:ext>
                  </a:extLst>
                </p:cNvPr>
                <p:cNvSpPr/>
                <p:nvPr/>
              </p:nvSpPr>
              <p:spPr>
                <a:xfrm>
                  <a:off x="11007610" y="3569717"/>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24" name="Freeform: Shape 3423">
                  <a:extLst>
                    <a:ext uri="{FF2B5EF4-FFF2-40B4-BE49-F238E27FC236}">
                      <a16:creationId xmlns:a16="http://schemas.microsoft.com/office/drawing/2014/main" id="{44AA362F-0415-4EDA-8757-280683084A2E}"/>
                    </a:ext>
                  </a:extLst>
                </p:cNvPr>
                <p:cNvSpPr/>
                <p:nvPr/>
              </p:nvSpPr>
              <p:spPr>
                <a:xfrm>
                  <a:off x="10857868" y="359372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25" name="Freeform: Shape 3424">
                  <a:extLst>
                    <a:ext uri="{FF2B5EF4-FFF2-40B4-BE49-F238E27FC236}">
                      <a16:creationId xmlns:a16="http://schemas.microsoft.com/office/drawing/2014/main" id="{89DD6D8F-892D-4EFC-BB80-1A2FEE310452}"/>
                    </a:ext>
                  </a:extLst>
                </p:cNvPr>
                <p:cNvSpPr/>
                <p:nvPr/>
              </p:nvSpPr>
              <p:spPr>
                <a:xfrm>
                  <a:off x="10694226" y="357287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8"/>
                        <a:pt x="27747" y="4369"/>
                      </a:cubicBezTo>
                      <a:lnTo>
                        <a:pt x="27747" y="4369"/>
                      </a:lnTo>
                      <a:close/>
                    </a:path>
                  </a:pathLst>
                </a:custGeom>
                <a:grpFill/>
                <a:ln w="63120" cap="flat">
                  <a:noFill/>
                  <a:prstDash val="solid"/>
                  <a:miter/>
                </a:ln>
              </p:spPr>
              <p:txBody>
                <a:bodyPr rtlCol="0" anchor="ctr"/>
                <a:lstStyle/>
                <a:p>
                  <a:endParaRPr lang="en-GB"/>
                </a:p>
              </p:txBody>
            </p:sp>
            <p:sp>
              <p:nvSpPr>
                <p:cNvPr id="3426" name="Freeform: Shape 3425">
                  <a:extLst>
                    <a:ext uri="{FF2B5EF4-FFF2-40B4-BE49-F238E27FC236}">
                      <a16:creationId xmlns:a16="http://schemas.microsoft.com/office/drawing/2014/main" id="{86CBD1E6-9F48-41B2-A148-C85120B904B4}"/>
                    </a:ext>
                  </a:extLst>
                </p:cNvPr>
                <p:cNvSpPr/>
                <p:nvPr/>
              </p:nvSpPr>
              <p:spPr>
                <a:xfrm>
                  <a:off x="10807322" y="350211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427" name="Freeform: Shape 3426">
                  <a:extLst>
                    <a:ext uri="{FF2B5EF4-FFF2-40B4-BE49-F238E27FC236}">
                      <a16:creationId xmlns:a16="http://schemas.microsoft.com/office/drawing/2014/main" id="{FE868AEF-C581-4780-A296-D257D1CE6830}"/>
                    </a:ext>
                  </a:extLst>
                </p:cNvPr>
                <p:cNvSpPr/>
                <p:nvPr/>
              </p:nvSpPr>
              <p:spPr>
                <a:xfrm>
                  <a:off x="10651894" y="35678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3428" name="Freeform: Shape 3427">
                  <a:extLst>
                    <a:ext uri="{FF2B5EF4-FFF2-40B4-BE49-F238E27FC236}">
                      <a16:creationId xmlns:a16="http://schemas.microsoft.com/office/drawing/2014/main" id="{0E617C90-9F94-4F56-8CDD-46DB18EDC6B7}"/>
                    </a:ext>
                  </a:extLst>
                </p:cNvPr>
                <p:cNvSpPr/>
                <p:nvPr/>
              </p:nvSpPr>
              <p:spPr>
                <a:xfrm>
                  <a:off x="10545748" y="353180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3429" name="Freeform: Shape 3428">
                  <a:extLst>
                    <a:ext uri="{FF2B5EF4-FFF2-40B4-BE49-F238E27FC236}">
                      <a16:creationId xmlns:a16="http://schemas.microsoft.com/office/drawing/2014/main" id="{78E4B010-F1C2-403C-9980-BD6B85455BAE}"/>
                    </a:ext>
                  </a:extLst>
                </p:cNvPr>
                <p:cNvSpPr/>
                <p:nvPr/>
              </p:nvSpPr>
              <p:spPr>
                <a:xfrm>
                  <a:off x="10514789" y="358172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30" name="Freeform: Shape 3429">
                  <a:extLst>
                    <a:ext uri="{FF2B5EF4-FFF2-40B4-BE49-F238E27FC236}">
                      <a16:creationId xmlns:a16="http://schemas.microsoft.com/office/drawing/2014/main" id="{0E7642EF-A2F0-4ADF-918F-18FE97321770}"/>
                    </a:ext>
                  </a:extLst>
                </p:cNvPr>
                <p:cNvSpPr/>
                <p:nvPr/>
              </p:nvSpPr>
              <p:spPr>
                <a:xfrm>
                  <a:off x="10392847" y="354318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31" name="Freeform: Shape 3430">
                  <a:extLst>
                    <a:ext uri="{FF2B5EF4-FFF2-40B4-BE49-F238E27FC236}">
                      <a16:creationId xmlns:a16="http://schemas.microsoft.com/office/drawing/2014/main" id="{B2745EC6-8165-4077-BDEE-3B43E65EA76F}"/>
                    </a:ext>
                  </a:extLst>
                </p:cNvPr>
                <p:cNvSpPr/>
                <p:nvPr/>
              </p:nvSpPr>
              <p:spPr>
                <a:xfrm>
                  <a:off x="10514157" y="346041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9"/>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432" name="Freeform: Shape 3431">
                  <a:extLst>
                    <a:ext uri="{FF2B5EF4-FFF2-40B4-BE49-F238E27FC236}">
                      <a16:creationId xmlns:a16="http://schemas.microsoft.com/office/drawing/2014/main" id="{8085CB00-CF4A-4F92-BD9E-F6325D49F333}"/>
                    </a:ext>
                  </a:extLst>
                </p:cNvPr>
                <p:cNvSpPr/>
                <p:nvPr/>
              </p:nvSpPr>
              <p:spPr>
                <a:xfrm>
                  <a:off x="11092905" y="317482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33" name="Freeform: Shape 3432">
                  <a:extLst>
                    <a:ext uri="{FF2B5EF4-FFF2-40B4-BE49-F238E27FC236}">
                      <a16:creationId xmlns:a16="http://schemas.microsoft.com/office/drawing/2014/main" id="{EAE6A2EA-48E4-4E30-B2DE-781D05096173}"/>
                    </a:ext>
                  </a:extLst>
                </p:cNvPr>
                <p:cNvSpPr/>
                <p:nvPr/>
              </p:nvSpPr>
              <p:spPr>
                <a:xfrm>
                  <a:off x="11076478" y="3913428"/>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34" name="Freeform: Shape 3433">
                  <a:extLst>
                    <a:ext uri="{FF2B5EF4-FFF2-40B4-BE49-F238E27FC236}">
                      <a16:creationId xmlns:a16="http://schemas.microsoft.com/office/drawing/2014/main" id="{E3E0A2D7-2EA8-4CDD-B7A1-2C1EFD4C52A3}"/>
                    </a:ext>
                  </a:extLst>
                </p:cNvPr>
                <p:cNvSpPr/>
                <p:nvPr/>
              </p:nvSpPr>
              <p:spPr>
                <a:xfrm>
                  <a:off x="11096064" y="405811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3435" name="Freeform: Shape 3434">
                  <a:extLst>
                    <a:ext uri="{FF2B5EF4-FFF2-40B4-BE49-F238E27FC236}">
                      <a16:creationId xmlns:a16="http://schemas.microsoft.com/office/drawing/2014/main" id="{36711DF2-95A9-45AF-95D0-8B5058AA6EAA}"/>
                    </a:ext>
                  </a:extLst>
                </p:cNvPr>
                <p:cNvSpPr/>
                <p:nvPr/>
              </p:nvSpPr>
              <p:spPr>
                <a:xfrm>
                  <a:off x="11147242" y="418384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3436" name="Freeform: Shape 3435">
                  <a:extLst>
                    <a:ext uri="{FF2B5EF4-FFF2-40B4-BE49-F238E27FC236}">
                      <a16:creationId xmlns:a16="http://schemas.microsoft.com/office/drawing/2014/main" id="{92444738-5A45-40D5-BDFF-53B2D730FB5E}"/>
                    </a:ext>
                  </a:extLst>
                </p:cNvPr>
                <p:cNvSpPr/>
                <p:nvPr/>
              </p:nvSpPr>
              <p:spPr>
                <a:xfrm>
                  <a:off x="11044255" y="4223020"/>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9"/>
                        <a:pt x="22692" y="34697"/>
                        <a:pt x="29010" y="27747"/>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3437" name="Freeform: Shape 3436">
                  <a:extLst>
                    <a:ext uri="{FF2B5EF4-FFF2-40B4-BE49-F238E27FC236}">
                      <a16:creationId xmlns:a16="http://schemas.microsoft.com/office/drawing/2014/main" id="{8697CAFF-32FC-45C7-B53A-904AAD33EA8C}"/>
                    </a:ext>
                  </a:extLst>
                </p:cNvPr>
                <p:cNvSpPr/>
                <p:nvPr/>
              </p:nvSpPr>
              <p:spPr>
                <a:xfrm>
                  <a:off x="11090378" y="436391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7"/>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38" name="Freeform: Shape 3437">
                  <a:extLst>
                    <a:ext uri="{FF2B5EF4-FFF2-40B4-BE49-F238E27FC236}">
                      <a16:creationId xmlns:a16="http://schemas.microsoft.com/office/drawing/2014/main" id="{B6D8C464-C141-4A3F-93BB-8DE1F02F50CD}"/>
                    </a:ext>
                  </a:extLst>
                </p:cNvPr>
                <p:cNvSpPr/>
                <p:nvPr/>
              </p:nvSpPr>
              <p:spPr>
                <a:xfrm>
                  <a:off x="10914732" y="401894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39" name="Freeform: Shape 3438">
                  <a:extLst>
                    <a:ext uri="{FF2B5EF4-FFF2-40B4-BE49-F238E27FC236}">
                      <a16:creationId xmlns:a16="http://schemas.microsoft.com/office/drawing/2014/main" id="{CAF86F6F-2815-4479-8A79-D035EB6B84E7}"/>
                    </a:ext>
                  </a:extLst>
                </p:cNvPr>
                <p:cNvSpPr/>
                <p:nvPr/>
              </p:nvSpPr>
              <p:spPr>
                <a:xfrm>
                  <a:off x="10897673" y="393364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3440" name="Freeform: Shape 3439">
                  <a:extLst>
                    <a:ext uri="{FF2B5EF4-FFF2-40B4-BE49-F238E27FC236}">
                      <a16:creationId xmlns:a16="http://schemas.microsoft.com/office/drawing/2014/main" id="{EACE3FE4-6DF2-4291-AEB5-BEB236EE48AB}"/>
                    </a:ext>
                  </a:extLst>
                </p:cNvPr>
                <p:cNvSpPr/>
                <p:nvPr/>
              </p:nvSpPr>
              <p:spPr>
                <a:xfrm>
                  <a:off x="11001923" y="4049901"/>
                  <a:ext cx="33379" cy="33379"/>
                </a:xfrm>
                <a:custGeom>
                  <a:avLst/>
                  <a:gdLst>
                    <a:gd name="connsiteX0" fmla="*/ 27746 w 33379"/>
                    <a:gd name="connsiteY0" fmla="*/ 4369 h 33379"/>
                    <a:gd name="connsiteX1" fmla="*/ 4369 w 33379"/>
                    <a:gd name="connsiteY1" fmla="*/ 5632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2"/>
                      </a:cubicBezTo>
                      <a:cubicBezTo>
                        <a:pt x="-1949" y="12583"/>
                        <a:pt x="-1317" y="22692"/>
                        <a:pt x="5633" y="29010"/>
                      </a:cubicBezTo>
                      <a:cubicBezTo>
                        <a:pt x="12583" y="35328"/>
                        <a:pt x="22692" y="34697"/>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3441" name="Freeform: Shape 3440">
                  <a:extLst>
                    <a:ext uri="{FF2B5EF4-FFF2-40B4-BE49-F238E27FC236}">
                      <a16:creationId xmlns:a16="http://schemas.microsoft.com/office/drawing/2014/main" id="{FFD8E4C0-0E41-4ED8-B6BF-C305E06022B7}"/>
                    </a:ext>
                  </a:extLst>
                </p:cNvPr>
                <p:cNvSpPr/>
                <p:nvPr/>
              </p:nvSpPr>
              <p:spPr>
                <a:xfrm>
                  <a:off x="10738454" y="378200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3442" name="Freeform: Shape 3441">
                  <a:extLst>
                    <a:ext uri="{FF2B5EF4-FFF2-40B4-BE49-F238E27FC236}">
                      <a16:creationId xmlns:a16="http://schemas.microsoft.com/office/drawing/2014/main" id="{920E8279-C929-4534-9648-84C3126E984A}"/>
                    </a:ext>
                  </a:extLst>
                </p:cNvPr>
                <p:cNvSpPr/>
                <p:nvPr/>
              </p:nvSpPr>
              <p:spPr>
                <a:xfrm>
                  <a:off x="10787104" y="374725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3443" name="Freeform: Shape 3442">
                  <a:extLst>
                    <a:ext uri="{FF2B5EF4-FFF2-40B4-BE49-F238E27FC236}">
                      <a16:creationId xmlns:a16="http://schemas.microsoft.com/office/drawing/2014/main" id="{69FD8E38-59C5-4E57-ABC2-5EBACFCCDBCE}"/>
                    </a:ext>
                  </a:extLst>
                </p:cNvPr>
                <p:cNvSpPr/>
                <p:nvPr/>
              </p:nvSpPr>
              <p:spPr>
                <a:xfrm>
                  <a:off x="10634203" y="363416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grpSp>
          <p:sp>
            <p:nvSpPr>
              <p:cNvPr id="3207" name="Freeform: Shape 3206">
                <a:extLst>
                  <a:ext uri="{FF2B5EF4-FFF2-40B4-BE49-F238E27FC236}">
                    <a16:creationId xmlns:a16="http://schemas.microsoft.com/office/drawing/2014/main" id="{9F86FF14-115B-418F-8E26-C546EC257E83}"/>
                  </a:ext>
                </a:extLst>
              </p:cNvPr>
              <p:cNvSpPr/>
              <p:nvPr/>
            </p:nvSpPr>
            <p:spPr>
              <a:xfrm>
                <a:off x="11175909" y="3068286"/>
                <a:ext cx="58813" cy="58813"/>
              </a:xfrm>
              <a:custGeom>
                <a:avLst/>
                <a:gdLst>
                  <a:gd name="connsiteX0" fmla="*/ 43307 w 58813"/>
                  <a:gd name="connsiteY0" fmla="*/ 55311 h 58813"/>
                  <a:gd name="connsiteX1" fmla="*/ 55312 w 58813"/>
                  <a:gd name="connsiteY1" fmla="*/ 15507 h 58813"/>
                  <a:gd name="connsiteX2" fmla="*/ 15507 w 58813"/>
                  <a:gd name="connsiteY2" fmla="*/ 3502 h 58813"/>
                  <a:gd name="connsiteX3" fmla="*/ 3502 w 58813"/>
                  <a:gd name="connsiteY3" fmla="*/ 43307 h 58813"/>
                  <a:gd name="connsiteX4" fmla="*/ 43307 w 58813"/>
                  <a:gd name="connsiteY4" fmla="*/ 55311 h 5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13" h="58813">
                    <a:moveTo>
                      <a:pt x="43307" y="55311"/>
                    </a:moveTo>
                    <a:cubicBezTo>
                      <a:pt x="57839" y="47730"/>
                      <a:pt x="62893" y="30039"/>
                      <a:pt x="55312" y="15507"/>
                    </a:cubicBezTo>
                    <a:cubicBezTo>
                      <a:pt x="47730" y="975"/>
                      <a:pt x="30039" y="-4079"/>
                      <a:pt x="15507" y="3502"/>
                    </a:cubicBezTo>
                    <a:cubicBezTo>
                      <a:pt x="975" y="11084"/>
                      <a:pt x="-4080" y="28775"/>
                      <a:pt x="3502" y="43307"/>
                    </a:cubicBezTo>
                    <a:cubicBezTo>
                      <a:pt x="11084" y="57839"/>
                      <a:pt x="28775" y="62893"/>
                      <a:pt x="43307" y="55311"/>
                    </a:cubicBezTo>
                    <a:close/>
                  </a:path>
                </a:pathLst>
              </a:custGeom>
              <a:grpFill/>
              <a:ln w="63120" cap="flat">
                <a:noFill/>
                <a:prstDash val="solid"/>
                <a:miter/>
              </a:ln>
            </p:spPr>
            <p:txBody>
              <a:bodyPr rtlCol="0" anchor="ctr"/>
              <a:lstStyle/>
              <a:p>
                <a:endParaRPr lang="en-GB"/>
              </a:p>
            </p:txBody>
          </p:sp>
          <p:sp>
            <p:nvSpPr>
              <p:cNvPr id="3208" name="Freeform: Shape 3207">
                <a:extLst>
                  <a:ext uri="{FF2B5EF4-FFF2-40B4-BE49-F238E27FC236}">
                    <a16:creationId xmlns:a16="http://schemas.microsoft.com/office/drawing/2014/main" id="{CB61F07C-9F50-4BA6-89AF-20BA57A3AF8C}"/>
                  </a:ext>
                </a:extLst>
              </p:cNvPr>
              <p:cNvSpPr/>
              <p:nvPr/>
            </p:nvSpPr>
            <p:spPr>
              <a:xfrm>
                <a:off x="11856355" y="374746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2" y="-2791"/>
                      <a:pt x="9846" y="2264"/>
                    </a:cubicBezTo>
                    <a:cubicBezTo>
                      <a:pt x="1000" y="7319"/>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3209" name="Freeform: Shape 3208">
                <a:extLst>
                  <a:ext uri="{FF2B5EF4-FFF2-40B4-BE49-F238E27FC236}">
                    <a16:creationId xmlns:a16="http://schemas.microsoft.com/office/drawing/2014/main" id="{589E4A37-5303-4C54-A593-772EF151DE00}"/>
                  </a:ext>
                </a:extLst>
              </p:cNvPr>
              <p:cNvSpPr/>
              <p:nvPr/>
            </p:nvSpPr>
            <p:spPr>
              <a:xfrm>
                <a:off x="11566349" y="3745573"/>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2"/>
                      <a:pt x="34487" y="9846"/>
                    </a:cubicBezTo>
                    <a:cubicBezTo>
                      <a:pt x="29432" y="1000"/>
                      <a:pt x="18691" y="-2791"/>
                      <a:pt x="9846" y="2264"/>
                    </a:cubicBezTo>
                    <a:cubicBezTo>
                      <a:pt x="1000" y="7319"/>
                      <a:pt x="-2790" y="18060"/>
                      <a:pt x="2264" y="26905"/>
                    </a:cubicBezTo>
                    <a:cubicBezTo>
                      <a:pt x="7318" y="35751"/>
                      <a:pt x="18059" y="39541"/>
                      <a:pt x="26905" y="34487"/>
                    </a:cubicBezTo>
                    <a:close/>
                  </a:path>
                </a:pathLst>
              </a:custGeom>
              <a:grpFill/>
              <a:ln w="63120" cap="flat">
                <a:noFill/>
                <a:prstDash val="solid"/>
                <a:miter/>
              </a:ln>
            </p:spPr>
            <p:txBody>
              <a:bodyPr rtlCol="0" anchor="ctr"/>
              <a:lstStyle/>
              <a:p>
                <a:endParaRPr lang="en-GB"/>
              </a:p>
            </p:txBody>
          </p:sp>
          <p:sp>
            <p:nvSpPr>
              <p:cNvPr id="3210" name="Freeform: Shape 3209">
                <a:extLst>
                  <a:ext uri="{FF2B5EF4-FFF2-40B4-BE49-F238E27FC236}">
                    <a16:creationId xmlns:a16="http://schemas.microsoft.com/office/drawing/2014/main" id="{E0AFE52B-70F6-4940-90E4-053AA6A10B35}"/>
                  </a:ext>
                </a:extLst>
              </p:cNvPr>
              <p:cNvSpPr/>
              <p:nvPr/>
            </p:nvSpPr>
            <p:spPr>
              <a:xfrm>
                <a:off x="11362271" y="373293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0"/>
                      <a:pt x="9846" y="2264"/>
                    </a:cubicBezTo>
                    <a:cubicBezTo>
                      <a:pt x="1000" y="7318"/>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211" name="Freeform: Shape 3210">
                <a:extLst>
                  <a:ext uri="{FF2B5EF4-FFF2-40B4-BE49-F238E27FC236}">
                    <a16:creationId xmlns:a16="http://schemas.microsoft.com/office/drawing/2014/main" id="{DB13D803-B2CD-45D5-A56D-8E15489AB2CE}"/>
                  </a:ext>
                </a:extLst>
              </p:cNvPr>
              <p:cNvSpPr/>
              <p:nvPr/>
            </p:nvSpPr>
            <p:spPr>
              <a:xfrm>
                <a:off x="11148715" y="357119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1" y="-2791"/>
                      <a:pt x="9846" y="2264"/>
                    </a:cubicBezTo>
                    <a:cubicBezTo>
                      <a:pt x="1000" y="7319"/>
                      <a:pt x="-2790" y="18059"/>
                      <a:pt x="2264" y="26905"/>
                    </a:cubicBezTo>
                    <a:cubicBezTo>
                      <a:pt x="7318" y="35750"/>
                      <a:pt x="18059" y="39542"/>
                      <a:pt x="26905" y="34487"/>
                    </a:cubicBezTo>
                    <a:close/>
                  </a:path>
                </a:pathLst>
              </a:custGeom>
              <a:grpFill/>
              <a:ln w="63120" cap="flat">
                <a:noFill/>
                <a:prstDash val="solid"/>
                <a:miter/>
              </a:ln>
            </p:spPr>
            <p:txBody>
              <a:bodyPr rtlCol="0" anchor="ctr"/>
              <a:lstStyle/>
              <a:p>
                <a:endParaRPr lang="en-GB"/>
              </a:p>
            </p:txBody>
          </p:sp>
          <p:sp>
            <p:nvSpPr>
              <p:cNvPr id="3212" name="Freeform: Shape 3211">
                <a:extLst>
                  <a:ext uri="{FF2B5EF4-FFF2-40B4-BE49-F238E27FC236}">
                    <a16:creationId xmlns:a16="http://schemas.microsoft.com/office/drawing/2014/main" id="{4C1597E4-5746-4E35-94EF-3B71E53CB2E4}"/>
                  </a:ext>
                </a:extLst>
              </p:cNvPr>
              <p:cNvSpPr/>
              <p:nvPr/>
            </p:nvSpPr>
            <p:spPr>
              <a:xfrm>
                <a:off x="11129129" y="336521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2" y="18691"/>
                      <a:pt x="34487" y="9846"/>
                    </a:cubicBezTo>
                    <a:cubicBezTo>
                      <a:pt x="29432" y="1000"/>
                      <a:pt x="18691" y="-2790"/>
                      <a:pt x="9846" y="2264"/>
                    </a:cubicBezTo>
                    <a:cubicBezTo>
                      <a:pt x="1001" y="7318"/>
                      <a:pt x="-2791" y="18059"/>
                      <a:pt x="2264" y="26905"/>
                    </a:cubicBezTo>
                    <a:cubicBezTo>
                      <a:pt x="7319" y="35751"/>
                      <a:pt x="18059" y="39541"/>
                      <a:pt x="26905" y="34487"/>
                    </a:cubicBezTo>
                    <a:close/>
                  </a:path>
                </a:pathLst>
              </a:custGeom>
              <a:grpFill/>
              <a:ln w="63120" cap="flat">
                <a:noFill/>
                <a:prstDash val="solid"/>
                <a:miter/>
              </a:ln>
            </p:spPr>
            <p:txBody>
              <a:bodyPr rtlCol="0" anchor="ctr"/>
              <a:lstStyle/>
              <a:p>
                <a:endParaRPr lang="en-GB"/>
              </a:p>
            </p:txBody>
          </p:sp>
          <p:sp>
            <p:nvSpPr>
              <p:cNvPr id="3213" name="Freeform: Shape 3212">
                <a:extLst>
                  <a:ext uri="{FF2B5EF4-FFF2-40B4-BE49-F238E27FC236}">
                    <a16:creationId xmlns:a16="http://schemas.microsoft.com/office/drawing/2014/main" id="{A1172771-D5DA-41AF-BA7B-D25FF041CCBF}"/>
                  </a:ext>
                </a:extLst>
              </p:cNvPr>
              <p:cNvSpPr/>
              <p:nvPr/>
            </p:nvSpPr>
            <p:spPr>
              <a:xfrm>
                <a:off x="11118388" y="400651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2" y="-2791"/>
                      <a:pt x="9846" y="2264"/>
                    </a:cubicBezTo>
                    <a:cubicBezTo>
                      <a:pt x="1000" y="7319"/>
                      <a:pt x="-2791" y="18059"/>
                      <a:pt x="2264" y="26905"/>
                    </a:cubicBezTo>
                    <a:cubicBezTo>
                      <a:pt x="7319" y="35750"/>
                      <a:pt x="18060" y="39542"/>
                      <a:pt x="26905" y="34487"/>
                    </a:cubicBezTo>
                    <a:close/>
                  </a:path>
                </a:pathLst>
              </a:custGeom>
              <a:grpFill/>
              <a:ln w="63120" cap="flat">
                <a:noFill/>
                <a:prstDash val="solid"/>
                <a:miter/>
              </a:ln>
            </p:spPr>
            <p:txBody>
              <a:bodyPr rtlCol="0" anchor="ctr"/>
              <a:lstStyle/>
              <a:p>
                <a:endParaRPr lang="en-GB"/>
              </a:p>
            </p:txBody>
          </p:sp>
          <p:sp>
            <p:nvSpPr>
              <p:cNvPr id="3214" name="Freeform: Shape 3213">
                <a:extLst>
                  <a:ext uri="{FF2B5EF4-FFF2-40B4-BE49-F238E27FC236}">
                    <a16:creationId xmlns:a16="http://schemas.microsoft.com/office/drawing/2014/main" id="{073248C6-E1B6-4749-B77B-70D4DF59146C}"/>
                  </a:ext>
                </a:extLst>
              </p:cNvPr>
              <p:cNvSpPr/>
              <p:nvPr/>
            </p:nvSpPr>
            <p:spPr>
              <a:xfrm>
                <a:off x="10920628" y="3543390"/>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0"/>
                      <a:pt x="9846" y="2264"/>
                    </a:cubicBezTo>
                    <a:cubicBezTo>
                      <a:pt x="1000" y="7318"/>
                      <a:pt x="-2790" y="18059"/>
                      <a:pt x="2264" y="26905"/>
                    </a:cubicBezTo>
                    <a:cubicBezTo>
                      <a:pt x="7318" y="35751"/>
                      <a:pt x="18059" y="39541"/>
                      <a:pt x="26905" y="34487"/>
                    </a:cubicBezTo>
                    <a:close/>
                  </a:path>
                </a:pathLst>
              </a:custGeom>
              <a:grpFill/>
              <a:ln w="63120" cap="flat">
                <a:noFill/>
                <a:prstDash val="solid"/>
                <a:miter/>
              </a:ln>
            </p:spPr>
            <p:txBody>
              <a:bodyPr rtlCol="0" anchor="ctr"/>
              <a:lstStyle/>
              <a:p>
                <a:endParaRPr lang="en-GB"/>
              </a:p>
            </p:txBody>
          </p:sp>
          <p:sp>
            <p:nvSpPr>
              <p:cNvPr id="3215" name="Freeform: Shape 3214">
                <a:extLst>
                  <a:ext uri="{FF2B5EF4-FFF2-40B4-BE49-F238E27FC236}">
                    <a16:creationId xmlns:a16="http://schemas.microsoft.com/office/drawing/2014/main" id="{729B7FA0-3843-4F3D-A71F-1F90A7358A08}"/>
                  </a:ext>
                </a:extLst>
              </p:cNvPr>
              <p:cNvSpPr/>
              <p:nvPr/>
            </p:nvSpPr>
            <p:spPr>
              <a:xfrm>
                <a:off x="10569967" y="355729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0"/>
                      <a:pt x="18692" y="-2790"/>
                      <a:pt x="9846" y="2264"/>
                    </a:cubicBezTo>
                    <a:cubicBezTo>
                      <a:pt x="1000" y="7318"/>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3216" name="Freeform: Shape 3215">
                <a:extLst>
                  <a:ext uri="{FF2B5EF4-FFF2-40B4-BE49-F238E27FC236}">
                    <a16:creationId xmlns:a16="http://schemas.microsoft.com/office/drawing/2014/main" id="{FE793EFE-618C-46A0-B161-3629A5C4657C}"/>
                  </a:ext>
                </a:extLst>
              </p:cNvPr>
              <p:cNvSpPr/>
              <p:nvPr/>
            </p:nvSpPr>
            <p:spPr>
              <a:xfrm>
                <a:off x="11062156" y="414551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3217" name="Freeform: Shape 3216">
                <a:extLst>
                  <a:ext uri="{FF2B5EF4-FFF2-40B4-BE49-F238E27FC236}">
                    <a16:creationId xmlns:a16="http://schemas.microsoft.com/office/drawing/2014/main" id="{70F6D834-27DB-490E-969E-A2DF71581130}"/>
                  </a:ext>
                </a:extLst>
              </p:cNvPr>
              <p:cNvSpPr/>
              <p:nvPr/>
            </p:nvSpPr>
            <p:spPr>
              <a:xfrm>
                <a:off x="11127865" y="430789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3218" name="Freeform: Shape 3217">
                <a:extLst>
                  <a:ext uri="{FF2B5EF4-FFF2-40B4-BE49-F238E27FC236}">
                    <a16:creationId xmlns:a16="http://schemas.microsoft.com/office/drawing/2014/main" id="{59D875B3-B825-40C8-870B-EDED24255253}"/>
                  </a:ext>
                </a:extLst>
              </p:cNvPr>
              <p:cNvSpPr/>
              <p:nvPr/>
            </p:nvSpPr>
            <p:spPr>
              <a:xfrm>
                <a:off x="11136711" y="3736728"/>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60"/>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3219" name="Freeform: Shape 3218">
                <a:extLst>
                  <a:ext uri="{FF2B5EF4-FFF2-40B4-BE49-F238E27FC236}">
                    <a16:creationId xmlns:a16="http://schemas.microsoft.com/office/drawing/2014/main" id="{FD8E7208-BFC2-4AAE-8887-153362F7CDB6}"/>
                  </a:ext>
                </a:extLst>
              </p:cNvPr>
              <p:cNvSpPr/>
              <p:nvPr/>
            </p:nvSpPr>
            <p:spPr>
              <a:xfrm>
                <a:off x="11408394" y="336142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1" y="-2791"/>
                      <a:pt x="9846" y="2264"/>
                    </a:cubicBezTo>
                    <a:cubicBezTo>
                      <a:pt x="1000" y="7319"/>
                      <a:pt x="-2790" y="18059"/>
                      <a:pt x="2264" y="26905"/>
                    </a:cubicBezTo>
                    <a:cubicBezTo>
                      <a:pt x="7318" y="35750"/>
                      <a:pt x="18059" y="39542"/>
                      <a:pt x="26905" y="34487"/>
                    </a:cubicBezTo>
                    <a:close/>
                  </a:path>
                </a:pathLst>
              </a:custGeom>
              <a:grpFill/>
              <a:ln w="63120" cap="flat">
                <a:noFill/>
                <a:prstDash val="solid"/>
                <a:miter/>
              </a:ln>
            </p:spPr>
            <p:txBody>
              <a:bodyPr rtlCol="0" anchor="ctr"/>
              <a:lstStyle/>
              <a:p>
                <a:endParaRPr lang="en-GB"/>
              </a:p>
            </p:txBody>
          </p:sp>
          <p:sp>
            <p:nvSpPr>
              <p:cNvPr id="3220" name="Freeform: Shape 3219">
                <a:extLst>
                  <a:ext uri="{FF2B5EF4-FFF2-40B4-BE49-F238E27FC236}">
                    <a16:creationId xmlns:a16="http://schemas.microsoft.com/office/drawing/2014/main" id="{A814230C-2A7B-4E16-BDA8-8558F17495F5}"/>
                  </a:ext>
                </a:extLst>
              </p:cNvPr>
              <p:cNvSpPr/>
              <p:nvPr/>
            </p:nvSpPr>
            <p:spPr>
              <a:xfrm>
                <a:off x="11736309" y="332288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1" y="-2791"/>
                      <a:pt x="9846" y="2264"/>
                    </a:cubicBezTo>
                    <a:cubicBezTo>
                      <a:pt x="1001" y="7319"/>
                      <a:pt x="-2791" y="18059"/>
                      <a:pt x="2264" y="26905"/>
                    </a:cubicBezTo>
                    <a:cubicBezTo>
                      <a:pt x="7319" y="35750"/>
                      <a:pt x="18059" y="39542"/>
                      <a:pt x="26905" y="34487"/>
                    </a:cubicBezTo>
                    <a:close/>
                  </a:path>
                </a:pathLst>
              </a:custGeom>
              <a:grpFill/>
              <a:ln w="63120" cap="flat">
                <a:noFill/>
                <a:prstDash val="solid"/>
                <a:miter/>
              </a:ln>
            </p:spPr>
            <p:txBody>
              <a:bodyPr rtlCol="0" anchor="ctr"/>
              <a:lstStyle/>
              <a:p>
                <a:endParaRPr lang="en-GB"/>
              </a:p>
            </p:txBody>
          </p:sp>
          <p:sp>
            <p:nvSpPr>
              <p:cNvPr id="3221" name="Freeform: Shape 3220">
                <a:extLst>
                  <a:ext uri="{FF2B5EF4-FFF2-40B4-BE49-F238E27FC236}">
                    <a16:creationId xmlns:a16="http://schemas.microsoft.com/office/drawing/2014/main" id="{4D295028-DB0D-4F72-8D56-ACC743DEA6EA}"/>
                  </a:ext>
                </a:extLst>
              </p:cNvPr>
              <p:cNvSpPr/>
              <p:nvPr/>
            </p:nvSpPr>
            <p:spPr>
              <a:xfrm>
                <a:off x="11328784" y="2775728"/>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grpSp>
      </p:grpSp>
      <p:grpSp>
        <p:nvGrpSpPr>
          <p:cNvPr id="3692" name="Graphic 2">
            <a:extLst>
              <a:ext uri="{FF2B5EF4-FFF2-40B4-BE49-F238E27FC236}">
                <a16:creationId xmlns:a16="http://schemas.microsoft.com/office/drawing/2014/main" id="{C326000E-390D-4DCC-9455-C5F2BE0D3FBF}"/>
              </a:ext>
            </a:extLst>
          </p:cNvPr>
          <p:cNvGrpSpPr/>
          <p:nvPr userDrawn="1"/>
        </p:nvGrpSpPr>
        <p:grpSpPr>
          <a:xfrm rot="1152871">
            <a:off x="4023665" y="-1113516"/>
            <a:ext cx="8388689" cy="6861578"/>
            <a:chOff x="4629953" y="-1083699"/>
            <a:chExt cx="8388689" cy="6861578"/>
          </a:xfrm>
          <a:solidFill>
            <a:schemeClr val="accent6"/>
          </a:solidFill>
        </p:grpSpPr>
        <p:grpSp>
          <p:nvGrpSpPr>
            <p:cNvPr id="3693" name="Graphic 2">
              <a:extLst>
                <a:ext uri="{FF2B5EF4-FFF2-40B4-BE49-F238E27FC236}">
                  <a16:creationId xmlns:a16="http://schemas.microsoft.com/office/drawing/2014/main" id="{CC676F9D-E2EA-4FBD-A244-EC2A83E7A126}"/>
                </a:ext>
              </a:extLst>
            </p:cNvPr>
            <p:cNvGrpSpPr/>
            <p:nvPr/>
          </p:nvGrpSpPr>
          <p:grpSpPr>
            <a:xfrm>
              <a:off x="4629953" y="2013488"/>
              <a:ext cx="3921082" cy="3764390"/>
              <a:chOff x="4629953" y="2013488"/>
              <a:chExt cx="3921082" cy="3764390"/>
            </a:xfrm>
            <a:grpFill/>
          </p:grpSpPr>
          <p:grpSp>
            <p:nvGrpSpPr>
              <p:cNvPr id="4182" name="Graphic 2">
                <a:extLst>
                  <a:ext uri="{FF2B5EF4-FFF2-40B4-BE49-F238E27FC236}">
                    <a16:creationId xmlns:a16="http://schemas.microsoft.com/office/drawing/2014/main" id="{592EBDE7-92ED-4300-8DB1-C18B9409BBD7}"/>
                  </a:ext>
                </a:extLst>
              </p:cNvPr>
              <p:cNvGrpSpPr/>
              <p:nvPr/>
            </p:nvGrpSpPr>
            <p:grpSpPr>
              <a:xfrm>
                <a:off x="4629953" y="2013488"/>
                <a:ext cx="3921082" cy="3764390"/>
                <a:chOff x="4629953" y="2013488"/>
                <a:chExt cx="3921082" cy="3764390"/>
              </a:xfrm>
              <a:grpFill/>
            </p:grpSpPr>
            <p:grpSp>
              <p:nvGrpSpPr>
                <p:cNvPr id="4198" name="Graphic 2">
                  <a:extLst>
                    <a:ext uri="{FF2B5EF4-FFF2-40B4-BE49-F238E27FC236}">
                      <a16:creationId xmlns:a16="http://schemas.microsoft.com/office/drawing/2014/main" id="{1D6EC9F0-961F-43A2-B7F7-795909A82FC7}"/>
                    </a:ext>
                  </a:extLst>
                </p:cNvPr>
                <p:cNvGrpSpPr/>
                <p:nvPr/>
              </p:nvGrpSpPr>
              <p:grpSpPr>
                <a:xfrm>
                  <a:off x="4629953" y="2013488"/>
                  <a:ext cx="3921082" cy="3764390"/>
                  <a:chOff x="4629953" y="2013488"/>
                  <a:chExt cx="3921082" cy="3764390"/>
                </a:xfrm>
                <a:grpFill/>
              </p:grpSpPr>
              <p:sp>
                <p:nvSpPr>
                  <p:cNvPr id="4420" name="Freeform: Shape 4419">
                    <a:extLst>
                      <a:ext uri="{FF2B5EF4-FFF2-40B4-BE49-F238E27FC236}">
                        <a16:creationId xmlns:a16="http://schemas.microsoft.com/office/drawing/2014/main" id="{749C5A72-0E3F-4A0F-8DDD-E75A4207DBB3}"/>
                      </a:ext>
                    </a:extLst>
                  </p:cNvPr>
                  <p:cNvSpPr/>
                  <p:nvPr/>
                </p:nvSpPr>
                <p:spPr>
                  <a:xfrm>
                    <a:off x="5872113" y="2013488"/>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4 w 1386847"/>
                      <a:gd name="connsiteY3" fmla="*/ 3622863 h 3764390"/>
                      <a:gd name="connsiteX4" fmla="*/ 203447 w 1386847"/>
                      <a:gd name="connsiteY4" fmla="*/ 3586217 h 3764390"/>
                      <a:gd name="connsiteX5" fmla="*/ 272315 w 1386847"/>
                      <a:gd name="connsiteY5" fmla="*/ 3500289 h 3764390"/>
                      <a:gd name="connsiteX6" fmla="*/ 401206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3 w 1386847"/>
                      <a:gd name="connsiteY12" fmla="*/ 791040 h 3764390"/>
                      <a:gd name="connsiteX13" fmla="*/ 918036 w 1386847"/>
                      <a:gd name="connsiteY13" fmla="*/ 643194 h 3764390"/>
                      <a:gd name="connsiteX14" fmla="*/ 989432 w 1386847"/>
                      <a:gd name="connsiteY14" fmla="*/ 509248 h 3764390"/>
                      <a:gd name="connsiteX15" fmla="*/ 1062723 w 1386847"/>
                      <a:gd name="connsiteY15" fmla="*/ 390466 h 3764390"/>
                      <a:gd name="connsiteX16" fmla="*/ 1136015 w 1386847"/>
                      <a:gd name="connsiteY16" fmla="*/ 288111 h 3764390"/>
                      <a:gd name="connsiteX17" fmla="*/ 1264274 w 1386847"/>
                      <a:gd name="connsiteY17" fmla="*/ 128892 h 3764390"/>
                      <a:gd name="connsiteX18" fmla="*/ 1386848 w 1386847"/>
                      <a:gd name="connsiteY18" fmla="*/ 0 h 3764390"/>
                      <a:gd name="connsiteX19" fmla="*/ 1267433 w 1386847"/>
                      <a:gd name="connsiteY19" fmla="*/ 131419 h 3764390"/>
                      <a:gd name="connsiteX20" fmla="*/ 1142965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7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7 h 3764390"/>
                      <a:gd name="connsiteX35" fmla="*/ 39173 w 1386847"/>
                      <a:gd name="connsiteY35" fmla="*/ 3737222 h 3764390"/>
                      <a:gd name="connsiteX36" fmla="*/ 1264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lnTo>
                          <a:pt x="37277" y="3736591"/>
                        </a:lnTo>
                        <a:cubicBezTo>
                          <a:pt x="61918" y="3718899"/>
                          <a:pt x="97932" y="3692995"/>
                          <a:pt x="138369" y="3653190"/>
                        </a:cubicBezTo>
                        <a:cubicBezTo>
                          <a:pt x="148478" y="3643713"/>
                          <a:pt x="159851" y="3633604"/>
                          <a:pt x="171224" y="3622863"/>
                        </a:cubicBezTo>
                        <a:lnTo>
                          <a:pt x="203447" y="3586217"/>
                        </a:lnTo>
                        <a:cubicBezTo>
                          <a:pt x="226192" y="3560944"/>
                          <a:pt x="250201" y="3533144"/>
                          <a:pt x="272315" y="3500289"/>
                        </a:cubicBezTo>
                        <a:cubicBezTo>
                          <a:pt x="320333" y="3437739"/>
                          <a:pt x="360770" y="3358130"/>
                          <a:pt x="401206" y="3270938"/>
                        </a:cubicBezTo>
                        <a:cubicBezTo>
                          <a:pt x="437220" y="3181220"/>
                          <a:pt x="470075" y="3081392"/>
                          <a:pt x="493452" y="2973351"/>
                        </a:cubicBezTo>
                        <a:cubicBezTo>
                          <a:pt x="516830" y="2864677"/>
                          <a:pt x="534521" y="2749686"/>
                          <a:pt x="547789" y="2629008"/>
                        </a:cubicBezTo>
                        <a:cubicBezTo>
                          <a:pt x="573694" y="2388284"/>
                          <a:pt x="585698" y="2129870"/>
                          <a:pt x="609076" y="1872086"/>
                        </a:cubicBezTo>
                        <a:cubicBezTo>
                          <a:pt x="622344" y="1743195"/>
                          <a:pt x="636876" y="1614303"/>
                          <a:pt x="658358" y="1488571"/>
                        </a:cubicBezTo>
                        <a:cubicBezTo>
                          <a:pt x="679208" y="1362838"/>
                          <a:pt x="705112" y="1239633"/>
                          <a:pt x="737967" y="1122746"/>
                        </a:cubicBezTo>
                        <a:cubicBezTo>
                          <a:pt x="768926" y="1005228"/>
                          <a:pt x="809363" y="894659"/>
                          <a:pt x="851063" y="791040"/>
                        </a:cubicBezTo>
                        <a:cubicBezTo>
                          <a:pt x="871913" y="739231"/>
                          <a:pt x="896554" y="691212"/>
                          <a:pt x="918036" y="643194"/>
                        </a:cubicBezTo>
                        <a:cubicBezTo>
                          <a:pt x="942677" y="597071"/>
                          <a:pt x="966687" y="552212"/>
                          <a:pt x="989432" y="509248"/>
                        </a:cubicBezTo>
                        <a:cubicBezTo>
                          <a:pt x="1015337" y="468180"/>
                          <a:pt x="1039346" y="428375"/>
                          <a:pt x="1062723" y="390466"/>
                        </a:cubicBezTo>
                        <a:cubicBezTo>
                          <a:pt x="1086732" y="353188"/>
                          <a:pt x="1113269" y="320333"/>
                          <a:pt x="1136015" y="288111"/>
                        </a:cubicBezTo>
                        <a:cubicBezTo>
                          <a:pt x="1181506" y="223665"/>
                          <a:pt x="1228892" y="173751"/>
                          <a:pt x="1264274" y="128892"/>
                        </a:cubicBezTo>
                        <a:cubicBezTo>
                          <a:pt x="1341357" y="46123"/>
                          <a:pt x="1386848" y="0"/>
                          <a:pt x="1386848" y="0"/>
                        </a:cubicBezTo>
                        <a:cubicBezTo>
                          <a:pt x="1386848" y="0"/>
                          <a:pt x="1342620" y="47387"/>
                          <a:pt x="1267433" y="131419"/>
                        </a:cubicBezTo>
                        <a:cubicBezTo>
                          <a:pt x="1233315" y="176278"/>
                          <a:pt x="1186560" y="227456"/>
                          <a:pt x="1142965" y="292533"/>
                        </a:cubicBezTo>
                        <a:cubicBezTo>
                          <a:pt x="1120851" y="325388"/>
                          <a:pt x="1095578" y="358874"/>
                          <a:pt x="1072201" y="396152"/>
                        </a:cubicBezTo>
                        <a:cubicBezTo>
                          <a:pt x="1049455" y="434061"/>
                          <a:pt x="1025446" y="473234"/>
                          <a:pt x="1000173" y="514934"/>
                        </a:cubicBezTo>
                        <a:cubicBezTo>
                          <a:pt x="977427" y="557898"/>
                          <a:pt x="954050" y="602126"/>
                          <a:pt x="930041" y="648880"/>
                        </a:cubicBezTo>
                        <a:cubicBezTo>
                          <a:pt x="909191" y="696899"/>
                          <a:pt x="885182" y="744917"/>
                          <a:pt x="864963" y="796727"/>
                        </a:cubicBezTo>
                        <a:cubicBezTo>
                          <a:pt x="824527" y="899713"/>
                          <a:pt x="784722" y="1010282"/>
                          <a:pt x="755026" y="1127169"/>
                        </a:cubicBezTo>
                        <a:cubicBezTo>
                          <a:pt x="723435" y="1244056"/>
                          <a:pt x="698794" y="1366629"/>
                          <a:pt x="678576" y="1491730"/>
                        </a:cubicBezTo>
                        <a:cubicBezTo>
                          <a:pt x="657726" y="1616831"/>
                          <a:pt x="644458" y="1745722"/>
                          <a:pt x="632453" y="1873982"/>
                        </a:cubicBezTo>
                        <a:cubicBezTo>
                          <a:pt x="607180" y="2131133"/>
                          <a:pt x="593280" y="2389548"/>
                          <a:pt x="565480" y="2630904"/>
                        </a:cubicBezTo>
                        <a:cubicBezTo>
                          <a:pt x="551580" y="2751581"/>
                          <a:pt x="532625" y="2867837"/>
                          <a:pt x="508616" y="2976510"/>
                        </a:cubicBezTo>
                        <a:cubicBezTo>
                          <a:pt x="484607" y="3085183"/>
                          <a:pt x="450489" y="3185643"/>
                          <a:pt x="413211" y="3275993"/>
                        </a:cubicBezTo>
                        <a:cubicBezTo>
                          <a:pt x="372143" y="3364448"/>
                          <a:pt x="329811" y="3443425"/>
                          <a:pt x="279897" y="3505344"/>
                        </a:cubicBezTo>
                        <a:cubicBezTo>
                          <a:pt x="257151" y="3538199"/>
                          <a:pt x="232510" y="3565367"/>
                          <a:pt x="209133" y="3590008"/>
                        </a:cubicBezTo>
                        <a:cubicBezTo>
                          <a:pt x="197760" y="3602645"/>
                          <a:pt x="186387" y="3614649"/>
                          <a:pt x="175646" y="3626022"/>
                        </a:cubicBezTo>
                        <a:lnTo>
                          <a:pt x="142160" y="3655717"/>
                        </a:lnTo>
                        <a:cubicBezTo>
                          <a:pt x="101091" y="3694890"/>
                          <a:pt x="63814" y="3719531"/>
                          <a:pt x="39173" y="3737222"/>
                        </a:cubicBezTo>
                        <a:cubicBezTo>
                          <a:pt x="14532" y="3754913"/>
                          <a:pt x="1264" y="3764391"/>
                          <a:pt x="1264" y="3764391"/>
                        </a:cubicBezTo>
                        <a:close/>
                      </a:path>
                    </a:pathLst>
                  </a:custGeom>
                  <a:grpFill/>
                  <a:ln w="63120" cap="flat">
                    <a:noFill/>
                    <a:prstDash val="solid"/>
                    <a:miter/>
                  </a:ln>
                </p:spPr>
                <p:txBody>
                  <a:bodyPr rtlCol="0" anchor="ctr"/>
                  <a:lstStyle/>
                  <a:p>
                    <a:endParaRPr lang="en-GB"/>
                  </a:p>
                </p:txBody>
              </p:sp>
              <p:sp>
                <p:nvSpPr>
                  <p:cNvPr id="4421" name="Freeform: Shape 4420">
                    <a:extLst>
                      <a:ext uri="{FF2B5EF4-FFF2-40B4-BE49-F238E27FC236}">
                        <a16:creationId xmlns:a16="http://schemas.microsoft.com/office/drawing/2014/main" id="{6AFA48C0-2673-45AB-AA26-13FABBDE6C9C}"/>
                      </a:ext>
                    </a:extLst>
                  </p:cNvPr>
                  <p:cNvSpPr/>
                  <p:nvPr/>
                </p:nvSpPr>
                <p:spPr>
                  <a:xfrm>
                    <a:off x="4629953" y="3723138"/>
                    <a:ext cx="3921082" cy="515689"/>
                  </a:xfrm>
                  <a:custGeom>
                    <a:avLst/>
                    <a:gdLst>
                      <a:gd name="connsiteX0" fmla="*/ 3921082 w 3921082"/>
                      <a:gd name="connsiteY0" fmla="*/ 243941 h 515689"/>
                      <a:gd name="connsiteX1" fmla="*/ 3881910 w 3921082"/>
                      <a:gd name="connsiteY1" fmla="*/ 267950 h 515689"/>
                      <a:gd name="connsiteX2" fmla="*/ 3770709 w 3921082"/>
                      <a:gd name="connsiteY2" fmla="*/ 332395 h 515689"/>
                      <a:gd name="connsiteX3" fmla="*/ 3687940 w 3921082"/>
                      <a:gd name="connsiteY3" fmla="*/ 372832 h 515689"/>
                      <a:gd name="connsiteX4" fmla="*/ 3587481 w 3921082"/>
                      <a:gd name="connsiteY4" fmla="*/ 413269 h 515689"/>
                      <a:gd name="connsiteX5" fmla="*/ 3469962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5 h 515689"/>
                      <a:gd name="connsiteX11" fmla="*/ 910454 w 3921082"/>
                      <a:gd name="connsiteY11" fmla="*/ 49972 h 515689"/>
                      <a:gd name="connsiteX12" fmla="*/ 606548 w 3921082"/>
                      <a:gd name="connsiteY12" fmla="*/ 13958 h 515689"/>
                      <a:gd name="connsiteX13" fmla="*/ 348765 w 3921082"/>
                      <a:gd name="connsiteY13" fmla="*/ 29122 h 515689"/>
                      <a:gd name="connsiteX14" fmla="*/ 243251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8 h 515689"/>
                      <a:gd name="connsiteX18" fmla="*/ 0 w 3921082"/>
                      <a:gd name="connsiteY18" fmla="*/ 157381 h 515689"/>
                      <a:gd name="connsiteX19" fmla="*/ 39173 w 3921082"/>
                      <a:gd name="connsiteY19" fmla="*/ 134004 h 515689"/>
                      <a:gd name="connsiteX20" fmla="*/ 86560 w 3921082"/>
                      <a:gd name="connsiteY20" fmla="*/ 106204 h 515689"/>
                      <a:gd name="connsiteX21" fmla="*/ 154164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8 h 515689"/>
                      <a:gd name="connsiteX28" fmla="*/ 2687767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1 h 515689"/>
                      <a:gd name="connsiteX32" fmla="*/ 3583690 w 3921082"/>
                      <a:gd name="connsiteY32" fmla="*/ 403160 h 515689"/>
                      <a:gd name="connsiteX33" fmla="*/ 3684781 w 3921082"/>
                      <a:gd name="connsiteY33" fmla="*/ 364618 h 515689"/>
                      <a:gd name="connsiteX34" fmla="*/ 3768182 w 3921082"/>
                      <a:gd name="connsiteY34" fmla="*/ 326077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2" y="243941"/>
                        </a:moveTo>
                        <a:lnTo>
                          <a:pt x="3881910" y="267950"/>
                        </a:lnTo>
                        <a:cubicBezTo>
                          <a:pt x="3856005" y="282482"/>
                          <a:pt x="3820623" y="308386"/>
                          <a:pt x="3770709" y="332395"/>
                        </a:cubicBezTo>
                        <a:cubicBezTo>
                          <a:pt x="3746068" y="344400"/>
                          <a:pt x="3718268" y="358300"/>
                          <a:pt x="3687940" y="372832"/>
                        </a:cubicBezTo>
                        <a:cubicBezTo>
                          <a:pt x="3658245" y="387996"/>
                          <a:pt x="3623495" y="398737"/>
                          <a:pt x="3587481" y="413269"/>
                        </a:cubicBezTo>
                        <a:cubicBezTo>
                          <a:pt x="3551467" y="428433"/>
                          <a:pt x="3512294" y="439805"/>
                          <a:pt x="3469962" y="451810"/>
                        </a:cubicBezTo>
                        <a:cubicBezTo>
                          <a:pt x="3428262" y="465710"/>
                          <a:pt x="3383403" y="474555"/>
                          <a:pt x="3336648" y="483401"/>
                        </a:cubicBezTo>
                        <a:cubicBezTo>
                          <a:pt x="3243138" y="502987"/>
                          <a:pt x="3139520" y="511201"/>
                          <a:pt x="3030215" y="515624"/>
                        </a:cubicBezTo>
                        <a:cubicBezTo>
                          <a:pt x="2920910" y="516256"/>
                          <a:pt x="2805286" y="512465"/>
                          <a:pt x="2687136" y="497301"/>
                        </a:cubicBezTo>
                        <a:cubicBezTo>
                          <a:pt x="2449571" y="470132"/>
                          <a:pt x="2201897" y="409478"/>
                          <a:pt x="1957382" y="340609"/>
                        </a:cubicBezTo>
                        <a:cubicBezTo>
                          <a:pt x="1713499" y="269845"/>
                          <a:pt x="1472775" y="190236"/>
                          <a:pt x="1243424" y="127685"/>
                        </a:cubicBezTo>
                        <a:cubicBezTo>
                          <a:pt x="1129065" y="96094"/>
                          <a:pt x="1017232" y="69558"/>
                          <a:pt x="910454" y="49972"/>
                        </a:cubicBezTo>
                        <a:cubicBezTo>
                          <a:pt x="803677" y="28490"/>
                          <a:pt x="701322" y="19644"/>
                          <a:pt x="606548" y="13958"/>
                        </a:cubicBezTo>
                        <a:cubicBezTo>
                          <a:pt x="511775" y="13326"/>
                          <a:pt x="424584" y="15221"/>
                          <a:pt x="348765" y="29122"/>
                        </a:cubicBezTo>
                        <a:cubicBezTo>
                          <a:pt x="310856" y="34808"/>
                          <a:pt x="275474" y="41758"/>
                          <a:pt x="243251" y="51867"/>
                        </a:cubicBezTo>
                        <a:cubicBezTo>
                          <a:pt x="211028" y="60713"/>
                          <a:pt x="181333" y="68926"/>
                          <a:pt x="156060" y="80299"/>
                        </a:cubicBezTo>
                        <a:cubicBezTo>
                          <a:pt x="130787" y="91040"/>
                          <a:pt x="107410" y="99886"/>
                          <a:pt x="87823" y="108731"/>
                        </a:cubicBezTo>
                        <a:cubicBezTo>
                          <a:pt x="68869" y="119472"/>
                          <a:pt x="53073" y="128317"/>
                          <a:pt x="39805" y="135268"/>
                        </a:cubicBezTo>
                        <a:cubicBezTo>
                          <a:pt x="13900" y="149799"/>
                          <a:pt x="0" y="157381"/>
                          <a:pt x="0" y="157381"/>
                        </a:cubicBezTo>
                        <a:cubicBezTo>
                          <a:pt x="0" y="157381"/>
                          <a:pt x="13900" y="149168"/>
                          <a:pt x="39173" y="134004"/>
                        </a:cubicBezTo>
                        <a:cubicBezTo>
                          <a:pt x="51809" y="126422"/>
                          <a:pt x="67605" y="116945"/>
                          <a:pt x="86560" y="106204"/>
                        </a:cubicBezTo>
                        <a:cubicBezTo>
                          <a:pt x="105514" y="96726"/>
                          <a:pt x="128892" y="87249"/>
                          <a:pt x="154164" y="75876"/>
                        </a:cubicBezTo>
                        <a:cubicBezTo>
                          <a:pt x="179437" y="63240"/>
                          <a:pt x="208501" y="55026"/>
                          <a:pt x="240724" y="44917"/>
                        </a:cubicBezTo>
                        <a:cubicBezTo>
                          <a:pt x="272315" y="33544"/>
                          <a:pt x="307697" y="25962"/>
                          <a:pt x="346238" y="19644"/>
                        </a:cubicBezTo>
                        <a:cubicBezTo>
                          <a:pt x="422057" y="3849"/>
                          <a:pt x="510512" y="-574"/>
                          <a:pt x="605917" y="58"/>
                        </a:cubicBezTo>
                        <a:cubicBezTo>
                          <a:pt x="701322" y="5112"/>
                          <a:pt x="804308" y="13326"/>
                          <a:pt x="911718" y="33544"/>
                        </a:cubicBezTo>
                        <a:cubicBezTo>
                          <a:pt x="1019128" y="52499"/>
                          <a:pt x="1131592" y="78403"/>
                          <a:pt x="1246583" y="108731"/>
                        </a:cubicBezTo>
                        <a:cubicBezTo>
                          <a:pt x="1477198" y="169386"/>
                          <a:pt x="1718554" y="247100"/>
                          <a:pt x="1962437" y="315968"/>
                        </a:cubicBezTo>
                        <a:cubicBezTo>
                          <a:pt x="2205688" y="386101"/>
                          <a:pt x="2452098" y="448651"/>
                          <a:pt x="2687767" y="477083"/>
                        </a:cubicBezTo>
                        <a:cubicBezTo>
                          <a:pt x="2805286" y="493510"/>
                          <a:pt x="2920278" y="497933"/>
                          <a:pt x="3028951" y="497933"/>
                        </a:cubicBezTo>
                        <a:cubicBezTo>
                          <a:pt x="3137624" y="494774"/>
                          <a:pt x="3239979" y="486560"/>
                          <a:pt x="3333489" y="468237"/>
                        </a:cubicBezTo>
                        <a:cubicBezTo>
                          <a:pt x="3380244" y="460024"/>
                          <a:pt x="3424471" y="451178"/>
                          <a:pt x="3466171" y="438541"/>
                        </a:cubicBezTo>
                        <a:cubicBezTo>
                          <a:pt x="3507871" y="427801"/>
                          <a:pt x="3547676" y="417692"/>
                          <a:pt x="3583690" y="403160"/>
                        </a:cubicBezTo>
                        <a:cubicBezTo>
                          <a:pt x="3619704" y="389259"/>
                          <a:pt x="3654454" y="379151"/>
                          <a:pt x="3684781" y="364618"/>
                        </a:cubicBezTo>
                        <a:cubicBezTo>
                          <a:pt x="3715109" y="350718"/>
                          <a:pt x="3742909" y="337450"/>
                          <a:pt x="3768182" y="326077"/>
                        </a:cubicBezTo>
                        <a:cubicBezTo>
                          <a:pt x="3818727" y="302700"/>
                          <a:pt x="3854741" y="277427"/>
                          <a:pt x="3880646" y="264159"/>
                        </a:cubicBezTo>
                        <a:cubicBezTo>
                          <a:pt x="3906551" y="248995"/>
                          <a:pt x="3919819" y="241413"/>
                          <a:pt x="3919819" y="241413"/>
                        </a:cubicBezTo>
                        <a:close/>
                      </a:path>
                    </a:pathLst>
                  </a:custGeom>
                  <a:grpFill/>
                  <a:ln w="63120" cap="flat">
                    <a:noFill/>
                    <a:prstDash val="solid"/>
                    <a:miter/>
                  </a:ln>
                </p:spPr>
                <p:txBody>
                  <a:bodyPr rtlCol="0" anchor="ctr"/>
                  <a:lstStyle/>
                  <a:p>
                    <a:endParaRPr lang="en-GB"/>
                  </a:p>
                </p:txBody>
              </p:sp>
              <p:sp>
                <p:nvSpPr>
                  <p:cNvPr id="4422" name="Freeform: Shape 4421">
                    <a:extLst>
                      <a:ext uri="{FF2B5EF4-FFF2-40B4-BE49-F238E27FC236}">
                        <a16:creationId xmlns:a16="http://schemas.microsoft.com/office/drawing/2014/main" id="{4FBB5D75-0EED-47D4-8C74-347F5BF6570F}"/>
                      </a:ext>
                    </a:extLst>
                  </p:cNvPr>
                  <p:cNvSpPr/>
                  <p:nvPr/>
                </p:nvSpPr>
                <p:spPr>
                  <a:xfrm>
                    <a:off x="6908932" y="2459554"/>
                    <a:ext cx="1175187" cy="1693912"/>
                  </a:xfrm>
                  <a:custGeom>
                    <a:avLst/>
                    <a:gdLst>
                      <a:gd name="connsiteX0" fmla="*/ 0 w 1175187"/>
                      <a:gd name="connsiteY0" fmla="*/ 0 h 1693912"/>
                      <a:gd name="connsiteX1" fmla="*/ 188914 w 1175187"/>
                      <a:gd name="connsiteY1" fmla="*/ 260942 h 1693912"/>
                      <a:gd name="connsiteX2" fmla="*/ 597071 w 1175187"/>
                      <a:gd name="connsiteY2" fmla="*/ 840322 h 1693912"/>
                      <a:gd name="connsiteX3" fmla="*/ 997014 w 1175187"/>
                      <a:gd name="connsiteY3" fmla="*/ 1425389 h 1693912"/>
                      <a:gd name="connsiteX4" fmla="*/ 1175187 w 1175187"/>
                      <a:gd name="connsiteY4" fmla="*/ 1693913 h 1693912"/>
                      <a:gd name="connsiteX5" fmla="*/ 986273 w 1175187"/>
                      <a:gd name="connsiteY5" fmla="*/ 1432971 h 1693912"/>
                      <a:gd name="connsiteX6" fmla="*/ 578116 w 1175187"/>
                      <a:gd name="connsiteY6" fmla="*/ 853590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8" y="104250"/>
                          <a:pt x="188914" y="260942"/>
                        </a:cubicBezTo>
                        <a:cubicBezTo>
                          <a:pt x="301379" y="418266"/>
                          <a:pt x="449225" y="629294"/>
                          <a:pt x="597071" y="840322"/>
                        </a:cubicBezTo>
                        <a:cubicBezTo>
                          <a:pt x="743022" y="1052614"/>
                          <a:pt x="888972" y="1264906"/>
                          <a:pt x="997014" y="1425389"/>
                        </a:cubicBezTo>
                        <a:cubicBezTo>
                          <a:pt x="1103792" y="1586503"/>
                          <a:pt x="1175187" y="1693913"/>
                          <a:pt x="1175187" y="1693913"/>
                        </a:cubicBezTo>
                        <a:cubicBezTo>
                          <a:pt x="1175187" y="1693913"/>
                          <a:pt x="1099369" y="1589662"/>
                          <a:pt x="986273" y="1432971"/>
                        </a:cubicBezTo>
                        <a:cubicBezTo>
                          <a:pt x="873809" y="1275647"/>
                          <a:pt x="725962" y="1064619"/>
                          <a:pt x="578116" y="853590"/>
                        </a:cubicBezTo>
                        <a:cubicBezTo>
                          <a:pt x="432166" y="641299"/>
                          <a:pt x="286215" y="429006"/>
                          <a:pt x="178174" y="268524"/>
                        </a:cubicBezTo>
                        <a:lnTo>
                          <a:pt x="0" y="0"/>
                        </a:lnTo>
                        <a:close/>
                      </a:path>
                    </a:pathLst>
                  </a:custGeom>
                  <a:grpFill/>
                  <a:ln w="63120" cap="flat">
                    <a:noFill/>
                    <a:prstDash val="solid"/>
                    <a:miter/>
                  </a:ln>
                </p:spPr>
                <p:txBody>
                  <a:bodyPr rtlCol="0" anchor="ctr"/>
                  <a:lstStyle/>
                  <a:p>
                    <a:endParaRPr lang="en-GB"/>
                  </a:p>
                </p:txBody>
              </p:sp>
              <p:sp>
                <p:nvSpPr>
                  <p:cNvPr id="4423" name="Freeform: Shape 4422">
                    <a:extLst>
                      <a:ext uri="{FF2B5EF4-FFF2-40B4-BE49-F238E27FC236}">
                        <a16:creationId xmlns:a16="http://schemas.microsoft.com/office/drawing/2014/main" id="{FFB33169-3603-4364-8CD3-7DD737330F2E}"/>
                      </a:ext>
                    </a:extLst>
                  </p:cNvPr>
                  <p:cNvSpPr/>
                  <p:nvPr/>
                </p:nvSpPr>
                <p:spPr>
                  <a:xfrm>
                    <a:off x="6644199" y="3043988"/>
                    <a:ext cx="822631" cy="1186560"/>
                  </a:xfrm>
                  <a:custGeom>
                    <a:avLst/>
                    <a:gdLst>
                      <a:gd name="connsiteX0" fmla="*/ 0 w 822631"/>
                      <a:gd name="connsiteY0" fmla="*/ 0 h 1186560"/>
                      <a:gd name="connsiteX1" fmla="*/ 133946 w 822631"/>
                      <a:gd name="connsiteY1" fmla="*/ 181964 h 1186560"/>
                      <a:gd name="connsiteX2" fmla="*/ 420793 w 822631"/>
                      <a:gd name="connsiteY2" fmla="*/ 586962 h 1186560"/>
                      <a:gd name="connsiteX3" fmla="*/ 699426 w 822631"/>
                      <a:gd name="connsiteY3" fmla="*/ 997646 h 1186560"/>
                      <a:gd name="connsiteX4" fmla="*/ 822631 w 822631"/>
                      <a:gd name="connsiteY4" fmla="*/ 1186560 h 1186560"/>
                      <a:gd name="connsiteX5" fmla="*/ 688685 w 822631"/>
                      <a:gd name="connsiteY5" fmla="*/ 1004596 h 1186560"/>
                      <a:gd name="connsiteX6" fmla="*/ 401838 w 822631"/>
                      <a:gd name="connsiteY6" fmla="*/ 599598 h 1186560"/>
                      <a:gd name="connsiteX7" fmla="*/ 123205 w 822631"/>
                      <a:gd name="connsiteY7" fmla="*/ 188914 h 1186560"/>
                      <a:gd name="connsiteX8" fmla="*/ 0 w 822631"/>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1" h="1186560">
                        <a:moveTo>
                          <a:pt x="0" y="0"/>
                        </a:moveTo>
                        <a:lnTo>
                          <a:pt x="133946" y="181964"/>
                        </a:lnTo>
                        <a:cubicBezTo>
                          <a:pt x="213556" y="291270"/>
                          <a:pt x="317174" y="439116"/>
                          <a:pt x="420793" y="586962"/>
                        </a:cubicBezTo>
                        <a:cubicBezTo>
                          <a:pt x="523148" y="735440"/>
                          <a:pt x="624871" y="884550"/>
                          <a:pt x="699426" y="997646"/>
                        </a:cubicBezTo>
                        <a:cubicBezTo>
                          <a:pt x="773349" y="1111373"/>
                          <a:pt x="822631" y="1186560"/>
                          <a:pt x="822631" y="1186560"/>
                        </a:cubicBezTo>
                        <a:cubicBezTo>
                          <a:pt x="822631" y="1186560"/>
                          <a:pt x="768926" y="1113901"/>
                          <a:pt x="688685" y="1004596"/>
                        </a:cubicBezTo>
                        <a:cubicBezTo>
                          <a:pt x="609076" y="895291"/>
                          <a:pt x="505457" y="747445"/>
                          <a:pt x="401838" y="599598"/>
                        </a:cubicBezTo>
                        <a:cubicBezTo>
                          <a:pt x="299483" y="451120"/>
                          <a:pt x="197760" y="302010"/>
                          <a:pt x="123205" y="188914"/>
                        </a:cubicBezTo>
                        <a:cubicBezTo>
                          <a:pt x="49282" y="75186"/>
                          <a:pt x="0" y="0"/>
                          <a:pt x="0" y="0"/>
                        </a:cubicBezTo>
                        <a:close/>
                      </a:path>
                    </a:pathLst>
                  </a:custGeom>
                  <a:grpFill/>
                  <a:ln w="63120" cap="flat">
                    <a:noFill/>
                    <a:prstDash val="solid"/>
                    <a:miter/>
                  </a:ln>
                </p:spPr>
                <p:txBody>
                  <a:bodyPr rtlCol="0" anchor="ctr"/>
                  <a:lstStyle/>
                  <a:p>
                    <a:endParaRPr lang="en-GB"/>
                  </a:p>
                </p:txBody>
              </p:sp>
              <p:sp>
                <p:nvSpPr>
                  <p:cNvPr id="4424" name="Freeform: Shape 4423">
                    <a:extLst>
                      <a:ext uri="{FF2B5EF4-FFF2-40B4-BE49-F238E27FC236}">
                        <a16:creationId xmlns:a16="http://schemas.microsoft.com/office/drawing/2014/main" id="{E55F6443-AAAD-431C-8540-CFB44D8FF727}"/>
                      </a:ext>
                    </a:extLst>
                  </p:cNvPr>
                  <p:cNvSpPr/>
                  <p:nvPr/>
                </p:nvSpPr>
                <p:spPr>
                  <a:xfrm>
                    <a:off x="5476593" y="3739623"/>
                    <a:ext cx="887076" cy="1278174"/>
                  </a:xfrm>
                  <a:custGeom>
                    <a:avLst/>
                    <a:gdLst>
                      <a:gd name="connsiteX0" fmla="*/ 0 w 887076"/>
                      <a:gd name="connsiteY0" fmla="*/ 0 h 1278174"/>
                      <a:gd name="connsiteX1" fmla="*/ 144055 w 887076"/>
                      <a:gd name="connsiteY1" fmla="*/ 195865 h 1278174"/>
                      <a:gd name="connsiteX2" fmla="*/ 453016 w 887076"/>
                      <a:gd name="connsiteY2" fmla="*/ 632453 h 1278174"/>
                      <a:gd name="connsiteX3" fmla="*/ 753763 w 887076"/>
                      <a:gd name="connsiteY3" fmla="*/ 1074728 h 1278174"/>
                      <a:gd name="connsiteX4" fmla="*/ 887077 w 887076"/>
                      <a:gd name="connsiteY4" fmla="*/ 1278175 h 1278174"/>
                      <a:gd name="connsiteX5" fmla="*/ 743022 w 887076"/>
                      <a:gd name="connsiteY5" fmla="*/ 1082310 h 1278174"/>
                      <a:gd name="connsiteX6" fmla="*/ 434061 w 887076"/>
                      <a:gd name="connsiteY6" fmla="*/ 645721 h 1278174"/>
                      <a:gd name="connsiteX7" fmla="*/ 133314 w 887076"/>
                      <a:gd name="connsiteY7" fmla="*/ 203447 h 1278174"/>
                      <a:gd name="connsiteX8" fmla="*/ 0 w 887076"/>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6" h="1278174">
                        <a:moveTo>
                          <a:pt x="0" y="0"/>
                        </a:moveTo>
                        <a:lnTo>
                          <a:pt x="144055" y="195865"/>
                        </a:lnTo>
                        <a:cubicBezTo>
                          <a:pt x="229983" y="314015"/>
                          <a:pt x="341183" y="473234"/>
                          <a:pt x="453016" y="632453"/>
                        </a:cubicBezTo>
                        <a:cubicBezTo>
                          <a:pt x="562953" y="792936"/>
                          <a:pt x="672890" y="953418"/>
                          <a:pt x="753763" y="1074728"/>
                        </a:cubicBezTo>
                        <a:cubicBezTo>
                          <a:pt x="833372" y="1196670"/>
                          <a:pt x="887077" y="1278175"/>
                          <a:pt x="887077" y="1278175"/>
                        </a:cubicBezTo>
                        <a:lnTo>
                          <a:pt x="743022" y="1082310"/>
                        </a:lnTo>
                        <a:cubicBezTo>
                          <a:pt x="657094" y="964159"/>
                          <a:pt x="545894" y="804941"/>
                          <a:pt x="434061" y="645721"/>
                        </a:cubicBezTo>
                        <a:cubicBezTo>
                          <a:pt x="324124" y="485239"/>
                          <a:pt x="214187" y="324757"/>
                          <a:pt x="133314" y="203447"/>
                        </a:cubicBezTo>
                        <a:cubicBezTo>
                          <a:pt x="53073" y="81505"/>
                          <a:pt x="0" y="0"/>
                          <a:pt x="0" y="0"/>
                        </a:cubicBezTo>
                        <a:close/>
                      </a:path>
                    </a:pathLst>
                  </a:custGeom>
                  <a:grpFill/>
                  <a:ln w="63120" cap="flat">
                    <a:noFill/>
                    <a:prstDash val="solid"/>
                    <a:miter/>
                  </a:ln>
                </p:spPr>
                <p:txBody>
                  <a:bodyPr rtlCol="0" anchor="ctr"/>
                  <a:lstStyle/>
                  <a:p>
                    <a:endParaRPr lang="en-GB"/>
                  </a:p>
                </p:txBody>
              </p:sp>
            </p:grpSp>
            <p:sp>
              <p:nvSpPr>
                <p:cNvPr id="4199" name="Freeform: Shape 4198">
                  <a:extLst>
                    <a:ext uri="{FF2B5EF4-FFF2-40B4-BE49-F238E27FC236}">
                      <a16:creationId xmlns:a16="http://schemas.microsoft.com/office/drawing/2014/main" id="{1C9D0EAE-1FC7-49DE-8140-E786F8AFD8ED}"/>
                    </a:ext>
                  </a:extLst>
                </p:cNvPr>
                <p:cNvSpPr/>
                <p:nvPr/>
              </p:nvSpPr>
              <p:spPr>
                <a:xfrm>
                  <a:off x="5413644" y="3655192"/>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4200" name="Freeform: Shape 4199">
                  <a:extLst>
                    <a:ext uri="{FF2B5EF4-FFF2-40B4-BE49-F238E27FC236}">
                      <a16:creationId xmlns:a16="http://schemas.microsoft.com/office/drawing/2014/main" id="{DE8E04DC-5CBD-4070-B4F3-3746C834A329}"/>
                    </a:ext>
                  </a:extLst>
                </p:cNvPr>
                <p:cNvSpPr/>
                <p:nvPr/>
              </p:nvSpPr>
              <p:spPr>
                <a:xfrm>
                  <a:off x="6010715" y="369373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4201" name="Freeform: Shape 4200">
                  <a:extLst>
                    <a:ext uri="{FF2B5EF4-FFF2-40B4-BE49-F238E27FC236}">
                      <a16:creationId xmlns:a16="http://schemas.microsoft.com/office/drawing/2014/main" id="{ECF14519-764A-496C-B17B-678218AA214E}"/>
                    </a:ext>
                  </a:extLst>
                </p:cNvPr>
                <p:cNvSpPr/>
                <p:nvPr/>
              </p:nvSpPr>
              <p:spPr>
                <a:xfrm>
                  <a:off x="7010888" y="4208036"/>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3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3"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4202" name="Freeform: Shape 4201">
                  <a:extLst>
                    <a:ext uri="{FF2B5EF4-FFF2-40B4-BE49-F238E27FC236}">
                      <a16:creationId xmlns:a16="http://schemas.microsoft.com/office/drawing/2014/main" id="{99656596-EEC7-47EA-B2D0-37297FC018DF}"/>
                    </a:ext>
                  </a:extLst>
                </p:cNvPr>
                <p:cNvSpPr/>
                <p:nvPr/>
              </p:nvSpPr>
              <p:spPr>
                <a:xfrm>
                  <a:off x="7941561" y="4026071"/>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5"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203" name="Freeform: Shape 4202">
                  <a:extLst>
                    <a:ext uri="{FF2B5EF4-FFF2-40B4-BE49-F238E27FC236}">
                      <a16:creationId xmlns:a16="http://schemas.microsoft.com/office/drawing/2014/main" id="{2255BA1F-1A8B-4AD9-9C14-7BC6180B236B}"/>
                    </a:ext>
                  </a:extLst>
                </p:cNvPr>
                <p:cNvSpPr/>
                <p:nvPr/>
              </p:nvSpPr>
              <p:spPr>
                <a:xfrm>
                  <a:off x="6165511" y="530677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4204" name="Freeform: Shape 4203">
                  <a:extLst>
                    <a:ext uri="{FF2B5EF4-FFF2-40B4-BE49-F238E27FC236}">
                      <a16:creationId xmlns:a16="http://schemas.microsoft.com/office/drawing/2014/main" id="{F04E56A1-96B1-42E0-A605-8FD4CE5C4FA3}"/>
                    </a:ext>
                  </a:extLst>
                </p:cNvPr>
                <p:cNvSpPr/>
                <p:nvPr/>
              </p:nvSpPr>
              <p:spPr>
                <a:xfrm>
                  <a:off x="6811864" y="205984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8"/>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205" name="Freeform: Shape 4204">
                  <a:extLst>
                    <a:ext uri="{FF2B5EF4-FFF2-40B4-BE49-F238E27FC236}">
                      <a16:creationId xmlns:a16="http://schemas.microsoft.com/office/drawing/2014/main" id="{7F54BCD4-8331-48B7-B453-47D1FF0C203A}"/>
                    </a:ext>
                  </a:extLst>
                </p:cNvPr>
                <p:cNvSpPr/>
                <p:nvPr/>
              </p:nvSpPr>
              <p:spPr>
                <a:xfrm>
                  <a:off x="6643961" y="23973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0" y="77320"/>
                        <a:pt x="17297" y="100066"/>
                      </a:cubicBezTo>
                      <a:cubicBezTo>
                        <a:pt x="40042"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06" name="Freeform: Shape 4205">
                  <a:extLst>
                    <a:ext uri="{FF2B5EF4-FFF2-40B4-BE49-F238E27FC236}">
                      <a16:creationId xmlns:a16="http://schemas.microsoft.com/office/drawing/2014/main" id="{C4CC40F7-17B0-42D2-8A14-C65492EF799B}"/>
                    </a:ext>
                  </a:extLst>
                </p:cNvPr>
                <p:cNvSpPr/>
                <p:nvPr/>
              </p:nvSpPr>
              <p:spPr>
                <a:xfrm>
                  <a:off x="6836035" y="265707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674" y="122811"/>
                        <a:pt x="77320" y="123443"/>
                        <a:pt x="100066" y="100066"/>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07" name="Freeform: Shape 4206">
                  <a:extLst>
                    <a:ext uri="{FF2B5EF4-FFF2-40B4-BE49-F238E27FC236}">
                      <a16:creationId xmlns:a16="http://schemas.microsoft.com/office/drawing/2014/main" id="{83024D60-E911-460A-A97E-6D3566A5DFCA}"/>
                    </a:ext>
                  </a:extLst>
                </p:cNvPr>
                <p:cNvSpPr/>
                <p:nvPr/>
              </p:nvSpPr>
              <p:spPr>
                <a:xfrm>
                  <a:off x="6545397" y="282135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674"/>
                        <a:pt x="-6080"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08" name="Freeform: Shape 4207">
                  <a:extLst>
                    <a:ext uri="{FF2B5EF4-FFF2-40B4-BE49-F238E27FC236}">
                      <a16:creationId xmlns:a16="http://schemas.microsoft.com/office/drawing/2014/main" id="{4F88223F-23C6-4831-87B8-EACF6A871AB1}"/>
                    </a:ext>
                  </a:extLst>
                </p:cNvPr>
                <p:cNvSpPr/>
                <p:nvPr/>
              </p:nvSpPr>
              <p:spPr>
                <a:xfrm>
                  <a:off x="6348269" y="382973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09" name="Freeform: Shape 4208">
                  <a:extLst>
                    <a:ext uri="{FF2B5EF4-FFF2-40B4-BE49-F238E27FC236}">
                      <a16:creationId xmlns:a16="http://schemas.microsoft.com/office/drawing/2014/main" id="{29D7EBCF-F96E-4A82-AF30-EB63B758CC50}"/>
                    </a:ext>
                  </a:extLst>
                </p:cNvPr>
                <p:cNvSpPr/>
                <p:nvPr/>
              </p:nvSpPr>
              <p:spPr>
                <a:xfrm>
                  <a:off x="5737929" y="383542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6"/>
                      </a:cubicBezTo>
                      <a:cubicBezTo>
                        <a:pt x="40674" y="122811"/>
                        <a:pt x="77320" y="123443"/>
                        <a:pt x="100066" y="100066"/>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210" name="Freeform: Shape 4209">
                  <a:extLst>
                    <a:ext uri="{FF2B5EF4-FFF2-40B4-BE49-F238E27FC236}">
                      <a16:creationId xmlns:a16="http://schemas.microsoft.com/office/drawing/2014/main" id="{F388F7EF-2F74-46AC-941D-07916AAC32E1}"/>
                    </a:ext>
                  </a:extLst>
                </p:cNvPr>
                <p:cNvSpPr/>
                <p:nvPr/>
              </p:nvSpPr>
              <p:spPr>
                <a:xfrm>
                  <a:off x="4970267" y="363071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0" y="77320"/>
                        <a:pt x="17297" y="100065"/>
                      </a:cubicBezTo>
                      <a:cubicBezTo>
                        <a:pt x="40674" y="122811"/>
                        <a:pt x="77320" y="123443"/>
                        <a:pt x="100065" y="100065"/>
                      </a:cubicBezTo>
                      <a:cubicBezTo>
                        <a:pt x="122811" y="76688"/>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211" name="Freeform: Shape 4210">
                  <a:extLst>
                    <a:ext uri="{FF2B5EF4-FFF2-40B4-BE49-F238E27FC236}">
                      <a16:creationId xmlns:a16="http://schemas.microsoft.com/office/drawing/2014/main" id="{EA36B47A-0DE7-4D7D-B994-9562A5BCF361}"/>
                    </a:ext>
                  </a:extLst>
                </p:cNvPr>
                <p:cNvSpPr/>
                <p:nvPr/>
              </p:nvSpPr>
              <p:spPr>
                <a:xfrm>
                  <a:off x="4747865" y="385880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0" y="77320"/>
                        <a:pt x="17297" y="100065"/>
                      </a:cubicBezTo>
                      <a:cubicBezTo>
                        <a:pt x="40042"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212" name="Freeform: Shape 4211">
                  <a:extLst>
                    <a:ext uri="{FF2B5EF4-FFF2-40B4-BE49-F238E27FC236}">
                      <a16:creationId xmlns:a16="http://schemas.microsoft.com/office/drawing/2014/main" id="{659DDC2E-CF21-42B5-B0C6-54AC0C872A19}"/>
                    </a:ext>
                  </a:extLst>
                </p:cNvPr>
                <p:cNvSpPr/>
                <p:nvPr/>
              </p:nvSpPr>
              <p:spPr>
                <a:xfrm>
                  <a:off x="6681870" y="402812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1"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213" name="Freeform: Shape 4212">
                  <a:extLst>
                    <a:ext uri="{FF2B5EF4-FFF2-40B4-BE49-F238E27FC236}">
                      <a16:creationId xmlns:a16="http://schemas.microsoft.com/office/drawing/2014/main" id="{665A1404-AE22-4FF9-BC0E-C1C35861B758}"/>
                    </a:ext>
                  </a:extLst>
                </p:cNvPr>
                <p:cNvSpPr/>
                <p:nvPr/>
              </p:nvSpPr>
              <p:spPr>
                <a:xfrm>
                  <a:off x="7495656" y="429854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675"/>
                        <a:pt x="-6080" y="77320"/>
                        <a:pt x="17297" y="100065"/>
                      </a:cubicBezTo>
                      <a:cubicBezTo>
                        <a:pt x="40674" y="122811"/>
                        <a:pt x="77320" y="123443"/>
                        <a:pt x="100066" y="100065"/>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14" name="Freeform: Shape 4213">
                  <a:extLst>
                    <a:ext uri="{FF2B5EF4-FFF2-40B4-BE49-F238E27FC236}">
                      <a16:creationId xmlns:a16="http://schemas.microsoft.com/office/drawing/2014/main" id="{EF968D6E-2040-4ECD-8B00-AA1395E73057}"/>
                    </a:ext>
                  </a:extLst>
                </p:cNvPr>
                <p:cNvSpPr/>
                <p:nvPr/>
              </p:nvSpPr>
              <p:spPr>
                <a:xfrm>
                  <a:off x="7977815" y="429230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15" name="Freeform: Shape 4214">
                  <a:extLst>
                    <a:ext uri="{FF2B5EF4-FFF2-40B4-BE49-F238E27FC236}">
                      <a16:creationId xmlns:a16="http://schemas.microsoft.com/office/drawing/2014/main" id="{28D47C8B-3549-4042-B80C-D1B1F28341DF}"/>
                    </a:ext>
                  </a:extLst>
                </p:cNvPr>
                <p:cNvSpPr/>
                <p:nvPr/>
              </p:nvSpPr>
              <p:spPr>
                <a:xfrm>
                  <a:off x="7498895" y="421333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16" name="Freeform: Shape 4215">
                  <a:extLst>
                    <a:ext uri="{FF2B5EF4-FFF2-40B4-BE49-F238E27FC236}">
                      <a16:creationId xmlns:a16="http://schemas.microsoft.com/office/drawing/2014/main" id="{5CE21595-41FB-4A47-ABBB-E427764DA8A1}"/>
                    </a:ext>
                  </a:extLst>
                </p:cNvPr>
                <p:cNvSpPr/>
                <p:nvPr/>
              </p:nvSpPr>
              <p:spPr>
                <a:xfrm>
                  <a:off x="7058515" y="408444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17" name="Freeform: Shape 4216">
                  <a:extLst>
                    <a:ext uri="{FF2B5EF4-FFF2-40B4-BE49-F238E27FC236}">
                      <a16:creationId xmlns:a16="http://schemas.microsoft.com/office/drawing/2014/main" id="{F47F20D2-F327-43EE-A28C-233C605369CE}"/>
                    </a:ext>
                  </a:extLst>
                </p:cNvPr>
                <p:cNvSpPr/>
                <p:nvPr/>
              </p:nvSpPr>
              <p:spPr>
                <a:xfrm>
                  <a:off x="6635827" y="416089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18" name="Freeform: Shape 4217">
                  <a:extLst>
                    <a:ext uri="{FF2B5EF4-FFF2-40B4-BE49-F238E27FC236}">
                      <a16:creationId xmlns:a16="http://schemas.microsoft.com/office/drawing/2014/main" id="{7299836A-9A6A-42C6-A35F-67561BA938D6}"/>
                    </a:ext>
                  </a:extLst>
                </p:cNvPr>
                <p:cNvSpPr/>
                <p:nvPr/>
              </p:nvSpPr>
              <p:spPr>
                <a:xfrm>
                  <a:off x="6353403" y="435233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19" name="Freeform: Shape 4218">
                  <a:extLst>
                    <a:ext uri="{FF2B5EF4-FFF2-40B4-BE49-F238E27FC236}">
                      <a16:creationId xmlns:a16="http://schemas.microsoft.com/office/drawing/2014/main" id="{EC203A14-E240-4A51-A63C-5E245CBF45F0}"/>
                    </a:ext>
                  </a:extLst>
                </p:cNvPr>
                <p:cNvSpPr/>
                <p:nvPr/>
              </p:nvSpPr>
              <p:spPr>
                <a:xfrm>
                  <a:off x="6383099" y="40958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0" name="Freeform: Shape 4219">
                  <a:extLst>
                    <a:ext uri="{FF2B5EF4-FFF2-40B4-BE49-F238E27FC236}">
                      <a16:creationId xmlns:a16="http://schemas.microsoft.com/office/drawing/2014/main" id="{43A4B238-4DF1-4654-964B-D91BD8EB5449}"/>
                    </a:ext>
                  </a:extLst>
                </p:cNvPr>
                <p:cNvSpPr/>
                <p:nvPr/>
              </p:nvSpPr>
              <p:spPr>
                <a:xfrm>
                  <a:off x="6459549" y="503090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1" name="Freeform: Shape 4220">
                  <a:extLst>
                    <a:ext uri="{FF2B5EF4-FFF2-40B4-BE49-F238E27FC236}">
                      <a16:creationId xmlns:a16="http://schemas.microsoft.com/office/drawing/2014/main" id="{4D4457EF-7B0D-4264-87AF-AD648DF897AA}"/>
                    </a:ext>
                  </a:extLst>
                </p:cNvPr>
                <p:cNvSpPr/>
                <p:nvPr/>
              </p:nvSpPr>
              <p:spPr>
                <a:xfrm>
                  <a:off x="6128475" y="524635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2" name="Freeform: Shape 4221">
                  <a:extLst>
                    <a:ext uri="{FF2B5EF4-FFF2-40B4-BE49-F238E27FC236}">
                      <a16:creationId xmlns:a16="http://schemas.microsoft.com/office/drawing/2014/main" id="{504EA839-D47C-45DE-AD18-4ADF5DB01FD1}"/>
                    </a:ext>
                  </a:extLst>
                </p:cNvPr>
                <p:cNvSpPr/>
                <p:nvPr/>
              </p:nvSpPr>
              <p:spPr>
                <a:xfrm>
                  <a:off x="6311071" y="4524187"/>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3" name="Freeform: Shape 4222">
                  <a:extLst>
                    <a:ext uri="{FF2B5EF4-FFF2-40B4-BE49-F238E27FC236}">
                      <a16:creationId xmlns:a16="http://schemas.microsoft.com/office/drawing/2014/main" id="{4ED60BC7-EC5B-46C2-A939-A1ECA972C7AE}"/>
                    </a:ext>
                  </a:extLst>
                </p:cNvPr>
                <p:cNvSpPr/>
                <p:nvPr/>
              </p:nvSpPr>
              <p:spPr>
                <a:xfrm>
                  <a:off x="6487981" y="413372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4" name="Freeform: Shape 4223">
                  <a:extLst>
                    <a:ext uri="{FF2B5EF4-FFF2-40B4-BE49-F238E27FC236}">
                      <a16:creationId xmlns:a16="http://schemas.microsoft.com/office/drawing/2014/main" id="{C8A0ACDC-951D-4EAA-8B81-EC3FD273CBF6}"/>
                    </a:ext>
                  </a:extLst>
                </p:cNvPr>
                <p:cNvSpPr/>
                <p:nvPr/>
              </p:nvSpPr>
              <p:spPr>
                <a:xfrm>
                  <a:off x="6534104" y="380707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5" name="Freeform: Shape 4224">
                  <a:extLst>
                    <a:ext uri="{FF2B5EF4-FFF2-40B4-BE49-F238E27FC236}">
                      <a16:creationId xmlns:a16="http://schemas.microsoft.com/office/drawing/2014/main" id="{EC62B70E-9401-49BB-B75B-E1EA123A2E43}"/>
                    </a:ext>
                  </a:extLst>
                </p:cNvPr>
                <p:cNvSpPr/>
                <p:nvPr/>
              </p:nvSpPr>
              <p:spPr>
                <a:xfrm>
                  <a:off x="6426694" y="352591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6" name="Freeform: Shape 4225">
                  <a:extLst>
                    <a:ext uri="{FF2B5EF4-FFF2-40B4-BE49-F238E27FC236}">
                      <a16:creationId xmlns:a16="http://schemas.microsoft.com/office/drawing/2014/main" id="{3336C9E0-8660-4541-A66A-8EA41DD97EF0}"/>
                    </a:ext>
                  </a:extLst>
                </p:cNvPr>
                <p:cNvSpPr/>
                <p:nvPr/>
              </p:nvSpPr>
              <p:spPr>
                <a:xfrm>
                  <a:off x="6466499" y="335089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7" name="Freeform: Shape 4226">
                  <a:extLst>
                    <a:ext uri="{FF2B5EF4-FFF2-40B4-BE49-F238E27FC236}">
                      <a16:creationId xmlns:a16="http://schemas.microsoft.com/office/drawing/2014/main" id="{68764C0D-F167-4BA8-A772-FD50DA7C5187}"/>
                    </a:ext>
                  </a:extLst>
                </p:cNvPr>
                <p:cNvSpPr/>
                <p:nvPr/>
              </p:nvSpPr>
              <p:spPr>
                <a:xfrm>
                  <a:off x="6637722" y="32182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8" name="Freeform: Shape 4227">
                  <a:extLst>
                    <a:ext uri="{FF2B5EF4-FFF2-40B4-BE49-F238E27FC236}">
                      <a16:creationId xmlns:a16="http://schemas.microsoft.com/office/drawing/2014/main" id="{48ACBA6C-D302-45BF-9176-5177480283BC}"/>
                    </a:ext>
                  </a:extLst>
                </p:cNvPr>
                <p:cNvSpPr/>
                <p:nvPr/>
              </p:nvSpPr>
              <p:spPr>
                <a:xfrm>
                  <a:off x="6522099" y="305836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29" name="Freeform: Shape 4228">
                  <a:extLst>
                    <a:ext uri="{FF2B5EF4-FFF2-40B4-BE49-F238E27FC236}">
                      <a16:creationId xmlns:a16="http://schemas.microsoft.com/office/drawing/2014/main" id="{1E769415-C647-4D6A-89AE-F65FD865CB6B}"/>
                    </a:ext>
                  </a:extLst>
                </p:cNvPr>
                <p:cNvSpPr/>
                <p:nvPr/>
              </p:nvSpPr>
              <p:spPr>
                <a:xfrm>
                  <a:off x="6724914" y="2931366"/>
                  <a:ext cx="73607" cy="73606"/>
                </a:xfrm>
                <a:custGeom>
                  <a:avLst/>
                  <a:gdLst>
                    <a:gd name="connsiteX0" fmla="*/ 62708 w 73607"/>
                    <a:gd name="connsiteY0" fmla="*/ 10899 h 73606"/>
                    <a:gd name="connsiteX1" fmla="*/ 10899 w 73607"/>
                    <a:gd name="connsiteY1" fmla="*/ 10899 h 73606"/>
                    <a:gd name="connsiteX2" fmla="*/ 10899 w 73607"/>
                    <a:gd name="connsiteY2" fmla="*/ 62708 h 73606"/>
                    <a:gd name="connsiteX3" fmla="*/ 62708 w 73607"/>
                    <a:gd name="connsiteY3" fmla="*/ 62708 h 73606"/>
                    <a:gd name="connsiteX4" fmla="*/ 62708 w 73607"/>
                    <a:gd name="connsiteY4" fmla="*/ 10899 h 73606"/>
                    <a:gd name="connsiteX5" fmla="*/ 62708 w 73607"/>
                    <a:gd name="connsiteY5" fmla="*/ 10899 h 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6">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30" name="Freeform: Shape 4229">
                  <a:extLst>
                    <a:ext uri="{FF2B5EF4-FFF2-40B4-BE49-F238E27FC236}">
                      <a16:creationId xmlns:a16="http://schemas.microsoft.com/office/drawing/2014/main" id="{9D0C5E4C-2171-40D8-8A4E-402D52E316BB}"/>
                    </a:ext>
                  </a:extLst>
                </p:cNvPr>
                <p:cNvSpPr/>
                <p:nvPr/>
              </p:nvSpPr>
              <p:spPr>
                <a:xfrm>
                  <a:off x="6725230" y="261261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1" name="Freeform: Shape 4230">
                  <a:extLst>
                    <a:ext uri="{FF2B5EF4-FFF2-40B4-BE49-F238E27FC236}">
                      <a16:creationId xmlns:a16="http://schemas.microsoft.com/office/drawing/2014/main" id="{CAF979F0-6BB8-46DA-8C6A-E56DAB100284}"/>
                    </a:ext>
                  </a:extLst>
                </p:cNvPr>
                <p:cNvSpPr/>
                <p:nvPr/>
              </p:nvSpPr>
              <p:spPr>
                <a:xfrm>
                  <a:off x="6879394" y="258860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2" name="Freeform: Shape 4231">
                  <a:extLst>
                    <a:ext uri="{FF2B5EF4-FFF2-40B4-BE49-F238E27FC236}">
                      <a16:creationId xmlns:a16="http://schemas.microsoft.com/office/drawing/2014/main" id="{5A5A3EC7-C0E9-45BF-941B-4D6A15BE221A}"/>
                    </a:ext>
                  </a:extLst>
                </p:cNvPr>
                <p:cNvSpPr/>
                <p:nvPr/>
              </p:nvSpPr>
              <p:spPr>
                <a:xfrm>
                  <a:off x="6821267" y="233840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3" name="Freeform: Shape 4232">
                  <a:extLst>
                    <a:ext uri="{FF2B5EF4-FFF2-40B4-BE49-F238E27FC236}">
                      <a16:creationId xmlns:a16="http://schemas.microsoft.com/office/drawing/2014/main" id="{92A0D773-1581-404E-AA89-FE9F428F6E5B}"/>
                    </a:ext>
                  </a:extLst>
                </p:cNvPr>
                <p:cNvSpPr/>
                <p:nvPr/>
              </p:nvSpPr>
              <p:spPr>
                <a:xfrm>
                  <a:off x="7001967" y="2439493"/>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4" name="Freeform: Shape 4233">
                  <a:extLst>
                    <a:ext uri="{FF2B5EF4-FFF2-40B4-BE49-F238E27FC236}">
                      <a16:creationId xmlns:a16="http://schemas.microsoft.com/office/drawing/2014/main" id="{45F77636-8390-4169-B86E-7E86CCCF082E}"/>
                    </a:ext>
                  </a:extLst>
                </p:cNvPr>
                <p:cNvSpPr/>
                <p:nvPr/>
              </p:nvSpPr>
              <p:spPr>
                <a:xfrm>
                  <a:off x="6651699" y="2760459"/>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235" name="Freeform: Shape 4234">
                  <a:extLst>
                    <a:ext uri="{FF2B5EF4-FFF2-40B4-BE49-F238E27FC236}">
                      <a16:creationId xmlns:a16="http://schemas.microsoft.com/office/drawing/2014/main" id="{5366136B-7CE3-4C54-A825-AFF968E966B2}"/>
                    </a:ext>
                  </a:extLst>
                </p:cNvPr>
                <p:cNvSpPr/>
                <p:nvPr/>
              </p:nvSpPr>
              <p:spPr>
                <a:xfrm>
                  <a:off x="6560956" y="359383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6" name="Freeform: Shape 4235">
                  <a:extLst>
                    <a:ext uri="{FF2B5EF4-FFF2-40B4-BE49-F238E27FC236}">
                      <a16:creationId xmlns:a16="http://schemas.microsoft.com/office/drawing/2014/main" id="{9D49B48C-D370-4624-ACE7-07971DD25AB4}"/>
                    </a:ext>
                  </a:extLst>
                </p:cNvPr>
                <p:cNvSpPr/>
                <p:nvPr/>
              </p:nvSpPr>
              <p:spPr>
                <a:xfrm>
                  <a:off x="6523047" y="4391189"/>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7" name="Freeform: Shape 4236">
                  <a:extLst>
                    <a:ext uri="{FF2B5EF4-FFF2-40B4-BE49-F238E27FC236}">
                      <a16:creationId xmlns:a16="http://schemas.microsoft.com/office/drawing/2014/main" id="{2212D1F5-C8C8-4A46-9902-2503174EB437}"/>
                    </a:ext>
                  </a:extLst>
                </p:cNvPr>
                <p:cNvSpPr/>
                <p:nvPr/>
              </p:nvSpPr>
              <p:spPr>
                <a:xfrm>
                  <a:off x="6295352" y="4792396"/>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238" name="Freeform: Shape 4237">
                  <a:extLst>
                    <a:ext uri="{FF2B5EF4-FFF2-40B4-BE49-F238E27FC236}">
                      <a16:creationId xmlns:a16="http://schemas.microsoft.com/office/drawing/2014/main" id="{EFBE8405-58F0-495C-8E17-8EF546E26153}"/>
                    </a:ext>
                  </a:extLst>
                </p:cNvPr>
                <p:cNvSpPr/>
                <p:nvPr/>
              </p:nvSpPr>
              <p:spPr>
                <a:xfrm>
                  <a:off x="6448492" y="5272580"/>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39" name="Freeform: Shape 4238">
                  <a:extLst>
                    <a:ext uri="{FF2B5EF4-FFF2-40B4-BE49-F238E27FC236}">
                      <a16:creationId xmlns:a16="http://schemas.microsoft.com/office/drawing/2014/main" id="{F0C6EFEF-90BE-448D-A631-1074C967E313}"/>
                    </a:ext>
                  </a:extLst>
                </p:cNvPr>
                <p:cNvSpPr/>
                <p:nvPr/>
              </p:nvSpPr>
              <p:spPr>
                <a:xfrm>
                  <a:off x="6775775" y="2761090"/>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0" name="Freeform: Shape 4239">
                  <a:extLst>
                    <a:ext uri="{FF2B5EF4-FFF2-40B4-BE49-F238E27FC236}">
                      <a16:creationId xmlns:a16="http://schemas.microsoft.com/office/drawing/2014/main" id="{82457DB0-6F7A-4123-BE1E-E9B6AB769225}"/>
                    </a:ext>
                  </a:extLst>
                </p:cNvPr>
                <p:cNvSpPr/>
                <p:nvPr/>
              </p:nvSpPr>
              <p:spPr>
                <a:xfrm>
                  <a:off x="5726952" y="364500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1" name="Freeform: Shape 4240">
                  <a:extLst>
                    <a:ext uri="{FF2B5EF4-FFF2-40B4-BE49-F238E27FC236}">
                      <a16:creationId xmlns:a16="http://schemas.microsoft.com/office/drawing/2014/main" id="{DB2BB731-3F70-44C9-85AD-C8AEDA8F1286}"/>
                    </a:ext>
                  </a:extLst>
                </p:cNvPr>
                <p:cNvSpPr/>
                <p:nvPr/>
              </p:nvSpPr>
              <p:spPr>
                <a:xfrm>
                  <a:off x="5596165" y="362984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2" name="Freeform: Shape 4241">
                  <a:extLst>
                    <a:ext uri="{FF2B5EF4-FFF2-40B4-BE49-F238E27FC236}">
                      <a16:creationId xmlns:a16="http://schemas.microsoft.com/office/drawing/2014/main" id="{7113F2A3-1156-4B50-8F11-462F525C4390}"/>
                    </a:ext>
                  </a:extLst>
                </p:cNvPr>
                <p:cNvSpPr/>
                <p:nvPr/>
              </p:nvSpPr>
              <p:spPr>
                <a:xfrm>
                  <a:off x="5952512" y="3917955"/>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3" name="Freeform: Shape 4242">
                  <a:extLst>
                    <a:ext uri="{FF2B5EF4-FFF2-40B4-BE49-F238E27FC236}">
                      <a16:creationId xmlns:a16="http://schemas.microsoft.com/office/drawing/2014/main" id="{69FB4A84-F57A-46A1-A6E9-09647967D27D}"/>
                    </a:ext>
                  </a:extLst>
                </p:cNvPr>
                <p:cNvSpPr/>
                <p:nvPr/>
              </p:nvSpPr>
              <p:spPr>
                <a:xfrm>
                  <a:off x="6778935" y="399124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4" name="Freeform: Shape 4243">
                  <a:extLst>
                    <a:ext uri="{FF2B5EF4-FFF2-40B4-BE49-F238E27FC236}">
                      <a16:creationId xmlns:a16="http://schemas.microsoft.com/office/drawing/2014/main" id="{3E968E87-DDA7-41BF-91C9-4A20209A26A3}"/>
                    </a:ext>
                  </a:extLst>
                </p:cNvPr>
                <p:cNvSpPr/>
                <p:nvPr/>
              </p:nvSpPr>
              <p:spPr>
                <a:xfrm>
                  <a:off x="6788173" y="3998196"/>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245" name="Freeform: Shape 4244">
                  <a:extLst>
                    <a:ext uri="{FF2B5EF4-FFF2-40B4-BE49-F238E27FC236}">
                      <a16:creationId xmlns:a16="http://schemas.microsoft.com/office/drawing/2014/main" id="{529EA8AD-0B77-4052-A024-F27F8C581572}"/>
                    </a:ext>
                  </a:extLst>
                </p:cNvPr>
                <p:cNvSpPr/>
                <p:nvPr/>
              </p:nvSpPr>
              <p:spPr>
                <a:xfrm>
                  <a:off x="7260382" y="425282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6" name="Freeform: Shape 4245">
                  <a:extLst>
                    <a:ext uri="{FF2B5EF4-FFF2-40B4-BE49-F238E27FC236}">
                      <a16:creationId xmlns:a16="http://schemas.microsoft.com/office/drawing/2014/main" id="{444A9FED-BFC3-4CF8-97F3-335EA8739B9C}"/>
                    </a:ext>
                  </a:extLst>
                </p:cNvPr>
                <p:cNvSpPr/>
                <p:nvPr/>
              </p:nvSpPr>
              <p:spPr>
                <a:xfrm>
                  <a:off x="7810067" y="400072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7" name="Freeform: Shape 4246">
                  <a:extLst>
                    <a:ext uri="{FF2B5EF4-FFF2-40B4-BE49-F238E27FC236}">
                      <a16:creationId xmlns:a16="http://schemas.microsoft.com/office/drawing/2014/main" id="{ABE7069A-6779-460E-BB53-F7CE68E6DF70}"/>
                    </a:ext>
                  </a:extLst>
                </p:cNvPr>
                <p:cNvSpPr/>
                <p:nvPr/>
              </p:nvSpPr>
              <p:spPr>
                <a:xfrm>
                  <a:off x="7945908" y="398998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8" name="Freeform: Shape 4247">
                  <a:extLst>
                    <a:ext uri="{FF2B5EF4-FFF2-40B4-BE49-F238E27FC236}">
                      <a16:creationId xmlns:a16="http://schemas.microsoft.com/office/drawing/2014/main" id="{8C42D88B-58A7-40F2-9849-F02FDC596FC1}"/>
                    </a:ext>
                  </a:extLst>
                </p:cNvPr>
                <p:cNvSpPr/>
                <p:nvPr/>
              </p:nvSpPr>
              <p:spPr>
                <a:xfrm>
                  <a:off x="7868826" y="433874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49" name="Freeform: Shape 4248">
                  <a:extLst>
                    <a:ext uri="{FF2B5EF4-FFF2-40B4-BE49-F238E27FC236}">
                      <a16:creationId xmlns:a16="http://schemas.microsoft.com/office/drawing/2014/main" id="{8068129C-5345-4469-9B0C-CBA34F4555D4}"/>
                    </a:ext>
                  </a:extLst>
                </p:cNvPr>
                <p:cNvSpPr/>
                <p:nvPr/>
              </p:nvSpPr>
              <p:spPr>
                <a:xfrm>
                  <a:off x="8163255" y="420353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0" name="Freeform: Shape 4249">
                  <a:extLst>
                    <a:ext uri="{FF2B5EF4-FFF2-40B4-BE49-F238E27FC236}">
                      <a16:creationId xmlns:a16="http://schemas.microsoft.com/office/drawing/2014/main" id="{DEA902ED-F372-4625-A1E9-E54590E8B8D6}"/>
                    </a:ext>
                  </a:extLst>
                </p:cNvPr>
                <p:cNvSpPr/>
                <p:nvPr/>
              </p:nvSpPr>
              <p:spPr>
                <a:xfrm>
                  <a:off x="7891572" y="380296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1" name="Freeform: Shape 4250">
                  <a:extLst>
                    <a:ext uri="{FF2B5EF4-FFF2-40B4-BE49-F238E27FC236}">
                      <a16:creationId xmlns:a16="http://schemas.microsoft.com/office/drawing/2014/main" id="{41004572-3F94-4700-B969-AB761BBF1A9A}"/>
                    </a:ext>
                  </a:extLst>
                </p:cNvPr>
                <p:cNvSpPr/>
                <p:nvPr/>
              </p:nvSpPr>
              <p:spPr>
                <a:xfrm>
                  <a:off x="7722875" y="3710718"/>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2" name="Freeform: Shape 4251">
                  <a:extLst>
                    <a:ext uri="{FF2B5EF4-FFF2-40B4-BE49-F238E27FC236}">
                      <a16:creationId xmlns:a16="http://schemas.microsoft.com/office/drawing/2014/main" id="{14EA1105-0532-4BEE-AB79-DAF00A77A934}"/>
                    </a:ext>
                  </a:extLst>
                </p:cNvPr>
                <p:cNvSpPr/>
                <p:nvPr/>
              </p:nvSpPr>
              <p:spPr>
                <a:xfrm>
                  <a:off x="7659693" y="3459885"/>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3" name="Freeform: Shape 4252">
                  <a:extLst>
                    <a:ext uri="{FF2B5EF4-FFF2-40B4-BE49-F238E27FC236}">
                      <a16:creationId xmlns:a16="http://schemas.microsoft.com/office/drawing/2014/main" id="{4B6A6137-E50B-440D-A951-6C3C5BE8DE2B}"/>
                    </a:ext>
                  </a:extLst>
                </p:cNvPr>
                <p:cNvSpPr/>
                <p:nvPr/>
              </p:nvSpPr>
              <p:spPr>
                <a:xfrm>
                  <a:off x="7365896" y="3221688"/>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4" name="Freeform: Shape 4253">
                  <a:extLst>
                    <a:ext uri="{FF2B5EF4-FFF2-40B4-BE49-F238E27FC236}">
                      <a16:creationId xmlns:a16="http://schemas.microsoft.com/office/drawing/2014/main" id="{509DF467-B914-48F7-9E8E-1730592AE480}"/>
                    </a:ext>
                  </a:extLst>
                </p:cNvPr>
                <p:cNvSpPr/>
                <p:nvPr/>
              </p:nvSpPr>
              <p:spPr>
                <a:xfrm>
                  <a:off x="7315112" y="2980964"/>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255" name="Freeform: Shape 4254">
                  <a:extLst>
                    <a:ext uri="{FF2B5EF4-FFF2-40B4-BE49-F238E27FC236}">
                      <a16:creationId xmlns:a16="http://schemas.microsoft.com/office/drawing/2014/main" id="{896DCCE7-C270-4173-A713-7B0FF059D326}"/>
                    </a:ext>
                  </a:extLst>
                </p:cNvPr>
                <p:cNvSpPr/>
                <p:nvPr/>
              </p:nvSpPr>
              <p:spPr>
                <a:xfrm>
                  <a:off x="7128332" y="2711176"/>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6" name="Freeform: Shape 4255">
                  <a:extLst>
                    <a:ext uri="{FF2B5EF4-FFF2-40B4-BE49-F238E27FC236}">
                      <a16:creationId xmlns:a16="http://schemas.microsoft.com/office/drawing/2014/main" id="{17F4D933-2175-430E-BF4A-8F0ACEB4E966}"/>
                    </a:ext>
                  </a:extLst>
                </p:cNvPr>
                <p:cNvSpPr/>
                <p:nvPr/>
              </p:nvSpPr>
              <p:spPr>
                <a:xfrm>
                  <a:off x="6938546" y="2579126"/>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257" name="Freeform: Shape 4256">
                  <a:extLst>
                    <a:ext uri="{FF2B5EF4-FFF2-40B4-BE49-F238E27FC236}">
                      <a16:creationId xmlns:a16="http://schemas.microsoft.com/office/drawing/2014/main" id="{68C87FEF-25AC-431A-988B-D32157D29A02}"/>
                    </a:ext>
                  </a:extLst>
                </p:cNvPr>
                <p:cNvSpPr/>
                <p:nvPr/>
              </p:nvSpPr>
              <p:spPr>
                <a:xfrm>
                  <a:off x="6744577" y="3166720"/>
                  <a:ext cx="42886" cy="42648"/>
                </a:xfrm>
                <a:custGeom>
                  <a:avLst/>
                  <a:gdLst>
                    <a:gd name="connsiteX0" fmla="*/ 36727 w 42886"/>
                    <a:gd name="connsiteY0" fmla="*/ 6160 h 42648"/>
                    <a:gd name="connsiteX1" fmla="*/ 6399 w 42886"/>
                    <a:gd name="connsiteY1" fmla="*/ 6160 h 42648"/>
                    <a:gd name="connsiteX2" fmla="*/ 6399 w 42886"/>
                    <a:gd name="connsiteY2" fmla="*/ 36488 h 42648"/>
                    <a:gd name="connsiteX3" fmla="*/ 36727 w 42886"/>
                    <a:gd name="connsiteY3" fmla="*/ 36488 h 42648"/>
                    <a:gd name="connsiteX4" fmla="*/ 36727 w 42886"/>
                    <a:gd name="connsiteY4" fmla="*/ 6160 h 42648"/>
                    <a:gd name="connsiteX5" fmla="*/ 36727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7" y="6160"/>
                      </a:moveTo>
                      <a:cubicBezTo>
                        <a:pt x="28513" y="-2053"/>
                        <a:pt x="15245" y="-2053"/>
                        <a:pt x="6399" y="6160"/>
                      </a:cubicBezTo>
                      <a:cubicBezTo>
                        <a:pt x="-2446" y="14374"/>
                        <a:pt x="-1814" y="27642"/>
                        <a:pt x="6399" y="36488"/>
                      </a:cubicBezTo>
                      <a:cubicBezTo>
                        <a:pt x="14613" y="44702"/>
                        <a:pt x="27881" y="44702"/>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258" name="Freeform: Shape 4257">
                  <a:extLst>
                    <a:ext uri="{FF2B5EF4-FFF2-40B4-BE49-F238E27FC236}">
                      <a16:creationId xmlns:a16="http://schemas.microsoft.com/office/drawing/2014/main" id="{5BD48049-6AD1-48F0-BE7D-5C8419A67406}"/>
                    </a:ext>
                  </a:extLst>
                </p:cNvPr>
                <p:cNvSpPr/>
                <p:nvPr/>
              </p:nvSpPr>
              <p:spPr>
                <a:xfrm>
                  <a:off x="6774512" y="334236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59" name="Freeform: Shape 4258">
                  <a:extLst>
                    <a:ext uri="{FF2B5EF4-FFF2-40B4-BE49-F238E27FC236}">
                      <a16:creationId xmlns:a16="http://schemas.microsoft.com/office/drawing/2014/main" id="{5B3E371A-28B3-4406-BEA2-4D734394AF57}"/>
                    </a:ext>
                  </a:extLst>
                </p:cNvPr>
                <p:cNvSpPr/>
                <p:nvPr/>
              </p:nvSpPr>
              <p:spPr>
                <a:xfrm>
                  <a:off x="7072100" y="3523067"/>
                  <a:ext cx="42886" cy="42648"/>
                </a:xfrm>
                <a:custGeom>
                  <a:avLst/>
                  <a:gdLst>
                    <a:gd name="connsiteX0" fmla="*/ 36488 w 42886"/>
                    <a:gd name="connsiteY0" fmla="*/ 6160 h 42648"/>
                    <a:gd name="connsiteX1" fmla="*/ 6160 w 42886"/>
                    <a:gd name="connsiteY1" fmla="*/ 6160 h 42648"/>
                    <a:gd name="connsiteX2" fmla="*/ 6160 w 42886"/>
                    <a:gd name="connsiteY2" fmla="*/ 36488 h 42648"/>
                    <a:gd name="connsiteX3" fmla="*/ 36488 w 42886"/>
                    <a:gd name="connsiteY3" fmla="*/ 36488 h 42648"/>
                    <a:gd name="connsiteX4" fmla="*/ 36488 w 42886"/>
                    <a:gd name="connsiteY4" fmla="*/ 6160 h 42648"/>
                    <a:gd name="connsiteX5" fmla="*/ 36488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0" name="Freeform: Shape 4259">
                  <a:extLst>
                    <a:ext uri="{FF2B5EF4-FFF2-40B4-BE49-F238E27FC236}">
                      <a16:creationId xmlns:a16="http://schemas.microsoft.com/office/drawing/2014/main" id="{26F1DB8A-99EA-4F0B-917A-347BB3B436BC}"/>
                    </a:ext>
                  </a:extLst>
                </p:cNvPr>
                <p:cNvSpPr/>
                <p:nvPr/>
              </p:nvSpPr>
              <p:spPr>
                <a:xfrm>
                  <a:off x="7147918" y="384466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1" name="Freeform: Shape 4260">
                  <a:extLst>
                    <a:ext uri="{FF2B5EF4-FFF2-40B4-BE49-F238E27FC236}">
                      <a16:creationId xmlns:a16="http://schemas.microsoft.com/office/drawing/2014/main" id="{C1275ABD-356A-4D1D-88D5-4990E3C6418B}"/>
                    </a:ext>
                  </a:extLst>
                </p:cNvPr>
                <p:cNvSpPr/>
                <p:nvPr/>
              </p:nvSpPr>
              <p:spPr>
                <a:xfrm>
                  <a:off x="7320405" y="3890787"/>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2" name="Freeform: Shape 4261">
                  <a:extLst>
                    <a:ext uri="{FF2B5EF4-FFF2-40B4-BE49-F238E27FC236}">
                      <a16:creationId xmlns:a16="http://schemas.microsoft.com/office/drawing/2014/main" id="{43067CC9-EEEE-4CA9-976B-6260A139C28A}"/>
                    </a:ext>
                  </a:extLst>
                </p:cNvPr>
                <p:cNvSpPr/>
                <p:nvPr/>
              </p:nvSpPr>
              <p:spPr>
                <a:xfrm>
                  <a:off x="7387378" y="4040528"/>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3" name="Freeform: Shape 4262">
                  <a:extLst>
                    <a:ext uri="{FF2B5EF4-FFF2-40B4-BE49-F238E27FC236}">
                      <a16:creationId xmlns:a16="http://schemas.microsoft.com/office/drawing/2014/main" id="{8B9D4A5F-BDF2-402E-BD1E-7A9F8AF8475A}"/>
                    </a:ext>
                  </a:extLst>
                </p:cNvPr>
                <p:cNvSpPr/>
                <p:nvPr/>
              </p:nvSpPr>
              <p:spPr>
                <a:xfrm>
                  <a:off x="5824253" y="416689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4" name="Freeform: Shape 4263">
                  <a:extLst>
                    <a:ext uri="{FF2B5EF4-FFF2-40B4-BE49-F238E27FC236}">
                      <a16:creationId xmlns:a16="http://schemas.microsoft.com/office/drawing/2014/main" id="{7E6A2DF1-BD02-4F44-B1D5-46858A5FE915}"/>
                    </a:ext>
                  </a:extLst>
                </p:cNvPr>
                <p:cNvSpPr/>
                <p:nvPr/>
              </p:nvSpPr>
              <p:spPr>
                <a:xfrm>
                  <a:off x="5829939" y="425471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5" name="Freeform: Shape 4264">
                  <a:extLst>
                    <a:ext uri="{FF2B5EF4-FFF2-40B4-BE49-F238E27FC236}">
                      <a16:creationId xmlns:a16="http://schemas.microsoft.com/office/drawing/2014/main" id="{BF2AD923-4258-48EA-8FE5-3AABF613D99C}"/>
                    </a:ext>
                  </a:extLst>
                </p:cNvPr>
                <p:cNvSpPr/>
                <p:nvPr/>
              </p:nvSpPr>
              <p:spPr>
                <a:xfrm>
                  <a:off x="5815168" y="4357071"/>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266" name="Freeform: Shape 4265">
                  <a:extLst>
                    <a:ext uri="{FF2B5EF4-FFF2-40B4-BE49-F238E27FC236}">
                      <a16:creationId xmlns:a16="http://schemas.microsoft.com/office/drawing/2014/main" id="{60CE4AAD-C785-40A5-A520-A9BFF36766E2}"/>
                    </a:ext>
                  </a:extLst>
                </p:cNvPr>
                <p:cNvSpPr/>
                <p:nvPr/>
              </p:nvSpPr>
              <p:spPr>
                <a:xfrm>
                  <a:off x="5952512" y="437855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7" name="Freeform: Shape 4266">
                  <a:extLst>
                    <a:ext uri="{FF2B5EF4-FFF2-40B4-BE49-F238E27FC236}">
                      <a16:creationId xmlns:a16="http://schemas.microsoft.com/office/drawing/2014/main" id="{7C144D48-EB28-4697-A52E-A8F8A99B9513}"/>
                    </a:ext>
                  </a:extLst>
                </p:cNvPr>
                <p:cNvSpPr/>
                <p:nvPr/>
              </p:nvSpPr>
              <p:spPr>
                <a:xfrm>
                  <a:off x="5955040" y="452387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8" name="Freeform: Shape 4267">
                  <a:extLst>
                    <a:ext uri="{FF2B5EF4-FFF2-40B4-BE49-F238E27FC236}">
                      <a16:creationId xmlns:a16="http://schemas.microsoft.com/office/drawing/2014/main" id="{775611E9-EA75-44C3-B738-0CCECD17DDFB}"/>
                    </a:ext>
                  </a:extLst>
                </p:cNvPr>
                <p:cNvSpPr/>
                <p:nvPr/>
              </p:nvSpPr>
              <p:spPr>
                <a:xfrm>
                  <a:off x="6088986" y="456620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69" name="Freeform: Shape 4268">
                  <a:extLst>
                    <a:ext uri="{FF2B5EF4-FFF2-40B4-BE49-F238E27FC236}">
                      <a16:creationId xmlns:a16="http://schemas.microsoft.com/office/drawing/2014/main" id="{6538C56A-9BAE-4898-8857-3A5678BBAA2C}"/>
                    </a:ext>
                  </a:extLst>
                </p:cNvPr>
                <p:cNvSpPr/>
                <p:nvPr/>
              </p:nvSpPr>
              <p:spPr>
                <a:xfrm>
                  <a:off x="6103518" y="476459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0" name="Freeform: Shape 4269">
                  <a:extLst>
                    <a:ext uri="{FF2B5EF4-FFF2-40B4-BE49-F238E27FC236}">
                      <a16:creationId xmlns:a16="http://schemas.microsoft.com/office/drawing/2014/main" id="{5A20822A-A794-45EC-B79B-78DA856CAD9A}"/>
                    </a:ext>
                  </a:extLst>
                </p:cNvPr>
                <p:cNvSpPr/>
                <p:nvPr/>
              </p:nvSpPr>
              <p:spPr>
                <a:xfrm>
                  <a:off x="6226091" y="4888432"/>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1" name="Freeform: Shape 4270">
                  <a:extLst>
                    <a:ext uri="{FF2B5EF4-FFF2-40B4-BE49-F238E27FC236}">
                      <a16:creationId xmlns:a16="http://schemas.microsoft.com/office/drawing/2014/main" id="{CB309295-0153-4BED-A479-A6FE05C3A41A}"/>
                    </a:ext>
                  </a:extLst>
                </p:cNvPr>
                <p:cNvSpPr/>
                <p:nvPr/>
              </p:nvSpPr>
              <p:spPr>
                <a:xfrm>
                  <a:off x="5104608" y="3590040"/>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2" name="Freeform: Shape 4271">
                  <a:extLst>
                    <a:ext uri="{FF2B5EF4-FFF2-40B4-BE49-F238E27FC236}">
                      <a16:creationId xmlns:a16="http://schemas.microsoft.com/office/drawing/2014/main" id="{10288C03-2BC5-4904-B2F9-044E870816AE}"/>
                    </a:ext>
                  </a:extLst>
                </p:cNvPr>
                <p:cNvSpPr/>
                <p:nvPr/>
              </p:nvSpPr>
              <p:spPr>
                <a:xfrm>
                  <a:off x="5618911" y="392553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3" name="Freeform: Shape 4272">
                  <a:extLst>
                    <a:ext uri="{FF2B5EF4-FFF2-40B4-BE49-F238E27FC236}">
                      <a16:creationId xmlns:a16="http://schemas.microsoft.com/office/drawing/2014/main" id="{D2BB58D4-6086-475A-A891-956C6E3E947C}"/>
                    </a:ext>
                  </a:extLst>
                </p:cNvPr>
                <p:cNvSpPr/>
                <p:nvPr/>
              </p:nvSpPr>
              <p:spPr>
                <a:xfrm>
                  <a:off x="5772443" y="417447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4" name="Freeform: Shape 4273">
                  <a:extLst>
                    <a:ext uri="{FF2B5EF4-FFF2-40B4-BE49-F238E27FC236}">
                      <a16:creationId xmlns:a16="http://schemas.microsoft.com/office/drawing/2014/main" id="{569EBDD5-D86D-4846-B04F-2282755A41C4}"/>
                    </a:ext>
                  </a:extLst>
                </p:cNvPr>
                <p:cNvSpPr/>
                <p:nvPr/>
              </p:nvSpPr>
              <p:spPr>
                <a:xfrm>
                  <a:off x="6032754" y="4422780"/>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5" name="Freeform: Shape 4274">
                  <a:extLst>
                    <a:ext uri="{FF2B5EF4-FFF2-40B4-BE49-F238E27FC236}">
                      <a16:creationId xmlns:a16="http://schemas.microsoft.com/office/drawing/2014/main" id="{1BA21882-25E3-4AB7-A6D5-61AB5ECB1D94}"/>
                    </a:ext>
                  </a:extLst>
                </p:cNvPr>
                <p:cNvSpPr/>
                <p:nvPr/>
              </p:nvSpPr>
              <p:spPr>
                <a:xfrm>
                  <a:off x="6016326" y="454535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6" name="Freeform: Shape 4275">
                  <a:extLst>
                    <a:ext uri="{FF2B5EF4-FFF2-40B4-BE49-F238E27FC236}">
                      <a16:creationId xmlns:a16="http://schemas.microsoft.com/office/drawing/2014/main" id="{12B01572-9AA6-4CD1-A75E-ACD6A6EE83F4}"/>
                    </a:ext>
                  </a:extLst>
                </p:cNvPr>
                <p:cNvSpPr/>
                <p:nvPr/>
              </p:nvSpPr>
              <p:spPr>
                <a:xfrm>
                  <a:off x="6179097" y="4743745"/>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2"/>
                        <a:pt x="27881" y="44702"/>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277" name="Freeform: Shape 4276">
                  <a:extLst>
                    <a:ext uri="{FF2B5EF4-FFF2-40B4-BE49-F238E27FC236}">
                      <a16:creationId xmlns:a16="http://schemas.microsoft.com/office/drawing/2014/main" id="{FA874321-0B7E-44D9-ADEF-7406478411E1}"/>
                    </a:ext>
                  </a:extLst>
                </p:cNvPr>
                <p:cNvSpPr/>
                <p:nvPr/>
              </p:nvSpPr>
              <p:spPr>
                <a:xfrm>
                  <a:off x="7324828" y="403294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8" name="Freeform: Shape 4277">
                  <a:extLst>
                    <a:ext uri="{FF2B5EF4-FFF2-40B4-BE49-F238E27FC236}">
                      <a16:creationId xmlns:a16="http://schemas.microsoft.com/office/drawing/2014/main" id="{42299CE2-872C-4594-9A05-E325AAB8A99A}"/>
                    </a:ext>
                  </a:extLst>
                </p:cNvPr>
                <p:cNvSpPr/>
                <p:nvPr/>
              </p:nvSpPr>
              <p:spPr>
                <a:xfrm>
                  <a:off x="7204782" y="380675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79" name="Freeform: Shape 4278">
                  <a:extLst>
                    <a:ext uri="{FF2B5EF4-FFF2-40B4-BE49-F238E27FC236}">
                      <a16:creationId xmlns:a16="http://schemas.microsoft.com/office/drawing/2014/main" id="{70E5B98C-E542-4FEE-B709-745D3ABBCF79}"/>
                    </a:ext>
                  </a:extLst>
                </p:cNvPr>
                <p:cNvSpPr/>
                <p:nvPr/>
              </p:nvSpPr>
              <p:spPr>
                <a:xfrm>
                  <a:off x="7049354" y="3701872"/>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80" name="Freeform: Shape 4279">
                  <a:extLst>
                    <a:ext uri="{FF2B5EF4-FFF2-40B4-BE49-F238E27FC236}">
                      <a16:creationId xmlns:a16="http://schemas.microsoft.com/office/drawing/2014/main" id="{AA73FCBB-FABF-423C-802C-A89A04C044F5}"/>
                    </a:ext>
                  </a:extLst>
                </p:cNvPr>
                <p:cNvSpPr/>
                <p:nvPr/>
              </p:nvSpPr>
              <p:spPr>
                <a:xfrm>
                  <a:off x="6879787" y="3404284"/>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281" name="Freeform: Shape 4280">
                  <a:extLst>
                    <a:ext uri="{FF2B5EF4-FFF2-40B4-BE49-F238E27FC236}">
                      <a16:creationId xmlns:a16="http://schemas.microsoft.com/office/drawing/2014/main" id="{B91756E7-96D1-4E53-A588-652EA10CC00D}"/>
                    </a:ext>
                  </a:extLst>
                </p:cNvPr>
                <p:cNvSpPr/>
                <p:nvPr/>
              </p:nvSpPr>
              <p:spPr>
                <a:xfrm>
                  <a:off x="6795994" y="325012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282" name="Freeform: Shape 4281">
                  <a:extLst>
                    <a:ext uri="{FF2B5EF4-FFF2-40B4-BE49-F238E27FC236}">
                      <a16:creationId xmlns:a16="http://schemas.microsoft.com/office/drawing/2014/main" id="{EF5AABC5-46A2-4041-AAAF-F70D98B459E4}"/>
                    </a:ext>
                  </a:extLst>
                </p:cNvPr>
                <p:cNvSpPr/>
                <p:nvPr/>
              </p:nvSpPr>
              <p:spPr>
                <a:xfrm>
                  <a:off x="7294737" y="428717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674"/>
                        <a:pt x="-6081" y="77320"/>
                        <a:pt x="17297" y="100065"/>
                      </a:cubicBezTo>
                      <a:cubicBezTo>
                        <a:pt x="40042"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83" name="Freeform: Shape 4282">
                  <a:extLst>
                    <a:ext uri="{FF2B5EF4-FFF2-40B4-BE49-F238E27FC236}">
                      <a16:creationId xmlns:a16="http://schemas.microsoft.com/office/drawing/2014/main" id="{BEBA72BE-6B53-492B-9E8D-A7CD334978DE}"/>
                    </a:ext>
                  </a:extLst>
                </p:cNvPr>
                <p:cNvSpPr/>
                <p:nvPr/>
              </p:nvSpPr>
              <p:spPr>
                <a:xfrm>
                  <a:off x="7690257" y="406540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8"/>
                        <a:pt x="40043" y="-6080"/>
                        <a:pt x="17297" y="17297"/>
                      </a:cubicBezTo>
                      <a:cubicBezTo>
                        <a:pt x="-5449" y="40042"/>
                        <a:pt x="-6080" y="77320"/>
                        <a:pt x="17297" y="100066"/>
                      </a:cubicBezTo>
                      <a:cubicBezTo>
                        <a:pt x="40043"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84" name="Freeform: Shape 4283">
                  <a:extLst>
                    <a:ext uri="{FF2B5EF4-FFF2-40B4-BE49-F238E27FC236}">
                      <a16:creationId xmlns:a16="http://schemas.microsoft.com/office/drawing/2014/main" id="{F814A427-C320-4813-A402-F640A9F10835}"/>
                    </a:ext>
                  </a:extLst>
                </p:cNvPr>
                <p:cNvSpPr/>
                <p:nvPr/>
              </p:nvSpPr>
              <p:spPr>
                <a:xfrm>
                  <a:off x="8239309" y="4114688"/>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043"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85" name="Freeform: Shape 4284">
                  <a:extLst>
                    <a:ext uri="{FF2B5EF4-FFF2-40B4-BE49-F238E27FC236}">
                      <a16:creationId xmlns:a16="http://schemas.microsoft.com/office/drawing/2014/main" id="{ACEE3778-9137-46C0-B50C-ECC6AF20F1D9}"/>
                    </a:ext>
                  </a:extLst>
                </p:cNvPr>
                <p:cNvSpPr/>
                <p:nvPr/>
              </p:nvSpPr>
              <p:spPr>
                <a:xfrm>
                  <a:off x="6403869" y="4441971"/>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0" y="77320"/>
                        <a:pt x="17297" y="100065"/>
                      </a:cubicBezTo>
                      <a:cubicBezTo>
                        <a:pt x="40043" y="122811"/>
                        <a:pt x="77320" y="123443"/>
                        <a:pt x="100065" y="100065"/>
                      </a:cubicBezTo>
                      <a:cubicBezTo>
                        <a:pt x="122811" y="76688"/>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86" name="Freeform: Shape 4285">
                  <a:extLst>
                    <a:ext uri="{FF2B5EF4-FFF2-40B4-BE49-F238E27FC236}">
                      <a16:creationId xmlns:a16="http://schemas.microsoft.com/office/drawing/2014/main" id="{FD1D3B7C-AA71-46C9-9748-0693ED1A3262}"/>
                    </a:ext>
                  </a:extLst>
                </p:cNvPr>
                <p:cNvSpPr/>
                <p:nvPr/>
              </p:nvSpPr>
              <p:spPr>
                <a:xfrm>
                  <a:off x="6451255" y="474019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0" y="77320"/>
                        <a:pt x="17297" y="100066"/>
                      </a:cubicBezTo>
                      <a:cubicBezTo>
                        <a:pt x="40674"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87" name="Freeform: Shape 4286">
                  <a:extLst>
                    <a:ext uri="{FF2B5EF4-FFF2-40B4-BE49-F238E27FC236}">
                      <a16:creationId xmlns:a16="http://schemas.microsoft.com/office/drawing/2014/main" id="{FB38BBC0-5717-426C-A081-641CAA77D465}"/>
                    </a:ext>
                  </a:extLst>
                </p:cNvPr>
                <p:cNvSpPr/>
                <p:nvPr/>
              </p:nvSpPr>
              <p:spPr>
                <a:xfrm>
                  <a:off x="6295196" y="492215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674"/>
                        <a:pt x="-6080"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288" name="Freeform: Shape 4287">
                  <a:extLst>
                    <a:ext uri="{FF2B5EF4-FFF2-40B4-BE49-F238E27FC236}">
                      <a16:creationId xmlns:a16="http://schemas.microsoft.com/office/drawing/2014/main" id="{8A99C1BD-9870-40E0-A2EA-8F0D31C6CC1D}"/>
                    </a:ext>
                  </a:extLst>
                </p:cNvPr>
                <p:cNvSpPr/>
                <p:nvPr/>
              </p:nvSpPr>
              <p:spPr>
                <a:xfrm>
                  <a:off x="4793988" y="376592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289" name="Freeform: Shape 4288">
                  <a:extLst>
                    <a:ext uri="{FF2B5EF4-FFF2-40B4-BE49-F238E27FC236}">
                      <a16:creationId xmlns:a16="http://schemas.microsoft.com/office/drawing/2014/main" id="{32940D6C-3455-4E6D-8843-F3F30F5E2BA2}"/>
                    </a:ext>
                  </a:extLst>
                </p:cNvPr>
                <p:cNvSpPr/>
                <p:nvPr/>
              </p:nvSpPr>
              <p:spPr>
                <a:xfrm>
                  <a:off x="6627534" y="304691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3"/>
                        <a:pt x="-6080" y="77320"/>
                        <a:pt x="17297" y="100065"/>
                      </a:cubicBezTo>
                      <a:cubicBezTo>
                        <a:pt x="40043"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290" name="Freeform: Shape 4289">
                  <a:extLst>
                    <a:ext uri="{FF2B5EF4-FFF2-40B4-BE49-F238E27FC236}">
                      <a16:creationId xmlns:a16="http://schemas.microsoft.com/office/drawing/2014/main" id="{BDADA8DD-36AB-463B-AE91-57ED0CB42F4E}"/>
                    </a:ext>
                  </a:extLst>
                </p:cNvPr>
                <p:cNvSpPr/>
                <p:nvPr/>
              </p:nvSpPr>
              <p:spPr>
                <a:xfrm>
                  <a:off x="7374978" y="41247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91" name="Freeform: Shape 4290">
                  <a:extLst>
                    <a:ext uri="{FF2B5EF4-FFF2-40B4-BE49-F238E27FC236}">
                      <a16:creationId xmlns:a16="http://schemas.microsoft.com/office/drawing/2014/main" id="{AB228D3C-C865-4C8E-9F58-C7DB6896C7B8}"/>
                    </a:ext>
                  </a:extLst>
                </p:cNvPr>
                <p:cNvSpPr/>
                <p:nvPr/>
              </p:nvSpPr>
              <p:spPr>
                <a:xfrm>
                  <a:off x="5893989" y="440279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2" name="Freeform: Shape 4291">
                  <a:extLst>
                    <a:ext uri="{FF2B5EF4-FFF2-40B4-BE49-F238E27FC236}">
                      <a16:creationId xmlns:a16="http://schemas.microsoft.com/office/drawing/2014/main" id="{58E91690-D7C2-402A-A1FC-CD0D2389C3D5}"/>
                    </a:ext>
                  </a:extLst>
                </p:cNvPr>
                <p:cNvSpPr/>
                <p:nvPr/>
              </p:nvSpPr>
              <p:spPr>
                <a:xfrm>
                  <a:off x="5576182" y="398137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3" name="Freeform: Shape 4292">
                  <a:extLst>
                    <a:ext uri="{FF2B5EF4-FFF2-40B4-BE49-F238E27FC236}">
                      <a16:creationId xmlns:a16="http://schemas.microsoft.com/office/drawing/2014/main" id="{38BB1C0D-6830-41A6-A7EB-4B6E72F6D38F}"/>
                    </a:ext>
                  </a:extLst>
                </p:cNvPr>
                <p:cNvSpPr/>
                <p:nvPr/>
              </p:nvSpPr>
              <p:spPr>
                <a:xfrm>
                  <a:off x="5722765" y="405150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4" name="Freeform: Shape 4293">
                  <a:extLst>
                    <a:ext uri="{FF2B5EF4-FFF2-40B4-BE49-F238E27FC236}">
                      <a16:creationId xmlns:a16="http://schemas.microsoft.com/office/drawing/2014/main" id="{49E103C5-A86D-456B-84CC-C0EDC85081BC}"/>
                    </a:ext>
                  </a:extLst>
                </p:cNvPr>
                <p:cNvSpPr/>
                <p:nvPr/>
              </p:nvSpPr>
              <p:spPr>
                <a:xfrm>
                  <a:off x="6149244" y="481727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5" name="Freeform: Shape 4294">
                  <a:extLst>
                    <a:ext uri="{FF2B5EF4-FFF2-40B4-BE49-F238E27FC236}">
                      <a16:creationId xmlns:a16="http://schemas.microsoft.com/office/drawing/2014/main" id="{6C8F425C-4C69-4E50-ADCA-683F2C7A37DC}"/>
                    </a:ext>
                  </a:extLst>
                </p:cNvPr>
                <p:cNvSpPr/>
                <p:nvPr/>
              </p:nvSpPr>
              <p:spPr>
                <a:xfrm>
                  <a:off x="6939653" y="3557421"/>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8"/>
                      </a:cubicBezTo>
                      <a:cubicBezTo>
                        <a:pt x="22984"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6" name="Freeform: Shape 4295">
                  <a:extLst>
                    <a:ext uri="{FF2B5EF4-FFF2-40B4-BE49-F238E27FC236}">
                      <a16:creationId xmlns:a16="http://schemas.microsoft.com/office/drawing/2014/main" id="{887004A2-895E-4CF7-8C59-FFD6E856A325}"/>
                    </a:ext>
                  </a:extLst>
                </p:cNvPr>
                <p:cNvSpPr/>
                <p:nvPr/>
              </p:nvSpPr>
              <p:spPr>
                <a:xfrm>
                  <a:off x="6937757" y="338682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7" name="Freeform: Shape 4296">
                  <a:extLst>
                    <a:ext uri="{FF2B5EF4-FFF2-40B4-BE49-F238E27FC236}">
                      <a16:creationId xmlns:a16="http://schemas.microsoft.com/office/drawing/2014/main" id="{612DF79C-03A9-4124-A2B4-03B08F594DB2}"/>
                    </a:ext>
                  </a:extLst>
                </p:cNvPr>
                <p:cNvSpPr/>
                <p:nvPr/>
              </p:nvSpPr>
              <p:spPr>
                <a:xfrm>
                  <a:off x="7118458" y="3630080"/>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8" name="Freeform: Shape 4297">
                  <a:extLst>
                    <a:ext uri="{FF2B5EF4-FFF2-40B4-BE49-F238E27FC236}">
                      <a16:creationId xmlns:a16="http://schemas.microsoft.com/office/drawing/2014/main" id="{1EE362C3-F713-4995-AC4D-CD7DB2A84DF5}"/>
                    </a:ext>
                  </a:extLst>
                </p:cNvPr>
                <p:cNvSpPr/>
                <p:nvPr/>
              </p:nvSpPr>
              <p:spPr>
                <a:xfrm>
                  <a:off x="7190486" y="3954836"/>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299" name="Freeform: Shape 4298">
                  <a:extLst>
                    <a:ext uri="{FF2B5EF4-FFF2-40B4-BE49-F238E27FC236}">
                      <a16:creationId xmlns:a16="http://schemas.microsoft.com/office/drawing/2014/main" id="{1660C034-B1CD-420A-88FB-A9E62D85572F}"/>
                    </a:ext>
                  </a:extLst>
                </p:cNvPr>
                <p:cNvSpPr/>
                <p:nvPr/>
              </p:nvSpPr>
              <p:spPr>
                <a:xfrm>
                  <a:off x="7800193" y="388786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3"/>
                        <a:pt x="9716" y="55839"/>
                      </a:cubicBezTo>
                      <a:cubicBezTo>
                        <a:pt x="22352" y="68475"/>
                        <a:pt x="43202" y="69107"/>
                        <a:pt x="55839" y="55839"/>
                      </a:cubicBezTo>
                      <a:cubicBezTo>
                        <a:pt x="68475" y="43203"/>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0" name="Freeform: Shape 4299">
                  <a:extLst>
                    <a:ext uri="{FF2B5EF4-FFF2-40B4-BE49-F238E27FC236}">
                      <a16:creationId xmlns:a16="http://schemas.microsoft.com/office/drawing/2014/main" id="{28B400B9-FF7A-4A11-A07E-429DF7AFE83A}"/>
                    </a:ext>
                  </a:extLst>
                </p:cNvPr>
                <p:cNvSpPr/>
                <p:nvPr/>
              </p:nvSpPr>
              <p:spPr>
                <a:xfrm>
                  <a:off x="7706684" y="358395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1" name="Freeform: Shape 4300">
                  <a:extLst>
                    <a:ext uri="{FF2B5EF4-FFF2-40B4-BE49-F238E27FC236}">
                      <a16:creationId xmlns:a16="http://schemas.microsoft.com/office/drawing/2014/main" id="{8FC4B6B4-4A1E-429F-9E22-651D21EB0A49}"/>
                    </a:ext>
                  </a:extLst>
                </p:cNvPr>
                <p:cNvSpPr/>
                <p:nvPr/>
              </p:nvSpPr>
              <p:spPr>
                <a:xfrm>
                  <a:off x="7579687" y="352519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2" name="Freeform: Shape 4301">
                  <a:extLst>
                    <a:ext uri="{FF2B5EF4-FFF2-40B4-BE49-F238E27FC236}">
                      <a16:creationId xmlns:a16="http://schemas.microsoft.com/office/drawing/2014/main" id="{03EC3BCE-763E-4A73-ABBA-0D4253D6B7C0}"/>
                    </a:ext>
                  </a:extLst>
                </p:cNvPr>
                <p:cNvSpPr/>
                <p:nvPr/>
              </p:nvSpPr>
              <p:spPr>
                <a:xfrm>
                  <a:off x="7450164" y="3178960"/>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3" name="Freeform: Shape 4302">
                  <a:extLst>
                    <a:ext uri="{FF2B5EF4-FFF2-40B4-BE49-F238E27FC236}">
                      <a16:creationId xmlns:a16="http://schemas.microsoft.com/office/drawing/2014/main" id="{01C5B676-4E23-4CDF-8B41-C4749DCC1CA1}"/>
                    </a:ext>
                  </a:extLst>
                </p:cNvPr>
                <p:cNvSpPr/>
                <p:nvPr/>
              </p:nvSpPr>
              <p:spPr>
                <a:xfrm>
                  <a:off x="7241031" y="305385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4" name="Freeform: Shape 4303">
                  <a:extLst>
                    <a:ext uri="{FF2B5EF4-FFF2-40B4-BE49-F238E27FC236}">
                      <a16:creationId xmlns:a16="http://schemas.microsoft.com/office/drawing/2014/main" id="{CD30428C-99D4-4C9A-8DBF-FA480A675B65}"/>
                    </a:ext>
                  </a:extLst>
                </p:cNvPr>
                <p:cNvSpPr/>
                <p:nvPr/>
              </p:nvSpPr>
              <p:spPr>
                <a:xfrm>
                  <a:off x="7122881" y="280429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5" name="Freeform: Shape 4304">
                  <a:extLst>
                    <a:ext uri="{FF2B5EF4-FFF2-40B4-BE49-F238E27FC236}">
                      <a16:creationId xmlns:a16="http://schemas.microsoft.com/office/drawing/2014/main" id="{CC9DE6C1-DD7B-487E-A770-1865F41D883F}"/>
                    </a:ext>
                  </a:extLst>
                </p:cNvPr>
                <p:cNvSpPr/>
                <p:nvPr/>
              </p:nvSpPr>
              <p:spPr>
                <a:xfrm>
                  <a:off x="7022421" y="256103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6" name="Freeform: Shape 4305">
                  <a:extLst>
                    <a:ext uri="{FF2B5EF4-FFF2-40B4-BE49-F238E27FC236}">
                      <a16:creationId xmlns:a16="http://schemas.microsoft.com/office/drawing/2014/main" id="{18AE5908-5DF7-4903-BC5A-2289680A1B52}"/>
                    </a:ext>
                  </a:extLst>
                </p:cNvPr>
                <p:cNvSpPr/>
                <p:nvPr/>
              </p:nvSpPr>
              <p:spPr>
                <a:xfrm>
                  <a:off x="7941721" y="386954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307" name="Freeform: Shape 4306">
                  <a:extLst>
                    <a:ext uri="{FF2B5EF4-FFF2-40B4-BE49-F238E27FC236}">
                      <a16:creationId xmlns:a16="http://schemas.microsoft.com/office/drawing/2014/main" id="{D28190F2-D505-4B43-8016-82B1B23F1665}"/>
                    </a:ext>
                  </a:extLst>
                </p:cNvPr>
                <p:cNvSpPr/>
                <p:nvPr/>
              </p:nvSpPr>
              <p:spPr>
                <a:xfrm>
                  <a:off x="6961135" y="228809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308" name="Freeform: Shape 4307">
                  <a:extLst>
                    <a:ext uri="{FF2B5EF4-FFF2-40B4-BE49-F238E27FC236}">
                      <a16:creationId xmlns:a16="http://schemas.microsoft.com/office/drawing/2014/main" id="{AC340819-AA76-4740-A41B-55946E861515}"/>
                    </a:ext>
                  </a:extLst>
                </p:cNvPr>
                <p:cNvSpPr/>
                <p:nvPr/>
              </p:nvSpPr>
              <p:spPr>
                <a:xfrm>
                  <a:off x="6034253" y="5483844"/>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3"/>
                        <a:pt x="-6080"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309" name="Freeform: Shape 4308">
                  <a:extLst>
                    <a:ext uri="{FF2B5EF4-FFF2-40B4-BE49-F238E27FC236}">
                      <a16:creationId xmlns:a16="http://schemas.microsoft.com/office/drawing/2014/main" id="{7104EEB9-D876-4B96-92BD-4505BAFB47E6}"/>
                    </a:ext>
                  </a:extLst>
                </p:cNvPr>
                <p:cNvSpPr/>
                <p:nvPr/>
              </p:nvSpPr>
              <p:spPr>
                <a:xfrm>
                  <a:off x="6414026" y="3131621"/>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6" y="239019"/>
                        <a:pt x="93068" y="227014"/>
                      </a:cubicBezTo>
                      <a:cubicBezTo>
                        <a:pt x="31149" y="215010"/>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4310" name="Freeform: Shape 4309">
                  <a:extLst>
                    <a:ext uri="{FF2B5EF4-FFF2-40B4-BE49-F238E27FC236}">
                      <a16:creationId xmlns:a16="http://schemas.microsoft.com/office/drawing/2014/main" id="{30855963-9AE9-4411-9CC1-8E9FC12E7006}"/>
                    </a:ext>
                  </a:extLst>
                </p:cNvPr>
                <p:cNvSpPr/>
                <p:nvPr/>
              </p:nvSpPr>
              <p:spPr>
                <a:xfrm>
                  <a:off x="6172975" y="3860854"/>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4311" name="Freeform: Shape 4310">
                  <a:extLst>
                    <a:ext uri="{FF2B5EF4-FFF2-40B4-BE49-F238E27FC236}">
                      <a16:creationId xmlns:a16="http://schemas.microsoft.com/office/drawing/2014/main" id="{26208B08-D263-4D15-A1E6-817F53F8BB0B}"/>
                    </a:ext>
                  </a:extLst>
                </p:cNvPr>
                <p:cNvSpPr/>
                <p:nvPr/>
              </p:nvSpPr>
              <p:spPr>
                <a:xfrm>
                  <a:off x="6887565" y="4076960"/>
                  <a:ext cx="143824" cy="143558"/>
                </a:xfrm>
                <a:custGeom>
                  <a:avLst/>
                  <a:gdLst>
                    <a:gd name="connsiteX0" fmla="*/ 85180 w 143824"/>
                    <a:gd name="connsiteY0" fmla="*/ 1319 h 143558"/>
                    <a:gd name="connsiteX1" fmla="*/ 142676 w 143824"/>
                    <a:gd name="connsiteY1" fmla="*/ 85352 h 143558"/>
                    <a:gd name="connsiteX2" fmla="*/ 58644 w 143824"/>
                    <a:gd name="connsiteY2" fmla="*/ 142216 h 143558"/>
                    <a:gd name="connsiteX3" fmla="*/ 1148 w 143824"/>
                    <a:gd name="connsiteY3" fmla="*/ 58183 h 143558"/>
                    <a:gd name="connsiteX4" fmla="*/ 85180 w 143824"/>
                    <a:gd name="connsiteY4" fmla="*/ 1319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0" y="1319"/>
                      </a:moveTo>
                      <a:cubicBezTo>
                        <a:pt x="124353" y="8901"/>
                        <a:pt x="149626" y="46811"/>
                        <a:pt x="142676" y="85352"/>
                      </a:cubicBezTo>
                      <a:cubicBezTo>
                        <a:pt x="135094" y="124525"/>
                        <a:pt x="97185" y="149798"/>
                        <a:pt x="58644" y="142216"/>
                      </a:cubicBezTo>
                      <a:cubicBezTo>
                        <a:pt x="19471" y="134634"/>
                        <a:pt x="-5802" y="96725"/>
                        <a:pt x="1148" y="58183"/>
                      </a:cubicBezTo>
                      <a:cubicBezTo>
                        <a:pt x="8098" y="19642"/>
                        <a:pt x="46639" y="-6262"/>
                        <a:pt x="85180" y="1319"/>
                      </a:cubicBezTo>
                      <a:close/>
                    </a:path>
                  </a:pathLst>
                </a:custGeom>
                <a:grpFill/>
                <a:ln w="63120" cap="flat">
                  <a:noFill/>
                  <a:prstDash val="solid"/>
                  <a:miter/>
                </a:ln>
              </p:spPr>
              <p:txBody>
                <a:bodyPr rtlCol="0" anchor="ctr"/>
                <a:lstStyle/>
                <a:p>
                  <a:endParaRPr lang="en-GB"/>
                </a:p>
              </p:txBody>
            </p:sp>
            <p:sp>
              <p:nvSpPr>
                <p:cNvPr id="4312" name="Freeform: Shape 4311">
                  <a:extLst>
                    <a:ext uri="{FF2B5EF4-FFF2-40B4-BE49-F238E27FC236}">
                      <a16:creationId xmlns:a16="http://schemas.microsoft.com/office/drawing/2014/main" id="{F5EB98C8-FDA4-417A-921E-B5344E1B83CF}"/>
                    </a:ext>
                  </a:extLst>
                </p:cNvPr>
                <p:cNvSpPr/>
                <p:nvPr/>
              </p:nvSpPr>
              <p:spPr>
                <a:xfrm>
                  <a:off x="6511000" y="4033341"/>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4313" name="Freeform: Shape 4312">
                  <a:extLst>
                    <a:ext uri="{FF2B5EF4-FFF2-40B4-BE49-F238E27FC236}">
                      <a16:creationId xmlns:a16="http://schemas.microsoft.com/office/drawing/2014/main" id="{2AAAE8C4-F5DF-4804-9B74-76A0E0CF9F67}"/>
                    </a:ext>
                  </a:extLst>
                </p:cNvPr>
                <p:cNvSpPr/>
                <p:nvPr/>
              </p:nvSpPr>
              <p:spPr>
                <a:xfrm>
                  <a:off x="7790437" y="4175501"/>
                  <a:ext cx="143824" cy="143558"/>
                </a:xfrm>
                <a:custGeom>
                  <a:avLst/>
                  <a:gdLst>
                    <a:gd name="connsiteX0" fmla="*/ 85181 w 143824"/>
                    <a:gd name="connsiteY0" fmla="*/ 1343 h 143558"/>
                    <a:gd name="connsiteX1" fmla="*/ 142676 w 143824"/>
                    <a:gd name="connsiteY1" fmla="*/ 85375 h 143558"/>
                    <a:gd name="connsiteX2" fmla="*/ 58644 w 143824"/>
                    <a:gd name="connsiteY2" fmla="*/ 142239 h 143558"/>
                    <a:gd name="connsiteX3" fmla="*/ 1148 w 143824"/>
                    <a:gd name="connsiteY3" fmla="*/ 58207 h 143558"/>
                    <a:gd name="connsiteX4" fmla="*/ 85181 w 143824"/>
                    <a:gd name="connsiteY4" fmla="*/ 1343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1" y="1343"/>
                      </a:moveTo>
                      <a:cubicBezTo>
                        <a:pt x="124354" y="8925"/>
                        <a:pt x="149627" y="46834"/>
                        <a:pt x="142676" y="85375"/>
                      </a:cubicBezTo>
                      <a:cubicBezTo>
                        <a:pt x="135726" y="123916"/>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314" name="Freeform: Shape 4313">
                  <a:extLst>
                    <a:ext uri="{FF2B5EF4-FFF2-40B4-BE49-F238E27FC236}">
                      <a16:creationId xmlns:a16="http://schemas.microsoft.com/office/drawing/2014/main" id="{85599A32-7DFB-4E27-B782-D70715D0498A}"/>
                    </a:ext>
                  </a:extLst>
                </p:cNvPr>
                <p:cNvSpPr/>
                <p:nvPr/>
              </p:nvSpPr>
              <p:spPr>
                <a:xfrm>
                  <a:off x="5666255" y="3696580"/>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6" y="46834"/>
                        <a:pt x="142676" y="85375"/>
                      </a:cubicBezTo>
                      <a:cubicBezTo>
                        <a:pt x="135095"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4315" name="Freeform: Shape 4314">
                  <a:extLst>
                    <a:ext uri="{FF2B5EF4-FFF2-40B4-BE49-F238E27FC236}">
                      <a16:creationId xmlns:a16="http://schemas.microsoft.com/office/drawing/2014/main" id="{2093980D-A920-4A88-B949-BD06FD61B274}"/>
                    </a:ext>
                  </a:extLst>
                </p:cNvPr>
                <p:cNvSpPr/>
                <p:nvPr/>
              </p:nvSpPr>
              <p:spPr>
                <a:xfrm>
                  <a:off x="4957983" y="384379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6" y="85375"/>
                      </a:cubicBezTo>
                      <a:cubicBezTo>
                        <a:pt x="135094"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316" name="Freeform: Shape 4315">
                  <a:extLst>
                    <a:ext uri="{FF2B5EF4-FFF2-40B4-BE49-F238E27FC236}">
                      <a16:creationId xmlns:a16="http://schemas.microsoft.com/office/drawing/2014/main" id="{97BE7962-63C7-4421-8913-37CB4DD0DAD9}"/>
                    </a:ext>
                  </a:extLst>
                </p:cNvPr>
                <p:cNvSpPr/>
                <p:nvPr/>
              </p:nvSpPr>
              <p:spPr>
                <a:xfrm>
                  <a:off x="5312670" y="384927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317" name="Freeform: Shape 4316">
                  <a:extLst>
                    <a:ext uri="{FF2B5EF4-FFF2-40B4-BE49-F238E27FC236}">
                      <a16:creationId xmlns:a16="http://schemas.microsoft.com/office/drawing/2014/main" id="{71DF1F14-CEB8-46B2-A069-D1C1B2BD839D}"/>
                    </a:ext>
                  </a:extLst>
                </p:cNvPr>
                <p:cNvSpPr/>
                <p:nvPr/>
              </p:nvSpPr>
              <p:spPr>
                <a:xfrm>
                  <a:off x="5881309" y="381073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18" name="Freeform: Shape 4317">
                  <a:extLst>
                    <a:ext uri="{FF2B5EF4-FFF2-40B4-BE49-F238E27FC236}">
                      <a16:creationId xmlns:a16="http://schemas.microsoft.com/office/drawing/2014/main" id="{FA03C98C-4EB2-4D2F-80C4-DC0504D8563F}"/>
                    </a:ext>
                  </a:extLst>
                </p:cNvPr>
                <p:cNvSpPr/>
                <p:nvPr/>
              </p:nvSpPr>
              <p:spPr>
                <a:xfrm>
                  <a:off x="6046185" y="3956660"/>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19" name="Freeform: Shape 4318">
                  <a:extLst>
                    <a:ext uri="{FF2B5EF4-FFF2-40B4-BE49-F238E27FC236}">
                      <a16:creationId xmlns:a16="http://schemas.microsoft.com/office/drawing/2014/main" id="{4C422932-C0FA-48C7-9893-0A095439009A}"/>
                    </a:ext>
                  </a:extLst>
                </p:cNvPr>
                <p:cNvSpPr/>
                <p:nvPr/>
              </p:nvSpPr>
              <p:spPr>
                <a:xfrm>
                  <a:off x="5849057" y="375195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320" name="Freeform: Shape 4319">
                  <a:extLst>
                    <a:ext uri="{FF2B5EF4-FFF2-40B4-BE49-F238E27FC236}">
                      <a16:creationId xmlns:a16="http://schemas.microsoft.com/office/drawing/2014/main" id="{365725FD-7091-4604-BEF8-4585D4ADB33A}"/>
                    </a:ext>
                  </a:extLst>
                </p:cNvPr>
                <p:cNvSpPr/>
                <p:nvPr/>
              </p:nvSpPr>
              <p:spPr>
                <a:xfrm>
                  <a:off x="5625393" y="385620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7"/>
                      </a:cubicBezTo>
                      <a:cubicBezTo>
                        <a:pt x="2206" y="5364"/>
                        <a:pt x="12947" y="-1585"/>
                        <a:pt x="24319" y="310"/>
                      </a:cubicBezTo>
                      <a:close/>
                    </a:path>
                  </a:pathLst>
                </a:custGeom>
                <a:grpFill/>
                <a:ln w="63120" cap="flat">
                  <a:noFill/>
                  <a:prstDash val="solid"/>
                  <a:miter/>
                </a:ln>
              </p:spPr>
              <p:txBody>
                <a:bodyPr rtlCol="0" anchor="ctr"/>
                <a:lstStyle/>
                <a:p>
                  <a:endParaRPr lang="en-GB"/>
                </a:p>
              </p:txBody>
            </p:sp>
            <p:sp>
              <p:nvSpPr>
                <p:cNvPr id="4321" name="Freeform: Shape 4320">
                  <a:extLst>
                    <a:ext uri="{FF2B5EF4-FFF2-40B4-BE49-F238E27FC236}">
                      <a16:creationId xmlns:a16="http://schemas.microsoft.com/office/drawing/2014/main" id="{E8A80460-A453-4F1E-AB97-FFEC0FC167E3}"/>
                    </a:ext>
                  </a:extLst>
                </p:cNvPr>
                <p:cNvSpPr/>
                <p:nvPr/>
              </p:nvSpPr>
              <p:spPr>
                <a:xfrm>
                  <a:off x="5977317" y="3704563"/>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2" name="Freeform: Shape 4321">
                  <a:extLst>
                    <a:ext uri="{FF2B5EF4-FFF2-40B4-BE49-F238E27FC236}">
                      <a16:creationId xmlns:a16="http://schemas.microsoft.com/office/drawing/2014/main" id="{2568D303-BC1F-4418-8651-8A333AA13645}"/>
                    </a:ext>
                  </a:extLst>
                </p:cNvPr>
                <p:cNvSpPr/>
                <p:nvPr/>
              </p:nvSpPr>
              <p:spPr>
                <a:xfrm>
                  <a:off x="5373296" y="3638854"/>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3" name="Freeform: Shape 4322">
                  <a:extLst>
                    <a:ext uri="{FF2B5EF4-FFF2-40B4-BE49-F238E27FC236}">
                      <a16:creationId xmlns:a16="http://schemas.microsoft.com/office/drawing/2014/main" id="{F9AD7011-C5EB-49B5-8BDB-F8A3D7DF2E8C}"/>
                    </a:ext>
                  </a:extLst>
                </p:cNvPr>
                <p:cNvSpPr/>
                <p:nvPr/>
              </p:nvSpPr>
              <p:spPr>
                <a:xfrm>
                  <a:off x="5195122" y="384103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4" name="Freeform: Shape 4323">
                  <a:extLst>
                    <a:ext uri="{FF2B5EF4-FFF2-40B4-BE49-F238E27FC236}">
                      <a16:creationId xmlns:a16="http://schemas.microsoft.com/office/drawing/2014/main" id="{B16A6D82-ED65-4D50-8AA5-C78212270CB0}"/>
                    </a:ext>
                  </a:extLst>
                </p:cNvPr>
                <p:cNvSpPr/>
                <p:nvPr/>
              </p:nvSpPr>
              <p:spPr>
                <a:xfrm>
                  <a:off x="5039694" y="3796177"/>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5" name="Freeform: Shape 4324">
                  <a:extLst>
                    <a:ext uri="{FF2B5EF4-FFF2-40B4-BE49-F238E27FC236}">
                      <a16:creationId xmlns:a16="http://schemas.microsoft.com/office/drawing/2014/main" id="{8EA400AD-4A7B-4374-AABF-8A3C113DC78C}"/>
                    </a:ext>
                  </a:extLst>
                </p:cNvPr>
                <p:cNvSpPr/>
                <p:nvPr/>
              </p:nvSpPr>
              <p:spPr>
                <a:xfrm>
                  <a:off x="6276168" y="3793650"/>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6" name="Freeform: Shape 4325">
                  <a:extLst>
                    <a:ext uri="{FF2B5EF4-FFF2-40B4-BE49-F238E27FC236}">
                      <a16:creationId xmlns:a16="http://schemas.microsoft.com/office/drawing/2014/main" id="{10FE4C79-4222-47F9-B105-AB450296EAB3}"/>
                    </a:ext>
                  </a:extLst>
                </p:cNvPr>
                <p:cNvSpPr/>
                <p:nvPr/>
              </p:nvSpPr>
              <p:spPr>
                <a:xfrm>
                  <a:off x="6363360" y="400531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2"/>
                        <a:pt x="-1585" y="28110"/>
                        <a:pt x="310" y="16737"/>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327" name="Freeform: Shape 4326">
                  <a:extLst>
                    <a:ext uri="{FF2B5EF4-FFF2-40B4-BE49-F238E27FC236}">
                      <a16:creationId xmlns:a16="http://schemas.microsoft.com/office/drawing/2014/main" id="{5FE1D8E4-F329-4A5F-83CE-E19DED8B0259}"/>
                    </a:ext>
                  </a:extLst>
                </p:cNvPr>
                <p:cNvSpPr/>
                <p:nvPr/>
              </p:nvSpPr>
              <p:spPr>
                <a:xfrm>
                  <a:off x="6508047" y="3988251"/>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28" name="Freeform: Shape 4327">
                  <a:extLst>
                    <a:ext uri="{FF2B5EF4-FFF2-40B4-BE49-F238E27FC236}">
                      <a16:creationId xmlns:a16="http://schemas.microsoft.com/office/drawing/2014/main" id="{897239A5-8551-4CC3-88F2-2DF667355C2C}"/>
                    </a:ext>
                  </a:extLst>
                </p:cNvPr>
                <p:cNvSpPr/>
                <p:nvPr/>
              </p:nvSpPr>
              <p:spPr>
                <a:xfrm>
                  <a:off x="6849862" y="401415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7"/>
                      </a:cubicBezTo>
                      <a:cubicBezTo>
                        <a:pt x="2206" y="5364"/>
                        <a:pt x="12947" y="-1585"/>
                        <a:pt x="24319" y="310"/>
                      </a:cubicBezTo>
                      <a:close/>
                    </a:path>
                  </a:pathLst>
                </a:custGeom>
                <a:grpFill/>
                <a:ln w="63120" cap="flat">
                  <a:noFill/>
                  <a:prstDash val="solid"/>
                  <a:miter/>
                </a:ln>
              </p:spPr>
              <p:txBody>
                <a:bodyPr rtlCol="0" anchor="ctr"/>
                <a:lstStyle/>
                <a:p>
                  <a:endParaRPr lang="en-GB"/>
                </a:p>
              </p:txBody>
            </p:sp>
            <p:sp>
              <p:nvSpPr>
                <p:cNvPr id="4329" name="Freeform: Shape 4328">
                  <a:extLst>
                    <a:ext uri="{FF2B5EF4-FFF2-40B4-BE49-F238E27FC236}">
                      <a16:creationId xmlns:a16="http://schemas.microsoft.com/office/drawing/2014/main" id="{B81D2EA7-48FC-4D9D-B745-BE753F4B33A3}"/>
                    </a:ext>
                  </a:extLst>
                </p:cNvPr>
                <p:cNvSpPr/>
                <p:nvPr/>
              </p:nvSpPr>
              <p:spPr>
                <a:xfrm>
                  <a:off x="6943372" y="4259934"/>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0"/>
                        <a:pt x="310" y="16737"/>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30" name="Freeform: Shape 4329">
                  <a:extLst>
                    <a:ext uri="{FF2B5EF4-FFF2-40B4-BE49-F238E27FC236}">
                      <a16:creationId xmlns:a16="http://schemas.microsoft.com/office/drawing/2014/main" id="{1F3AAE8E-5378-4536-B0F5-36454CE54DC0}"/>
                    </a:ext>
                  </a:extLst>
                </p:cNvPr>
                <p:cNvSpPr/>
                <p:nvPr/>
              </p:nvSpPr>
              <p:spPr>
                <a:xfrm>
                  <a:off x="7318042" y="4134201"/>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331" name="Freeform: Shape 4330">
                  <a:extLst>
                    <a:ext uri="{FF2B5EF4-FFF2-40B4-BE49-F238E27FC236}">
                      <a16:creationId xmlns:a16="http://schemas.microsoft.com/office/drawing/2014/main" id="{4194D612-EFF5-4E37-84B0-74DC73031CEC}"/>
                    </a:ext>
                  </a:extLst>
                </p:cNvPr>
                <p:cNvSpPr/>
                <p:nvPr/>
              </p:nvSpPr>
              <p:spPr>
                <a:xfrm>
                  <a:off x="7579616" y="4119038"/>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32" name="Freeform: Shape 4331">
                  <a:extLst>
                    <a:ext uri="{FF2B5EF4-FFF2-40B4-BE49-F238E27FC236}">
                      <a16:creationId xmlns:a16="http://schemas.microsoft.com/office/drawing/2014/main" id="{F0734E30-83D8-4A60-BE38-69A40EF07D4F}"/>
                    </a:ext>
                  </a:extLst>
                </p:cNvPr>
                <p:cNvSpPr/>
                <p:nvPr/>
              </p:nvSpPr>
              <p:spPr>
                <a:xfrm>
                  <a:off x="7736307" y="4305425"/>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2"/>
                        <a:pt x="-1585" y="28110"/>
                        <a:pt x="310" y="16737"/>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333" name="Freeform: Shape 4332">
                  <a:extLst>
                    <a:ext uri="{FF2B5EF4-FFF2-40B4-BE49-F238E27FC236}">
                      <a16:creationId xmlns:a16="http://schemas.microsoft.com/office/drawing/2014/main" id="{1BBE40C7-D70D-4246-B898-81C457F8B7C3}"/>
                    </a:ext>
                  </a:extLst>
                </p:cNvPr>
                <p:cNvSpPr/>
                <p:nvPr/>
              </p:nvSpPr>
              <p:spPr>
                <a:xfrm>
                  <a:off x="4675794" y="369574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34" name="Freeform: Shape 4333">
                  <a:extLst>
                    <a:ext uri="{FF2B5EF4-FFF2-40B4-BE49-F238E27FC236}">
                      <a16:creationId xmlns:a16="http://schemas.microsoft.com/office/drawing/2014/main" id="{99E8B0E9-42DA-4619-9F26-C614B5A384D5}"/>
                    </a:ext>
                  </a:extLst>
                </p:cNvPr>
                <p:cNvSpPr/>
                <p:nvPr/>
              </p:nvSpPr>
              <p:spPr>
                <a:xfrm>
                  <a:off x="6558621" y="392193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35" name="Freeform: Shape 4334">
                  <a:extLst>
                    <a:ext uri="{FF2B5EF4-FFF2-40B4-BE49-F238E27FC236}">
                      <a16:creationId xmlns:a16="http://schemas.microsoft.com/office/drawing/2014/main" id="{6314711A-38B6-48F7-949B-3AC0C18064D3}"/>
                    </a:ext>
                  </a:extLst>
                </p:cNvPr>
                <p:cNvSpPr/>
                <p:nvPr/>
              </p:nvSpPr>
              <p:spPr>
                <a:xfrm>
                  <a:off x="6408247" y="398512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336" name="Freeform: Shape 4335">
                  <a:extLst>
                    <a:ext uri="{FF2B5EF4-FFF2-40B4-BE49-F238E27FC236}">
                      <a16:creationId xmlns:a16="http://schemas.microsoft.com/office/drawing/2014/main" id="{6CC79452-98DE-47C8-9575-A5DD7BD707BB}"/>
                    </a:ext>
                  </a:extLst>
                </p:cNvPr>
                <p:cNvSpPr/>
                <p:nvPr/>
              </p:nvSpPr>
              <p:spPr>
                <a:xfrm>
                  <a:off x="6743744" y="416266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37" name="Freeform: Shape 4336">
                  <a:extLst>
                    <a:ext uri="{FF2B5EF4-FFF2-40B4-BE49-F238E27FC236}">
                      <a16:creationId xmlns:a16="http://schemas.microsoft.com/office/drawing/2014/main" id="{5E587C34-7A79-4C16-95DD-6708FD86F3C4}"/>
                    </a:ext>
                  </a:extLst>
                </p:cNvPr>
                <p:cNvSpPr/>
                <p:nvPr/>
              </p:nvSpPr>
              <p:spPr>
                <a:xfrm>
                  <a:off x="7163274" y="412159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38" name="Freeform: Shape 4337">
                  <a:extLst>
                    <a:ext uri="{FF2B5EF4-FFF2-40B4-BE49-F238E27FC236}">
                      <a16:creationId xmlns:a16="http://schemas.microsoft.com/office/drawing/2014/main" id="{4ACD8171-CDB1-47D4-83FC-9B392E76311F}"/>
                    </a:ext>
                  </a:extLst>
                </p:cNvPr>
                <p:cNvSpPr/>
                <p:nvPr/>
              </p:nvSpPr>
              <p:spPr>
                <a:xfrm>
                  <a:off x="7615658" y="419551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39" name="Freeform: Shape 4338">
                  <a:extLst>
                    <a:ext uri="{FF2B5EF4-FFF2-40B4-BE49-F238E27FC236}">
                      <a16:creationId xmlns:a16="http://schemas.microsoft.com/office/drawing/2014/main" id="{57798CCA-2C25-4A15-8E76-ABDB25A69626}"/>
                    </a:ext>
                  </a:extLst>
                </p:cNvPr>
                <p:cNvSpPr/>
                <p:nvPr/>
              </p:nvSpPr>
              <p:spPr>
                <a:xfrm>
                  <a:off x="7247306" y="39478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0" name="Freeform: Shape 4339">
                  <a:extLst>
                    <a:ext uri="{FF2B5EF4-FFF2-40B4-BE49-F238E27FC236}">
                      <a16:creationId xmlns:a16="http://schemas.microsoft.com/office/drawing/2014/main" id="{AC018F27-6067-4461-98CE-02B2DB3398DB}"/>
                    </a:ext>
                  </a:extLst>
                </p:cNvPr>
                <p:cNvSpPr/>
                <p:nvPr/>
              </p:nvSpPr>
              <p:spPr>
                <a:xfrm>
                  <a:off x="7031855" y="35750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1" name="Freeform: Shape 4340">
                  <a:extLst>
                    <a:ext uri="{FF2B5EF4-FFF2-40B4-BE49-F238E27FC236}">
                      <a16:creationId xmlns:a16="http://schemas.microsoft.com/office/drawing/2014/main" id="{79F45FB1-A075-423C-A384-7FB201F5BE36}"/>
                    </a:ext>
                  </a:extLst>
                </p:cNvPr>
                <p:cNvSpPr/>
                <p:nvPr/>
              </p:nvSpPr>
              <p:spPr>
                <a:xfrm>
                  <a:off x="6870109" y="344807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42" name="Freeform: Shape 4341">
                  <a:extLst>
                    <a:ext uri="{FF2B5EF4-FFF2-40B4-BE49-F238E27FC236}">
                      <a16:creationId xmlns:a16="http://schemas.microsoft.com/office/drawing/2014/main" id="{330657E7-4C9C-4FF2-9EE8-C15628083800}"/>
                    </a:ext>
                  </a:extLst>
                </p:cNvPr>
                <p:cNvSpPr/>
                <p:nvPr/>
              </p:nvSpPr>
              <p:spPr>
                <a:xfrm>
                  <a:off x="6830936" y="328506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43" name="Freeform: Shape 4342">
                  <a:extLst>
                    <a:ext uri="{FF2B5EF4-FFF2-40B4-BE49-F238E27FC236}">
                      <a16:creationId xmlns:a16="http://schemas.microsoft.com/office/drawing/2014/main" id="{11BF2F7A-651E-4D34-9160-87079D6AFD2F}"/>
                    </a:ext>
                  </a:extLst>
                </p:cNvPr>
                <p:cNvSpPr/>
                <p:nvPr/>
              </p:nvSpPr>
              <p:spPr>
                <a:xfrm>
                  <a:off x="7206869" y="2950829"/>
                  <a:ext cx="92809" cy="92809"/>
                </a:xfrm>
                <a:custGeom>
                  <a:avLst/>
                  <a:gdLst>
                    <a:gd name="connsiteX0" fmla="*/ 55250 w 92809"/>
                    <a:gd name="connsiteY0" fmla="*/ 914 h 92809"/>
                    <a:gd name="connsiteX1" fmla="*/ 91896 w 92809"/>
                    <a:gd name="connsiteY1" fmla="*/ 55251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1"/>
                      </a:cubicBezTo>
                      <a:cubicBezTo>
                        <a:pt x="86841" y="80523"/>
                        <a:pt x="62832" y="96951"/>
                        <a:pt x="37559" y="91896"/>
                      </a:cubicBezTo>
                      <a:cubicBezTo>
                        <a:pt x="12287" y="86842"/>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4" name="Freeform: Shape 4343">
                  <a:extLst>
                    <a:ext uri="{FF2B5EF4-FFF2-40B4-BE49-F238E27FC236}">
                      <a16:creationId xmlns:a16="http://schemas.microsoft.com/office/drawing/2014/main" id="{FD304CE6-9919-485F-A028-51F30AC4F372}"/>
                    </a:ext>
                  </a:extLst>
                </p:cNvPr>
                <p:cNvSpPr/>
                <p:nvPr/>
              </p:nvSpPr>
              <p:spPr>
                <a:xfrm>
                  <a:off x="7462125" y="338109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5" name="Freeform: Shape 4344">
                  <a:extLst>
                    <a:ext uri="{FF2B5EF4-FFF2-40B4-BE49-F238E27FC236}">
                      <a16:creationId xmlns:a16="http://schemas.microsoft.com/office/drawing/2014/main" id="{4E9663F2-ED35-46BA-9E7D-2D8710F0FD21}"/>
                    </a:ext>
                  </a:extLst>
                </p:cNvPr>
                <p:cNvSpPr/>
                <p:nvPr/>
              </p:nvSpPr>
              <p:spPr>
                <a:xfrm>
                  <a:off x="7560689" y="331918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46" name="Freeform: Shape 4345">
                  <a:extLst>
                    <a:ext uri="{FF2B5EF4-FFF2-40B4-BE49-F238E27FC236}">
                      <a16:creationId xmlns:a16="http://schemas.microsoft.com/office/drawing/2014/main" id="{C430C485-0BA1-46DF-BCA5-AE201E47E9BF}"/>
                    </a:ext>
                  </a:extLst>
                </p:cNvPr>
                <p:cNvSpPr/>
                <p:nvPr/>
              </p:nvSpPr>
              <p:spPr>
                <a:xfrm>
                  <a:off x="7792568" y="377788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7" name="Freeform: Shape 4346">
                  <a:extLst>
                    <a:ext uri="{FF2B5EF4-FFF2-40B4-BE49-F238E27FC236}">
                      <a16:creationId xmlns:a16="http://schemas.microsoft.com/office/drawing/2014/main" id="{D323C96E-D02D-4F76-9C54-CDA3B50D6982}"/>
                    </a:ext>
                  </a:extLst>
                </p:cNvPr>
                <p:cNvSpPr/>
                <p:nvPr/>
              </p:nvSpPr>
              <p:spPr>
                <a:xfrm>
                  <a:off x="7019850" y="268104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48" name="Freeform: Shape 4347">
                  <a:extLst>
                    <a:ext uri="{FF2B5EF4-FFF2-40B4-BE49-F238E27FC236}">
                      <a16:creationId xmlns:a16="http://schemas.microsoft.com/office/drawing/2014/main" id="{970ADCED-C23A-479A-A591-9BDAC276636D}"/>
                    </a:ext>
                  </a:extLst>
                </p:cNvPr>
                <p:cNvSpPr/>
                <p:nvPr/>
              </p:nvSpPr>
              <p:spPr>
                <a:xfrm>
                  <a:off x="7450121" y="324841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49" name="Freeform: Shape 4348">
                  <a:extLst>
                    <a:ext uri="{FF2B5EF4-FFF2-40B4-BE49-F238E27FC236}">
                      <a16:creationId xmlns:a16="http://schemas.microsoft.com/office/drawing/2014/main" id="{B52CBAD8-772B-4FB2-893F-2622A9B96A24}"/>
                    </a:ext>
                  </a:extLst>
                </p:cNvPr>
                <p:cNvSpPr/>
                <p:nvPr/>
              </p:nvSpPr>
              <p:spPr>
                <a:xfrm>
                  <a:off x="5638057" y="402555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50" name="Freeform: Shape 4349">
                  <a:extLst>
                    <a:ext uri="{FF2B5EF4-FFF2-40B4-BE49-F238E27FC236}">
                      <a16:creationId xmlns:a16="http://schemas.microsoft.com/office/drawing/2014/main" id="{CA8FD528-7032-4AB1-92AF-2D100D1F70B0}"/>
                    </a:ext>
                  </a:extLst>
                </p:cNvPr>
                <p:cNvSpPr/>
                <p:nvPr/>
              </p:nvSpPr>
              <p:spPr>
                <a:xfrm>
                  <a:off x="5857299" y="429724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51" name="Freeform: Shape 4350">
                  <a:extLst>
                    <a:ext uri="{FF2B5EF4-FFF2-40B4-BE49-F238E27FC236}">
                      <a16:creationId xmlns:a16="http://schemas.microsoft.com/office/drawing/2014/main" id="{4BF8EA42-D96D-49A1-9C5D-E4B1C57CB508}"/>
                    </a:ext>
                  </a:extLst>
                </p:cNvPr>
                <p:cNvSpPr/>
                <p:nvPr/>
              </p:nvSpPr>
              <p:spPr>
                <a:xfrm>
                  <a:off x="7308214" y="3065441"/>
                  <a:ext cx="149799" cy="149799"/>
                </a:xfrm>
                <a:custGeom>
                  <a:avLst/>
                  <a:gdLst>
                    <a:gd name="connsiteX0" fmla="*/ 89116 w 149799"/>
                    <a:gd name="connsiteY0" fmla="*/ 1293 h 149799"/>
                    <a:gd name="connsiteX1" fmla="*/ 148507 w 149799"/>
                    <a:gd name="connsiteY1" fmla="*/ 89116 h 149799"/>
                    <a:gd name="connsiteX2" fmla="*/ 60684 w 149799"/>
                    <a:gd name="connsiteY2" fmla="*/ 148507 h 149799"/>
                    <a:gd name="connsiteX3" fmla="*/ 1293 w 149799"/>
                    <a:gd name="connsiteY3" fmla="*/ 60684 h 149799"/>
                    <a:gd name="connsiteX4" fmla="*/ 89116 w 149799"/>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99" h="149799">
                      <a:moveTo>
                        <a:pt x="89116" y="1293"/>
                      </a:moveTo>
                      <a:cubicBezTo>
                        <a:pt x="129553" y="8874"/>
                        <a:pt x="156089" y="48048"/>
                        <a:pt x="148507" y="89116"/>
                      </a:cubicBezTo>
                      <a:cubicBezTo>
                        <a:pt x="140925" y="129553"/>
                        <a:pt x="101752" y="156089"/>
                        <a:pt x="60684" y="148507"/>
                      </a:cubicBezTo>
                      <a:cubicBezTo>
                        <a:pt x="20247" y="140925"/>
                        <a:pt x="-6289" y="101752"/>
                        <a:pt x="1293" y="60684"/>
                      </a:cubicBezTo>
                      <a:cubicBezTo>
                        <a:pt x="8875" y="20247"/>
                        <a:pt x="48048" y="-6289"/>
                        <a:pt x="89116" y="1293"/>
                      </a:cubicBezTo>
                      <a:close/>
                    </a:path>
                  </a:pathLst>
                </a:custGeom>
                <a:grpFill/>
                <a:ln w="63120" cap="flat">
                  <a:noFill/>
                  <a:prstDash val="solid"/>
                  <a:miter/>
                </a:ln>
              </p:spPr>
              <p:txBody>
                <a:bodyPr rtlCol="0" anchor="ctr"/>
                <a:lstStyle/>
                <a:p>
                  <a:endParaRPr lang="en-GB"/>
                </a:p>
              </p:txBody>
            </p:sp>
            <p:sp>
              <p:nvSpPr>
                <p:cNvPr id="4352" name="Freeform: Shape 4351">
                  <a:extLst>
                    <a:ext uri="{FF2B5EF4-FFF2-40B4-BE49-F238E27FC236}">
                      <a16:creationId xmlns:a16="http://schemas.microsoft.com/office/drawing/2014/main" id="{B9284001-1BA8-4B82-94EF-18FF158808A1}"/>
                    </a:ext>
                  </a:extLst>
                </p:cNvPr>
                <p:cNvSpPr/>
                <p:nvPr/>
              </p:nvSpPr>
              <p:spPr>
                <a:xfrm>
                  <a:off x="6058471" y="4600767"/>
                  <a:ext cx="149800" cy="149800"/>
                </a:xfrm>
                <a:custGeom>
                  <a:avLst/>
                  <a:gdLst>
                    <a:gd name="connsiteX0" fmla="*/ 89116 w 149800"/>
                    <a:gd name="connsiteY0" fmla="*/ 1293 h 149800"/>
                    <a:gd name="connsiteX1" fmla="*/ 148507 w 149800"/>
                    <a:gd name="connsiteY1" fmla="*/ 89116 h 149800"/>
                    <a:gd name="connsiteX2" fmla="*/ 60684 w 149800"/>
                    <a:gd name="connsiteY2" fmla="*/ 148507 h 149800"/>
                    <a:gd name="connsiteX3" fmla="*/ 1293 w 149800"/>
                    <a:gd name="connsiteY3" fmla="*/ 60684 h 149800"/>
                    <a:gd name="connsiteX4" fmla="*/ 89116 w 149800"/>
                    <a:gd name="connsiteY4" fmla="*/ 1293 h 14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00" h="149800">
                      <a:moveTo>
                        <a:pt x="89116" y="1293"/>
                      </a:moveTo>
                      <a:cubicBezTo>
                        <a:pt x="129552" y="8875"/>
                        <a:pt x="156089" y="48048"/>
                        <a:pt x="148507" y="89116"/>
                      </a:cubicBezTo>
                      <a:cubicBezTo>
                        <a:pt x="140925" y="129552"/>
                        <a:pt x="101752" y="156089"/>
                        <a:pt x="60684" y="148507"/>
                      </a:cubicBezTo>
                      <a:cubicBezTo>
                        <a:pt x="20247" y="140925"/>
                        <a:pt x="-6289" y="101753"/>
                        <a:pt x="1293" y="60684"/>
                      </a:cubicBezTo>
                      <a:cubicBezTo>
                        <a:pt x="8875" y="20248"/>
                        <a:pt x="48048" y="-6289"/>
                        <a:pt x="89116" y="1293"/>
                      </a:cubicBezTo>
                      <a:close/>
                    </a:path>
                  </a:pathLst>
                </a:custGeom>
                <a:grpFill/>
                <a:ln w="63120" cap="flat">
                  <a:noFill/>
                  <a:prstDash val="solid"/>
                  <a:miter/>
                </a:ln>
              </p:spPr>
              <p:txBody>
                <a:bodyPr rtlCol="0" anchor="ctr"/>
                <a:lstStyle/>
                <a:p>
                  <a:endParaRPr lang="en-GB"/>
                </a:p>
              </p:txBody>
            </p:sp>
            <p:sp>
              <p:nvSpPr>
                <p:cNvPr id="4353" name="Freeform: Shape 4352">
                  <a:extLst>
                    <a:ext uri="{FF2B5EF4-FFF2-40B4-BE49-F238E27FC236}">
                      <a16:creationId xmlns:a16="http://schemas.microsoft.com/office/drawing/2014/main" id="{0F037F29-28B6-449C-88B9-076674C3EF9B}"/>
                    </a:ext>
                  </a:extLst>
                </p:cNvPr>
                <p:cNvSpPr/>
                <p:nvPr/>
              </p:nvSpPr>
              <p:spPr>
                <a:xfrm>
                  <a:off x="7833004" y="406346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354" name="Freeform: Shape 4353">
                  <a:extLst>
                    <a:ext uri="{FF2B5EF4-FFF2-40B4-BE49-F238E27FC236}">
                      <a16:creationId xmlns:a16="http://schemas.microsoft.com/office/drawing/2014/main" id="{9A941155-7C50-4CB9-8AD6-29DEA6CFCC6B}"/>
                    </a:ext>
                  </a:extLst>
                </p:cNvPr>
                <p:cNvSpPr/>
                <p:nvPr/>
              </p:nvSpPr>
              <p:spPr>
                <a:xfrm>
                  <a:off x="8169765" y="404261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55" name="Freeform: Shape 4354">
                  <a:extLst>
                    <a:ext uri="{FF2B5EF4-FFF2-40B4-BE49-F238E27FC236}">
                      <a16:creationId xmlns:a16="http://schemas.microsoft.com/office/drawing/2014/main" id="{199BB8AE-7363-4248-A4D5-CDBCF4834E4B}"/>
                    </a:ext>
                  </a:extLst>
                </p:cNvPr>
                <p:cNvSpPr/>
                <p:nvPr/>
              </p:nvSpPr>
              <p:spPr>
                <a:xfrm>
                  <a:off x="6731108" y="251992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356" name="Freeform: Shape 4355">
                  <a:extLst>
                    <a:ext uri="{FF2B5EF4-FFF2-40B4-BE49-F238E27FC236}">
                      <a16:creationId xmlns:a16="http://schemas.microsoft.com/office/drawing/2014/main" id="{D5B7BFEC-ADFA-4855-85D4-D890FCD66FA0}"/>
                    </a:ext>
                  </a:extLst>
                </p:cNvPr>
                <p:cNvSpPr/>
                <p:nvPr/>
              </p:nvSpPr>
              <p:spPr>
                <a:xfrm>
                  <a:off x="6714049" y="280866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57" name="Freeform: Shape 4356">
                  <a:extLst>
                    <a:ext uri="{FF2B5EF4-FFF2-40B4-BE49-F238E27FC236}">
                      <a16:creationId xmlns:a16="http://schemas.microsoft.com/office/drawing/2014/main" id="{6505885D-8AC5-4733-8D50-5548AA5FC0F2}"/>
                    </a:ext>
                  </a:extLst>
                </p:cNvPr>
                <p:cNvSpPr/>
                <p:nvPr/>
              </p:nvSpPr>
              <p:spPr>
                <a:xfrm>
                  <a:off x="6647076" y="263807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358" name="Freeform: Shape 4357">
                  <a:extLst>
                    <a:ext uri="{FF2B5EF4-FFF2-40B4-BE49-F238E27FC236}">
                      <a16:creationId xmlns:a16="http://schemas.microsoft.com/office/drawing/2014/main" id="{23978D38-B0AE-4A84-B904-D0C992AD9032}"/>
                    </a:ext>
                  </a:extLst>
                </p:cNvPr>
                <p:cNvSpPr/>
                <p:nvPr/>
              </p:nvSpPr>
              <p:spPr>
                <a:xfrm>
                  <a:off x="6540298" y="364899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59" name="Freeform: Shape 4358">
                  <a:extLst>
                    <a:ext uri="{FF2B5EF4-FFF2-40B4-BE49-F238E27FC236}">
                      <a16:creationId xmlns:a16="http://schemas.microsoft.com/office/drawing/2014/main" id="{90995AD9-6770-4FA2-BDE9-9D5F7D19C89E}"/>
                    </a:ext>
                  </a:extLst>
                </p:cNvPr>
                <p:cNvSpPr/>
                <p:nvPr/>
              </p:nvSpPr>
              <p:spPr>
                <a:xfrm>
                  <a:off x="6408247" y="34126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360" name="Freeform: Shape 4359">
                  <a:extLst>
                    <a:ext uri="{FF2B5EF4-FFF2-40B4-BE49-F238E27FC236}">
                      <a16:creationId xmlns:a16="http://schemas.microsoft.com/office/drawing/2014/main" id="{74131BF5-0C22-4555-A04A-D107DD6105F1}"/>
                    </a:ext>
                  </a:extLst>
                </p:cNvPr>
                <p:cNvSpPr/>
                <p:nvPr/>
              </p:nvSpPr>
              <p:spPr>
                <a:xfrm>
                  <a:off x="6191948" y="5041940"/>
                  <a:ext cx="272048" cy="272048"/>
                </a:xfrm>
                <a:custGeom>
                  <a:avLst/>
                  <a:gdLst>
                    <a:gd name="connsiteX0" fmla="*/ 161613 w 272048"/>
                    <a:gd name="connsiteY0" fmla="*/ 2394 h 272048"/>
                    <a:gd name="connsiteX1" fmla="*/ 269654 w 272048"/>
                    <a:gd name="connsiteY1" fmla="*/ 161613 h 272048"/>
                    <a:gd name="connsiteX2" fmla="*/ 110435 w 272048"/>
                    <a:gd name="connsiteY2" fmla="*/ 269655 h 272048"/>
                    <a:gd name="connsiteX3" fmla="*/ 2394 w 272048"/>
                    <a:gd name="connsiteY3" fmla="*/ 110435 h 272048"/>
                    <a:gd name="connsiteX4" fmla="*/ 161613 w 272048"/>
                    <a:gd name="connsiteY4" fmla="*/ 2394 h 27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8" h="272048">
                      <a:moveTo>
                        <a:pt x="161613" y="2394"/>
                      </a:moveTo>
                      <a:cubicBezTo>
                        <a:pt x="235536" y="16294"/>
                        <a:pt x="283554" y="87690"/>
                        <a:pt x="269654" y="161613"/>
                      </a:cubicBezTo>
                      <a:cubicBezTo>
                        <a:pt x="255754" y="235536"/>
                        <a:pt x="184358" y="283555"/>
                        <a:pt x="110435" y="269655"/>
                      </a:cubicBezTo>
                      <a:cubicBezTo>
                        <a:pt x="36512" y="255754"/>
                        <a:pt x="-11506" y="184359"/>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4361" name="Freeform: Shape 4360">
                  <a:extLst>
                    <a:ext uri="{FF2B5EF4-FFF2-40B4-BE49-F238E27FC236}">
                      <a16:creationId xmlns:a16="http://schemas.microsoft.com/office/drawing/2014/main" id="{32D648FB-556D-4019-A0B6-AE647A229975}"/>
                    </a:ext>
                  </a:extLst>
                </p:cNvPr>
                <p:cNvSpPr/>
                <p:nvPr/>
              </p:nvSpPr>
              <p:spPr>
                <a:xfrm>
                  <a:off x="6372510" y="4195793"/>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7"/>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4362" name="Freeform: Shape 4361">
                  <a:extLst>
                    <a:ext uri="{FF2B5EF4-FFF2-40B4-BE49-F238E27FC236}">
                      <a16:creationId xmlns:a16="http://schemas.microsoft.com/office/drawing/2014/main" id="{871696BA-3D2B-4A12-B6C9-170F56641079}"/>
                    </a:ext>
                  </a:extLst>
                </p:cNvPr>
                <p:cNvSpPr/>
                <p:nvPr/>
              </p:nvSpPr>
              <p:spPr>
                <a:xfrm>
                  <a:off x="6518461" y="3431921"/>
                  <a:ext cx="152279" cy="152280"/>
                </a:xfrm>
                <a:custGeom>
                  <a:avLst/>
                  <a:gdLst>
                    <a:gd name="connsiteX0" fmla="*/ 90356 w 152279"/>
                    <a:gd name="connsiteY0" fmla="*/ 1269 h 152280"/>
                    <a:gd name="connsiteX1" fmla="*/ 151011 w 152279"/>
                    <a:gd name="connsiteY1" fmla="*/ 90356 h 152280"/>
                    <a:gd name="connsiteX2" fmla="*/ 61924 w 152279"/>
                    <a:gd name="connsiteY2" fmla="*/ 151011 h 152280"/>
                    <a:gd name="connsiteX3" fmla="*/ 1269 w 152279"/>
                    <a:gd name="connsiteY3" fmla="*/ 61924 h 152280"/>
                    <a:gd name="connsiteX4" fmla="*/ 90356 w 152279"/>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80">
                      <a:moveTo>
                        <a:pt x="90356" y="1269"/>
                      </a:moveTo>
                      <a:cubicBezTo>
                        <a:pt x="131424" y="9483"/>
                        <a:pt x="158593" y="49288"/>
                        <a:pt x="151011" y="90356"/>
                      </a:cubicBezTo>
                      <a:cubicBezTo>
                        <a:pt x="143429" y="131425"/>
                        <a:pt x="102992" y="158593"/>
                        <a:pt x="61924" y="151011"/>
                      </a:cubicBezTo>
                      <a:cubicBezTo>
                        <a:pt x="20856" y="142797"/>
                        <a:pt x="-6313" y="102992"/>
                        <a:pt x="1269" y="61924"/>
                      </a:cubicBezTo>
                      <a:cubicBezTo>
                        <a:pt x="9483" y="20856"/>
                        <a:pt x="49288" y="-6312"/>
                        <a:pt x="90356" y="1269"/>
                      </a:cubicBezTo>
                      <a:close/>
                    </a:path>
                  </a:pathLst>
                </a:custGeom>
                <a:grpFill/>
                <a:ln w="63120" cap="flat">
                  <a:noFill/>
                  <a:prstDash val="solid"/>
                  <a:miter/>
                </a:ln>
              </p:spPr>
              <p:txBody>
                <a:bodyPr rtlCol="0" anchor="ctr"/>
                <a:lstStyle/>
                <a:p>
                  <a:endParaRPr lang="en-GB"/>
                </a:p>
              </p:txBody>
            </p:sp>
            <p:sp>
              <p:nvSpPr>
                <p:cNvPr id="4363" name="Freeform: Shape 4362">
                  <a:extLst>
                    <a:ext uri="{FF2B5EF4-FFF2-40B4-BE49-F238E27FC236}">
                      <a16:creationId xmlns:a16="http://schemas.microsoft.com/office/drawing/2014/main" id="{A62E6239-F87B-4411-8579-ABC1F3084283}"/>
                    </a:ext>
                  </a:extLst>
                </p:cNvPr>
                <p:cNvSpPr/>
                <p:nvPr/>
              </p:nvSpPr>
              <p:spPr>
                <a:xfrm>
                  <a:off x="6371246" y="3611990"/>
                  <a:ext cx="152279" cy="152280"/>
                </a:xfrm>
                <a:custGeom>
                  <a:avLst/>
                  <a:gdLst>
                    <a:gd name="connsiteX0" fmla="*/ 90356 w 152279"/>
                    <a:gd name="connsiteY0" fmla="*/ 1269 h 152280"/>
                    <a:gd name="connsiteX1" fmla="*/ 151011 w 152279"/>
                    <a:gd name="connsiteY1" fmla="*/ 90356 h 152280"/>
                    <a:gd name="connsiteX2" fmla="*/ 61924 w 152279"/>
                    <a:gd name="connsiteY2" fmla="*/ 151011 h 152280"/>
                    <a:gd name="connsiteX3" fmla="*/ 1269 w 152279"/>
                    <a:gd name="connsiteY3" fmla="*/ 61924 h 152280"/>
                    <a:gd name="connsiteX4" fmla="*/ 90356 w 152279"/>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80">
                      <a:moveTo>
                        <a:pt x="90356" y="1269"/>
                      </a:moveTo>
                      <a:cubicBezTo>
                        <a:pt x="131424" y="9483"/>
                        <a:pt x="158593" y="49288"/>
                        <a:pt x="151011" y="90356"/>
                      </a:cubicBezTo>
                      <a:cubicBezTo>
                        <a:pt x="143429" y="131425"/>
                        <a:pt x="102992" y="158593"/>
                        <a:pt x="61924" y="151011"/>
                      </a:cubicBezTo>
                      <a:cubicBezTo>
                        <a:pt x="20856" y="142797"/>
                        <a:pt x="-6313" y="102992"/>
                        <a:pt x="1269" y="61924"/>
                      </a:cubicBezTo>
                      <a:cubicBezTo>
                        <a:pt x="8851" y="20856"/>
                        <a:pt x="49288" y="-6312"/>
                        <a:pt x="90356" y="1269"/>
                      </a:cubicBezTo>
                      <a:close/>
                    </a:path>
                  </a:pathLst>
                </a:custGeom>
                <a:grpFill/>
                <a:ln w="63120" cap="flat">
                  <a:noFill/>
                  <a:prstDash val="solid"/>
                  <a:miter/>
                </a:ln>
              </p:spPr>
              <p:txBody>
                <a:bodyPr rtlCol="0" anchor="ctr"/>
                <a:lstStyle/>
                <a:p>
                  <a:endParaRPr lang="en-GB"/>
                </a:p>
              </p:txBody>
            </p:sp>
            <p:sp>
              <p:nvSpPr>
                <p:cNvPr id="4364" name="Freeform: Shape 4363">
                  <a:extLst>
                    <a:ext uri="{FF2B5EF4-FFF2-40B4-BE49-F238E27FC236}">
                      <a16:creationId xmlns:a16="http://schemas.microsoft.com/office/drawing/2014/main" id="{92697F8F-427F-4B85-AEE6-8489727B7F9B}"/>
                    </a:ext>
                  </a:extLst>
                </p:cNvPr>
                <p:cNvSpPr/>
                <p:nvPr/>
              </p:nvSpPr>
              <p:spPr>
                <a:xfrm>
                  <a:off x="6360505" y="4574886"/>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7"/>
                        <a:pt x="151011" y="90356"/>
                      </a:cubicBezTo>
                      <a:cubicBezTo>
                        <a:pt x="143429"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4365" name="Freeform: Shape 4364">
                  <a:extLst>
                    <a:ext uri="{FF2B5EF4-FFF2-40B4-BE49-F238E27FC236}">
                      <a16:creationId xmlns:a16="http://schemas.microsoft.com/office/drawing/2014/main" id="{407E6232-ACC4-474A-8075-0FFB34927CBB}"/>
                    </a:ext>
                  </a:extLst>
                </p:cNvPr>
                <p:cNvSpPr/>
                <p:nvPr/>
              </p:nvSpPr>
              <p:spPr>
                <a:xfrm>
                  <a:off x="6338799" y="4791174"/>
                  <a:ext cx="99655" cy="99428"/>
                </a:xfrm>
                <a:custGeom>
                  <a:avLst/>
                  <a:gdLst>
                    <a:gd name="connsiteX0" fmla="*/ 58989 w 99655"/>
                    <a:gd name="connsiteY0" fmla="*/ 1064 h 99428"/>
                    <a:gd name="connsiteX1" fmla="*/ 98794 w 99655"/>
                    <a:gd name="connsiteY1" fmla="*/ 59191 h 99428"/>
                    <a:gd name="connsiteX2" fmla="*/ 40666 w 99655"/>
                    <a:gd name="connsiteY2" fmla="*/ 98364 h 99428"/>
                    <a:gd name="connsiteX3" fmla="*/ 862 w 99655"/>
                    <a:gd name="connsiteY3" fmla="*/ 40237 h 99428"/>
                    <a:gd name="connsiteX4" fmla="*/ 58989 w 99655"/>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55" h="99428">
                      <a:moveTo>
                        <a:pt x="58989" y="1064"/>
                      </a:moveTo>
                      <a:cubicBezTo>
                        <a:pt x="86157" y="6118"/>
                        <a:pt x="103848" y="32023"/>
                        <a:pt x="98794" y="59191"/>
                      </a:cubicBezTo>
                      <a:cubicBezTo>
                        <a:pt x="93739" y="86360"/>
                        <a:pt x="67835" y="104050"/>
                        <a:pt x="40666" y="98364"/>
                      </a:cubicBezTo>
                      <a:cubicBezTo>
                        <a:pt x="13498" y="93310"/>
                        <a:pt x="-4193" y="67405"/>
                        <a:pt x="862" y="40237"/>
                      </a:cubicBezTo>
                      <a:cubicBezTo>
                        <a:pt x="5916" y="13069"/>
                        <a:pt x="31821" y="-4622"/>
                        <a:pt x="58989" y="1064"/>
                      </a:cubicBezTo>
                      <a:close/>
                    </a:path>
                  </a:pathLst>
                </a:custGeom>
                <a:grpFill/>
                <a:ln w="63120" cap="flat">
                  <a:noFill/>
                  <a:prstDash val="solid"/>
                  <a:miter/>
                </a:ln>
              </p:spPr>
              <p:txBody>
                <a:bodyPr rtlCol="0" anchor="ctr"/>
                <a:lstStyle/>
                <a:p>
                  <a:endParaRPr lang="en-GB"/>
                </a:p>
              </p:txBody>
            </p:sp>
            <p:sp>
              <p:nvSpPr>
                <p:cNvPr id="4366" name="Freeform: Shape 4365">
                  <a:extLst>
                    <a:ext uri="{FF2B5EF4-FFF2-40B4-BE49-F238E27FC236}">
                      <a16:creationId xmlns:a16="http://schemas.microsoft.com/office/drawing/2014/main" id="{7A848E79-5AC5-4EAE-ADB0-6FC5E2C8984A}"/>
                    </a:ext>
                  </a:extLst>
                </p:cNvPr>
                <p:cNvSpPr/>
                <p:nvPr/>
              </p:nvSpPr>
              <p:spPr>
                <a:xfrm>
                  <a:off x="6829949" y="239320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4367" name="Freeform: Shape 4366">
                  <a:extLst>
                    <a:ext uri="{FF2B5EF4-FFF2-40B4-BE49-F238E27FC236}">
                      <a16:creationId xmlns:a16="http://schemas.microsoft.com/office/drawing/2014/main" id="{933384BB-A702-4DCF-A1AC-5D43A71052C4}"/>
                    </a:ext>
                  </a:extLst>
                </p:cNvPr>
                <p:cNvSpPr/>
                <p:nvPr/>
              </p:nvSpPr>
              <p:spPr>
                <a:xfrm>
                  <a:off x="5148074" y="3609496"/>
                  <a:ext cx="208445" cy="208445"/>
                </a:xfrm>
                <a:custGeom>
                  <a:avLst/>
                  <a:gdLst>
                    <a:gd name="connsiteX0" fmla="*/ 123809 w 208445"/>
                    <a:gd name="connsiteY0" fmla="*/ 1868 h 208445"/>
                    <a:gd name="connsiteX1" fmla="*/ 206578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9"/>
                        <a:pt x="217319" y="67577"/>
                        <a:pt x="206578" y="123809"/>
                      </a:cubicBezTo>
                      <a:cubicBezTo>
                        <a:pt x="195837" y="180673"/>
                        <a:pt x="140868" y="217319"/>
                        <a:pt x="84636" y="206578"/>
                      </a:cubicBezTo>
                      <a:cubicBezTo>
                        <a:pt x="27772" y="195837"/>
                        <a:pt x="-8873" y="140868"/>
                        <a:pt x="1868" y="84636"/>
                      </a:cubicBezTo>
                      <a:cubicBezTo>
                        <a:pt x="12609" y="27772"/>
                        <a:pt x="67577" y="-8873"/>
                        <a:pt x="123809" y="1868"/>
                      </a:cubicBezTo>
                      <a:close/>
                    </a:path>
                  </a:pathLst>
                </a:custGeom>
                <a:grpFill/>
                <a:ln w="63120" cap="flat">
                  <a:noFill/>
                  <a:prstDash val="solid"/>
                  <a:miter/>
                </a:ln>
              </p:spPr>
              <p:txBody>
                <a:bodyPr rtlCol="0" anchor="ctr"/>
                <a:lstStyle/>
                <a:p>
                  <a:endParaRPr lang="en-GB"/>
                </a:p>
              </p:txBody>
            </p:sp>
            <p:sp>
              <p:nvSpPr>
                <p:cNvPr id="4368" name="Freeform: Shape 4367">
                  <a:extLst>
                    <a:ext uri="{FF2B5EF4-FFF2-40B4-BE49-F238E27FC236}">
                      <a16:creationId xmlns:a16="http://schemas.microsoft.com/office/drawing/2014/main" id="{15F50F4D-001D-48C9-8271-C64C5D46AA48}"/>
                    </a:ext>
                  </a:extLst>
                </p:cNvPr>
                <p:cNvSpPr/>
                <p:nvPr/>
              </p:nvSpPr>
              <p:spPr>
                <a:xfrm>
                  <a:off x="6823478" y="2522813"/>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369" name="Freeform: Shape 4368">
                  <a:extLst>
                    <a:ext uri="{FF2B5EF4-FFF2-40B4-BE49-F238E27FC236}">
                      <a16:creationId xmlns:a16="http://schemas.microsoft.com/office/drawing/2014/main" id="{58671B9A-9DE8-4011-83AE-DD44C67E58DE}"/>
                    </a:ext>
                  </a:extLst>
                </p:cNvPr>
                <p:cNvSpPr/>
                <p:nvPr/>
              </p:nvSpPr>
              <p:spPr>
                <a:xfrm>
                  <a:off x="7679199" y="3501504"/>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5"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0" name="Freeform: Shape 4369">
                  <a:extLst>
                    <a:ext uri="{FF2B5EF4-FFF2-40B4-BE49-F238E27FC236}">
                      <a16:creationId xmlns:a16="http://schemas.microsoft.com/office/drawing/2014/main" id="{6D008C21-2CFF-4B36-96E5-B01539EBE60B}"/>
                    </a:ext>
                  </a:extLst>
                </p:cNvPr>
                <p:cNvSpPr/>
                <p:nvPr/>
              </p:nvSpPr>
              <p:spPr>
                <a:xfrm>
                  <a:off x="7785110" y="3705583"/>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2"/>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371" name="Freeform: Shape 4370">
                  <a:extLst>
                    <a:ext uri="{FF2B5EF4-FFF2-40B4-BE49-F238E27FC236}">
                      <a16:creationId xmlns:a16="http://schemas.microsoft.com/office/drawing/2014/main" id="{B9C82AF3-B42C-408B-95E2-D795BDD1D2CA}"/>
                    </a:ext>
                  </a:extLst>
                </p:cNvPr>
                <p:cNvSpPr/>
                <p:nvPr/>
              </p:nvSpPr>
              <p:spPr>
                <a:xfrm>
                  <a:off x="7195856" y="2855783"/>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2" name="Freeform: Shape 4371">
                  <a:extLst>
                    <a:ext uri="{FF2B5EF4-FFF2-40B4-BE49-F238E27FC236}">
                      <a16:creationId xmlns:a16="http://schemas.microsoft.com/office/drawing/2014/main" id="{D03EB940-F7CF-4AA7-A406-176CD3F5D12E}"/>
                    </a:ext>
                  </a:extLst>
                </p:cNvPr>
                <p:cNvSpPr/>
                <p:nvPr/>
              </p:nvSpPr>
              <p:spPr>
                <a:xfrm>
                  <a:off x="7109928" y="374412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3" name="Freeform: Shape 4372">
                  <a:extLst>
                    <a:ext uri="{FF2B5EF4-FFF2-40B4-BE49-F238E27FC236}">
                      <a16:creationId xmlns:a16="http://schemas.microsoft.com/office/drawing/2014/main" id="{C279F5F5-79B5-4D14-BDC9-976E1C70EA4E}"/>
                    </a:ext>
                  </a:extLst>
                </p:cNvPr>
                <p:cNvSpPr/>
                <p:nvPr/>
              </p:nvSpPr>
              <p:spPr>
                <a:xfrm>
                  <a:off x="6734626" y="321086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4" name="Freeform: Shape 4373">
                  <a:extLst>
                    <a:ext uri="{FF2B5EF4-FFF2-40B4-BE49-F238E27FC236}">
                      <a16:creationId xmlns:a16="http://schemas.microsoft.com/office/drawing/2014/main" id="{004000BA-7DD3-41F4-895F-A3B2411D39BE}"/>
                    </a:ext>
                  </a:extLst>
                </p:cNvPr>
                <p:cNvSpPr/>
                <p:nvPr/>
              </p:nvSpPr>
              <p:spPr>
                <a:xfrm>
                  <a:off x="6568457" y="2992888"/>
                  <a:ext cx="59868" cy="59868"/>
                </a:xfrm>
                <a:custGeom>
                  <a:avLst/>
                  <a:gdLst>
                    <a:gd name="connsiteX0" fmla="*/ 51100 w 59868"/>
                    <a:gd name="connsiteY0" fmla="*/ 8768 h 59868"/>
                    <a:gd name="connsiteX1" fmla="*/ 8768 w 59868"/>
                    <a:gd name="connsiteY1" fmla="*/ 8768 h 59868"/>
                    <a:gd name="connsiteX2" fmla="*/ 8768 w 59868"/>
                    <a:gd name="connsiteY2" fmla="*/ 51100 h 59868"/>
                    <a:gd name="connsiteX3" fmla="*/ 51100 w 59868"/>
                    <a:gd name="connsiteY3" fmla="*/ 51100 h 59868"/>
                    <a:gd name="connsiteX4" fmla="*/ 51100 w 59868"/>
                    <a:gd name="connsiteY4" fmla="*/ 9400 h 59868"/>
                    <a:gd name="connsiteX5" fmla="*/ 51100 w 59868"/>
                    <a:gd name="connsiteY5" fmla="*/ 940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868">
                      <a:moveTo>
                        <a:pt x="51100" y="8768"/>
                      </a:moveTo>
                      <a:cubicBezTo>
                        <a:pt x="39727" y="-2605"/>
                        <a:pt x="20773" y="-3237"/>
                        <a:pt x="8768" y="8768"/>
                      </a:cubicBezTo>
                      <a:cubicBezTo>
                        <a:pt x="-2605" y="20141"/>
                        <a:pt x="-3236" y="39095"/>
                        <a:pt x="8768" y="51100"/>
                      </a:cubicBezTo>
                      <a:cubicBezTo>
                        <a:pt x="20141" y="62473"/>
                        <a:pt x="39096" y="63104"/>
                        <a:pt x="51100" y="51100"/>
                      </a:cubicBezTo>
                      <a:cubicBezTo>
                        <a:pt x="62473" y="39727"/>
                        <a:pt x="63105" y="20772"/>
                        <a:pt x="51100" y="9400"/>
                      </a:cubicBezTo>
                      <a:lnTo>
                        <a:pt x="51100" y="9400"/>
                      </a:lnTo>
                      <a:close/>
                    </a:path>
                  </a:pathLst>
                </a:custGeom>
                <a:grpFill/>
                <a:ln w="63120" cap="flat">
                  <a:noFill/>
                  <a:prstDash val="solid"/>
                  <a:miter/>
                </a:ln>
              </p:spPr>
              <p:txBody>
                <a:bodyPr rtlCol="0" anchor="ctr"/>
                <a:lstStyle/>
                <a:p>
                  <a:endParaRPr lang="en-GB"/>
                </a:p>
              </p:txBody>
            </p:sp>
            <p:sp>
              <p:nvSpPr>
                <p:cNvPr id="4375" name="Freeform: Shape 4374">
                  <a:extLst>
                    <a:ext uri="{FF2B5EF4-FFF2-40B4-BE49-F238E27FC236}">
                      <a16:creationId xmlns:a16="http://schemas.microsoft.com/office/drawing/2014/main" id="{64D6B255-7150-4300-A704-152C21DCADFB}"/>
                    </a:ext>
                  </a:extLst>
                </p:cNvPr>
                <p:cNvSpPr/>
                <p:nvPr/>
              </p:nvSpPr>
              <p:spPr>
                <a:xfrm>
                  <a:off x="6661335" y="290822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6" name="Freeform: Shape 4375">
                  <a:extLst>
                    <a:ext uri="{FF2B5EF4-FFF2-40B4-BE49-F238E27FC236}">
                      <a16:creationId xmlns:a16="http://schemas.microsoft.com/office/drawing/2014/main" id="{1ED48E0D-7CEC-419E-9C69-1B72D180DCB0}"/>
                    </a:ext>
                  </a:extLst>
                </p:cNvPr>
                <p:cNvSpPr/>
                <p:nvPr/>
              </p:nvSpPr>
              <p:spPr>
                <a:xfrm>
                  <a:off x="6500853" y="359501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7" name="Freeform: Shape 4376">
                  <a:extLst>
                    <a:ext uri="{FF2B5EF4-FFF2-40B4-BE49-F238E27FC236}">
                      <a16:creationId xmlns:a16="http://schemas.microsoft.com/office/drawing/2014/main" id="{EB3D5DE8-FE1A-4097-8D54-30D2AEFFE67E}"/>
                    </a:ext>
                  </a:extLst>
                </p:cNvPr>
                <p:cNvSpPr/>
                <p:nvPr/>
              </p:nvSpPr>
              <p:spPr>
                <a:xfrm>
                  <a:off x="6459152" y="390713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8" name="Freeform: Shape 4377">
                  <a:extLst>
                    <a:ext uri="{FF2B5EF4-FFF2-40B4-BE49-F238E27FC236}">
                      <a16:creationId xmlns:a16="http://schemas.microsoft.com/office/drawing/2014/main" id="{C47D5F73-3E8A-4324-A242-CAA20CC947B4}"/>
                    </a:ext>
                  </a:extLst>
                </p:cNvPr>
                <p:cNvSpPr/>
                <p:nvPr/>
              </p:nvSpPr>
              <p:spPr>
                <a:xfrm>
                  <a:off x="6452202" y="3765605"/>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79" name="Freeform: Shape 4378">
                  <a:extLst>
                    <a:ext uri="{FF2B5EF4-FFF2-40B4-BE49-F238E27FC236}">
                      <a16:creationId xmlns:a16="http://schemas.microsoft.com/office/drawing/2014/main" id="{21D62901-120B-4DE8-AA75-3FF612758178}"/>
                    </a:ext>
                  </a:extLst>
                </p:cNvPr>
                <p:cNvSpPr/>
                <p:nvPr/>
              </p:nvSpPr>
              <p:spPr>
                <a:xfrm>
                  <a:off x="6800968" y="4079621"/>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0" name="Freeform: Shape 4379">
                  <a:extLst>
                    <a:ext uri="{FF2B5EF4-FFF2-40B4-BE49-F238E27FC236}">
                      <a16:creationId xmlns:a16="http://schemas.microsoft.com/office/drawing/2014/main" id="{BF66203D-4A73-45A0-B99F-722D4FD09EEB}"/>
                    </a:ext>
                  </a:extLst>
                </p:cNvPr>
                <p:cNvSpPr/>
                <p:nvPr/>
              </p:nvSpPr>
              <p:spPr>
                <a:xfrm>
                  <a:off x="6977246" y="406382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136 h 59236"/>
                    <a:gd name="connsiteX5" fmla="*/ 51100 w 59868"/>
                    <a:gd name="connsiteY5" fmla="*/ 8136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136"/>
                      </a:cubicBezTo>
                      <a:lnTo>
                        <a:pt x="51100" y="8136"/>
                      </a:lnTo>
                      <a:close/>
                    </a:path>
                  </a:pathLst>
                </a:custGeom>
                <a:grpFill/>
                <a:ln w="63120" cap="flat">
                  <a:noFill/>
                  <a:prstDash val="solid"/>
                  <a:miter/>
                </a:ln>
              </p:spPr>
              <p:txBody>
                <a:bodyPr rtlCol="0" anchor="ctr"/>
                <a:lstStyle/>
                <a:p>
                  <a:endParaRPr lang="en-GB"/>
                </a:p>
              </p:txBody>
            </p:sp>
            <p:sp>
              <p:nvSpPr>
                <p:cNvPr id="4381" name="Freeform: Shape 4380">
                  <a:extLst>
                    <a:ext uri="{FF2B5EF4-FFF2-40B4-BE49-F238E27FC236}">
                      <a16:creationId xmlns:a16="http://schemas.microsoft.com/office/drawing/2014/main" id="{85A861FF-9A01-4363-BBA8-4ACA4485A149}"/>
                    </a:ext>
                  </a:extLst>
                </p:cNvPr>
                <p:cNvSpPr/>
                <p:nvPr/>
              </p:nvSpPr>
              <p:spPr>
                <a:xfrm>
                  <a:off x="7045879" y="4162389"/>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6"/>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382" name="Freeform: Shape 4381">
                  <a:extLst>
                    <a:ext uri="{FF2B5EF4-FFF2-40B4-BE49-F238E27FC236}">
                      <a16:creationId xmlns:a16="http://schemas.microsoft.com/office/drawing/2014/main" id="{F6AA26D6-4AB5-4E4D-A7C7-F883B7FD8256}"/>
                    </a:ext>
                  </a:extLst>
                </p:cNvPr>
                <p:cNvSpPr/>
                <p:nvPr/>
              </p:nvSpPr>
              <p:spPr>
                <a:xfrm>
                  <a:off x="7350652" y="414343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3" name="Freeform: Shape 4382">
                  <a:extLst>
                    <a:ext uri="{FF2B5EF4-FFF2-40B4-BE49-F238E27FC236}">
                      <a16:creationId xmlns:a16="http://schemas.microsoft.com/office/drawing/2014/main" id="{D2270592-7E18-4F93-9C79-0C789C21ECD0}"/>
                    </a:ext>
                  </a:extLst>
                </p:cNvPr>
                <p:cNvSpPr/>
                <p:nvPr/>
              </p:nvSpPr>
              <p:spPr>
                <a:xfrm>
                  <a:off x="7097924" y="428812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4" name="Freeform: Shape 4383">
                  <a:extLst>
                    <a:ext uri="{FF2B5EF4-FFF2-40B4-BE49-F238E27FC236}">
                      <a16:creationId xmlns:a16="http://schemas.microsoft.com/office/drawing/2014/main" id="{65AA68E3-83A2-435C-BCEB-42F64D1F199E}"/>
                    </a:ext>
                  </a:extLst>
                </p:cNvPr>
                <p:cNvSpPr/>
                <p:nvPr/>
              </p:nvSpPr>
              <p:spPr>
                <a:xfrm>
                  <a:off x="7715845" y="4137748"/>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5" name="Freeform: Shape 4384">
                  <a:extLst>
                    <a:ext uri="{FF2B5EF4-FFF2-40B4-BE49-F238E27FC236}">
                      <a16:creationId xmlns:a16="http://schemas.microsoft.com/office/drawing/2014/main" id="{E4150F79-FC4F-4973-8E03-4B841E6FC19D}"/>
                    </a:ext>
                  </a:extLst>
                </p:cNvPr>
                <p:cNvSpPr/>
                <p:nvPr/>
              </p:nvSpPr>
              <p:spPr>
                <a:xfrm>
                  <a:off x="8005851" y="4169339"/>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6" name="Freeform: Shape 4385">
                  <a:extLst>
                    <a:ext uri="{FF2B5EF4-FFF2-40B4-BE49-F238E27FC236}">
                      <a16:creationId xmlns:a16="http://schemas.microsoft.com/office/drawing/2014/main" id="{C6E93535-7976-4FEB-9652-30B4E3C80925}"/>
                    </a:ext>
                  </a:extLst>
                </p:cNvPr>
                <p:cNvSpPr/>
                <p:nvPr/>
              </p:nvSpPr>
              <p:spPr>
                <a:xfrm>
                  <a:off x="8075351" y="405498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7" name="Freeform: Shape 4386">
                  <a:extLst>
                    <a:ext uri="{FF2B5EF4-FFF2-40B4-BE49-F238E27FC236}">
                      <a16:creationId xmlns:a16="http://schemas.microsoft.com/office/drawing/2014/main" id="{648BD50F-AD3E-40C8-A8B4-753163F476E8}"/>
                    </a:ext>
                  </a:extLst>
                </p:cNvPr>
                <p:cNvSpPr/>
                <p:nvPr/>
              </p:nvSpPr>
              <p:spPr>
                <a:xfrm>
                  <a:off x="8079774" y="422936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8" name="Freeform: Shape 4387">
                  <a:extLst>
                    <a:ext uri="{FF2B5EF4-FFF2-40B4-BE49-F238E27FC236}">
                      <a16:creationId xmlns:a16="http://schemas.microsoft.com/office/drawing/2014/main" id="{9D807A28-55B3-49FC-B2BC-25A8FB4B70F6}"/>
                    </a:ext>
                  </a:extLst>
                </p:cNvPr>
                <p:cNvSpPr/>
                <p:nvPr/>
              </p:nvSpPr>
              <p:spPr>
                <a:xfrm>
                  <a:off x="7897809" y="3915347"/>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89" name="Freeform: Shape 4388">
                  <a:extLst>
                    <a:ext uri="{FF2B5EF4-FFF2-40B4-BE49-F238E27FC236}">
                      <a16:creationId xmlns:a16="http://schemas.microsoft.com/office/drawing/2014/main" id="{DB58F5A6-B45D-4C49-8860-6DEE8149AF91}"/>
                    </a:ext>
                  </a:extLst>
                </p:cNvPr>
                <p:cNvSpPr/>
                <p:nvPr/>
              </p:nvSpPr>
              <p:spPr>
                <a:xfrm>
                  <a:off x="7165529" y="288168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0" name="Freeform: Shape 4389">
                  <a:extLst>
                    <a:ext uri="{FF2B5EF4-FFF2-40B4-BE49-F238E27FC236}">
                      <a16:creationId xmlns:a16="http://schemas.microsoft.com/office/drawing/2014/main" id="{36295FA9-A623-4BB5-843E-B59335BC7BC2}"/>
                    </a:ext>
                  </a:extLst>
                </p:cNvPr>
                <p:cNvSpPr/>
                <p:nvPr/>
              </p:nvSpPr>
              <p:spPr>
                <a:xfrm>
                  <a:off x="7056855" y="2659287"/>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1" name="Freeform: Shape 4390">
                  <a:extLst>
                    <a:ext uri="{FF2B5EF4-FFF2-40B4-BE49-F238E27FC236}">
                      <a16:creationId xmlns:a16="http://schemas.microsoft.com/office/drawing/2014/main" id="{D1D0B5F2-23EA-47BC-BC0A-A27F96EC0AE8}"/>
                    </a:ext>
                  </a:extLst>
                </p:cNvPr>
                <p:cNvSpPr/>
                <p:nvPr/>
              </p:nvSpPr>
              <p:spPr>
                <a:xfrm>
                  <a:off x="6960187" y="261442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2" name="Freeform: Shape 4391">
                  <a:extLst>
                    <a:ext uri="{FF2B5EF4-FFF2-40B4-BE49-F238E27FC236}">
                      <a16:creationId xmlns:a16="http://schemas.microsoft.com/office/drawing/2014/main" id="{4D97327E-18B5-4536-8A11-3FB45A436BE4}"/>
                    </a:ext>
                  </a:extLst>
                </p:cNvPr>
                <p:cNvSpPr/>
                <p:nvPr/>
              </p:nvSpPr>
              <p:spPr>
                <a:xfrm>
                  <a:off x="6851513" y="232631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3" name="Freeform: Shape 4392">
                  <a:extLst>
                    <a:ext uri="{FF2B5EF4-FFF2-40B4-BE49-F238E27FC236}">
                      <a16:creationId xmlns:a16="http://schemas.microsoft.com/office/drawing/2014/main" id="{27D6EFAE-5BF1-4D49-BCBF-8413F8C00417}"/>
                    </a:ext>
                  </a:extLst>
                </p:cNvPr>
                <p:cNvSpPr/>
                <p:nvPr/>
              </p:nvSpPr>
              <p:spPr>
                <a:xfrm>
                  <a:off x="6569089" y="27136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4" name="Freeform: Shape 4393">
                  <a:extLst>
                    <a:ext uri="{FF2B5EF4-FFF2-40B4-BE49-F238E27FC236}">
                      <a16:creationId xmlns:a16="http://schemas.microsoft.com/office/drawing/2014/main" id="{5E57A666-D449-4F40-9567-FD429C69DF5A}"/>
                    </a:ext>
                  </a:extLst>
                </p:cNvPr>
                <p:cNvSpPr/>
                <p:nvPr/>
              </p:nvSpPr>
              <p:spPr>
                <a:xfrm>
                  <a:off x="6584253" y="335555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5" name="Freeform: Shape 4394">
                  <a:extLst>
                    <a:ext uri="{FF2B5EF4-FFF2-40B4-BE49-F238E27FC236}">
                      <a16:creationId xmlns:a16="http://schemas.microsoft.com/office/drawing/2014/main" id="{7D1A4629-00BE-4A07-926B-75B367AC3F97}"/>
                    </a:ext>
                  </a:extLst>
                </p:cNvPr>
                <p:cNvSpPr/>
                <p:nvPr/>
              </p:nvSpPr>
              <p:spPr>
                <a:xfrm>
                  <a:off x="6519807" y="37434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6" name="Freeform: Shape 4395">
                  <a:extLst>
                    <a:ext uri="{FF2B5EF4-FFF2-40B4-BE49-F238E27FC236}">
                      <a16:creationId xmlns:a16="http://schemas.microsoft.com/office/drawing/2014/main" id="{6796E57D-A4F9-475A-BDA7-9A23FFE8FA96}"/>
                    </a:ext>
                  </a:extLst>
                </p:cNvPr>
                <p:cNvSpPr/>
                <p:nvPr/>
              </p:nvSpPr>
              <p:spPr>
                <a:xfrm>
                  <a:off x="6536866" y="422746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7" name="Freeform: Shape 4396">
                  <a:extLst>
                    <a:ext uri="{FF2B5EF4-FFF2-40B4-BE49-F238E27FC236}">
                      <a16:creationId xmlns:a16="http://schemas.microsoft.com/office/drawing/2014/main" id="{D2A7AD75-D1AC-43B6-A040-E7786C4965A4}"/>
                    </a:ext>
                  </a:extLst>
                </p:cNvPr>
                <p:cNvSpPr/>
                <p:nvPr/>
              </p:nvSpPr>
              <p:spPr>
                <a:xfrm>
                  <a:off x="6638590" y="399495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8" name="Freeform: Shape 4397">
                  <a:extLst>
                    <a:ext uri="{FF2B5EF4-FFF2-40B4-BE49-F238E27FC236}">
                      <a16:creationId xmlns:a16="http://schemas.microsoft.com/office/drawing/2014/main" id="{B082F611-3EB2-424A-AD4D-80789C5B5719}"/>
                    </a:ext>
                  </a:extLst>
                </p:cNvPr>
                <p:cNvSpPr/>
                <p:nvPr/>
              </p:nvSpPr>
              <p:spPr>
                <a:xfrm>
                  <a:off x="6332156" y="392482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399" name="Freeform: Shape 4398">
                  <a:extLst>
                    <a:ext uri="{FF2B5EF4-FFF2-40B4-BE49-F238E27FC236}">
                      <a16:creationId xmlns:a16="http://schemas.microsoft.com/office/drawing/2014/main" id="{D45CFAE4-CDB5-4816-8B8B-DF4C6408BA4D}"/>
                    </a:ext>
                  </a:extLst>
                </p:cNvPr>
                <p:cNvSpPr/>
                <p:nvPr/>
              </p:nvSpPr>
              <p:spPr>
                <a:xfrm>
                  <a:off x="6215901" y="38079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0" name="Freeform: Shape 4399">
                  <a:extLst>
                    <a:ext uri="{FF2B5EF4-FFF2-40B4-BE49-F238E27FC236}">
                      <a16:creationId xmlns:a16="http://schemas.microsoft.com/office/drawing/2014/main" id="{B07CDB44-07D3-4560-B1A9-4DDA2405ABF1}"/>
                    </a:ext>
                  </a:extLst>
                </p:cNvPr>
                <p:cNvSpPr/>
                <p:nvPr/>
              </p:nvSpPr>
              <p:spPr>
                <a:xfrm>
                  <a:off x="5942323" y="3835738"/>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1" name="Freeform: Shape 4400">
                  <a:extLst>
                    <a:ext uri="{FF2B5EF4-FFF2-40B4-BE49-F238E27FC236}">
                      <a16:creationId xmlns:a16="http://schemas.microsoft.com/office/drawing/2014/main" id="{5F64376E-5DFA-4B3D-832A-746DD50EF571}"/>
                    </a:ext>
                  </a:extLst>
                </p:cNvPr>
                <p:cNvSpPr/>
                <p:nvPr/>
              </p:nvSpPr>
              <p:spPr>
                <a:xfrm>
                  <a:off x="5647262" y="378266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2" name="Freeform: Shape 4401">
                  <a:extLst>
                    <a:ext uri="{FF2B5EF4-FFF2-40B4-BE49-F238E27FC236}">
                      <a16:creationId xmlns:a16="http://schemas.microsoft.com/office/drawing/2014/main" id="{DCA8A69E-BBBB-41D2-B825-C93B1256AFE3}"/>
                    </a:ext>
                  </a:extLst>
                </p:cNvPr>
                <p:cNvSpPr/>
                <p:nvPr/>
              </p:nvSpPr>
              <p:spPr>
                <a:xfrm>
                  <a:off x="5859554" y="366577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3" name="Freeform: Shape 4402">
                  <a:extLst>
                    <a:ext uri="{FF2B5EF4-FFF2-40B4-BE49-F238E27FC236}">
                      <a16:creationId xmlns:a16="http://schemas.microsoft.com/office/drawing/2014/main" id="{6712F72D-BB1F-4BC2-925C-2D4980002BB6}"/>
                    </a:ext>
                  </a:extLst>
                </p:cNvPr>
                <p:cNvSpPr/>
                <p:nvPr/>
              </p:nvSpPr>
              <p:spPr>
                <a:xfrm>
                  <a:off x="5572075" y="376876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4" name="Freeform: Shape 4403">
                  <a:extLst>
                    <a:ext uri="{FF2B5EF4-FFF2-40B4-BE49-F238E27FC236}">
                      <a16:creationId xmlns:a16="http://schemas.microsoft.com/office/drawing/2014/main" id="{C203D8D8-58FC-45D6-AAF9-E1A1FD5BF4CD}"/>
                    </a:ext>
                  </a:extLst>
                </p:cNvPr>
                <p:cNvSpPr/>
                <p:nvPr/>
              </p:nvSpPr>
              <p:spPr>
                <a:xfrm>
                  <a:off x="5383161" y="369294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5" name="Freeform: Shape 4404">
                  <a:extLst>
                    <a:ext uri="{FF2B5EF4-FFF2-40B4-BE49-F238E27FC236}">
                      <a16:creationId xmlns:a16="http://schemas.microsoft.com/office/drawing/2014/main" id="{EB15CFD3-B3A7-4CC6-B9BC-2A925DC05742}"/>
                    </a:ext>
                  </a:extLst>
                </p:cNvPr>
                <p:cNvSpPr/>
                <p:nvPr/>
              </p:nvSpPr>
              <p:spPr>
                <a:xfrm>
                  <a:off x="5322506" y="37801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773"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6" name="Freeform: Shape 4405">
                  <a:extLst>
                    <a:ext uri="{FF2B5EF4-FFF2-40B4-BE49-F238E27FC236}">
                      <a16:creationId xmlns:a16="http://schemas.microsoft.com/office/drawing/2014/main" id="{975BB972-3457-4F23-9902-EFC8258A4767}"/>
                    </a:ext>
                  </a:extLst>
                </p:cNvPr>
                <p:cNvSpPr/>
                <p:nvPr/>
              </p:nvSpPr>
              <p:spPr>
                <a:xfrm>
                  <a:off x="5105160" y="3698001"/>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7" name="Freeform: Shape 4406">
                  <a:extLst>
                    <a:ext uri="{FF2B5EF4-FFF2-40B4-BE49-F238E27FC236}">
                      <a16:creationId xmlns:a16="http://schemas.microsoft.com/office/drawing/2014/main" id="{38D858FC-70BB-4366-965D-21CC8DEE9880}"/>
                    </a:ext>
                  </a:extLst>
                </p:cNvPr>
                <p:cNvSpPr/>
                <p:nvPr/>
              </p:nvSpPr>
              <p:spPr>
                <a:xfrm>
                  <a:off x="5332615" y="3560264"/>
                  <a:ext cx="60103" cy="59236"/>
                </a:xfrm>
                <a:custGeom>
                  <a:avLst/>
                  <a:gdLst>
                    <a:gd name="connsiteX0" fmla="*/ 51100 w 60103"/>
                    <a:gd name="connsiteY0" fmla="*/ 8768 h 59236"/>
                    <a:gd name="connsiteX1" fmla="*/ 8768 w 60103"/>
                    <a:gd name="connsiteY1" fmla="*/ 8768 h 59236"/>
                    <a:gd name="connsiteX2" fmla="*/ 8768 w 60103"/>
                    <a:gd name="connsiteY2" fmla="*/ 50469 h 59236"/>
                    <a:gd name="connsiteX3" fmla="*/ 51100 w 60103"/>
                    <a:gd name="connsiteY3" fmla="*/ 50469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8" name="Freeform: Shape 4407">
                  <a:extLst>
                    <a:ext uri="{FF2B5EF4-FFF2-40B4-BE49-F238E27FC236}">
                      <a16:creationId xmlns:a16="http://schemas.microsoft.com/office/drawing/2014/main" id="{93DFB575-84CA-4370-ACEF-17DE0D9572A3}"/>
                    </a:ext>
                  </a:extLst>
                </p:cNvPr>
                <p:cNvSpPr/>
                <p:nvPr/>
              </p:nvSpPr>
              <p:spPr>
                <a:xfrm>
                  <a:off x="6409870" y="31015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09" name="Freeform: Shape 4408">
                  <a:extLst>
                    <a:ext uri="{FF2B5EF4-FFF2-40B4-BE49-F238E27FC236}">
                      <a16:creationId xmlns:a16="http://schemas.microsoft.com/office/drawing/2014/main" id="{D0700476-16A9-4384-B2CC-9CC766343387}"/>
                    </a:ext>
                  </a:extLst>
                </p:cNvPr>
                <p:cNvSpPr/>
                <p:nvPr/>
              </p:nvSpPr>
              <p:spPr>
                <a:xfrm>
                  <a:off x="6304988" y="4437863"/>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0" name="Freeform: Shape 4409">
                  <a:extLst>
                    <a:ext uri="{FF2B5EF4-FFF2-40B4-BE49-F238E27FC236}">
                      <a16:creationId xmlns:a16="http://schemas.microsoft.com/office/drawing/2014/main" id="{010FB86D-F09B-4076-9930-4B3EA627448B}"/>
                    </a:ext>
                  </a:extLst>
                </p:cNvPr>
                <p:cNvSpPr/>
                <p:nvPr/>
              </p:nvSpPr>
              <p:spPr>
                <a:xfrm>
                  <a:off x="6325838" y="470133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1" name="Freeform: Shape 4410">
                  <a:extLst>
                    <a:ext uri="{FF2B5EF4-FFF2-40B4-BE49-F238E27FC236}">
                      <a16:creationId xmlns:a16="http://schemas.microsoft.com/office/drawing/2014/main" id="{CDAE556B-2332-4FB3-8271-589F5D347EE9}"/>
                    </a:ext>
                  </a:extLst>
                </p:cNvPr>
                <p:cNvSpPr/>
                <p:nvPr/>
              </p:nvSpPr>
              <p:spPr>
                <a:xfrm>
                  <a:off x="6406079" y="493321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2" name="Freeform: Shape 4411">
                  <a:extLst>
                    <a:ext uri="{FF2B5EF4-FFF2-40B4-BE49-F238E27FC236}">
                      <a16:creationId xmlns:a16="http://schemas.microsoft.com/office/drawing/2014/main" id="{9817DF16-13BC-4B1C-B8AB-620A0FA2EC44}"/>
                    </a:ext>
                  </a:extLst>
                </p:cNvPr>
                <p:cNvSpPr/>
                <p:nvPr/>
              </p:nvSpPr>
              <p:spPr>
                <a:xfrm>
                  <a:off x="6215901" y="499449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4"/>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3" name="Freeform: Shape 4412">
                  <a:extLst>
                    <a:ext uri="{FF2B5EF4-FFF2-40B4-BE49-F238E27FC236}">
                      <a16:creationId xmlns:a16="http://schemas.microsoft.com/office/drawing/2014/main" id="{7899946D-20D7-45E5-AD5D-45AB9ADEE69B}"/>
                    </a:ext>
                  </a:extLst>
                </p:cNvPr>
                <p:cNvSpPr/>
                <p:nvPr/>
              </p:nvSpPr>
              <p:spPr>
                <a:xfrm>
                  <a:off x="6285166" y="5254808"/>
                  <a:ext cx="60103" cy="59236"/>
                </a:xfrm>
                <a:custGeom>
                  <a:avLst/>
                  <a:gdLst>
                    <a:gd name="connsiteX0" fmla="*/ 51336 w 60103"/>
                    <a:gd name="connsiteY0" fmla="*/ 8768 h 59236"/>
                    <a:gd name="connsiteX1" fmla="*/ 9003 w 60103"/>
                    <a:gd name="connsiteY1" fmla="*/ 8768 h 59236"/>
                    <a:gd name="connsiteX2" fmla="*/ 9003 w 60103"/>
                    <a:gd name="connsiteY2" fmla="*/ 50469 h 59236"/>
                    <a:gd name="connsiteX3" fmla="*/ 51336 w 60103"/>
                    <a:gd name="connsiteY3" fmla="*/ 50469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9"/>
                      </a:cubicBezTo>
                      <a:cubicBezTo>
                        <a:pt x="21008" y="61841"/>
                        <a:pt x="39331" y="62473"/>
                        <a:pt x="51336" y="50469"/>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414" name="Freeform: Shape 4413">
                  <a:extLst>
                    <a:ext uri="{FF2B5EF4-FFF2-40B4-BE49-F238E27FC236}">
                      <a16:creationId xmlns:a16="http://schemas.microsoft.com/office/drawing/2014/main" id="{C91596DB-FB3B-4773-B7A2-DFC637E413DE}"/>
                    </a:ext>
                  </a:extLst>
                </p:cNvPr>
                <p:cNvSpPr/>
                <p:nvPr/>
              </p:nvSpPr>
              <p:spPr>
                <a:xfrm>
                  <a:off x="6001479" y="4612246"/>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5"/>
                        <a:pt x="9003" y="50468"/>
                      </a:cubicBezTo>
                      <a:cubicBezTo>
                        <a:pt x="21008"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415" name="Freeform: Shape 4414">
                  <a:extLst>
                    <a:ext uri="{FF2B5EF4-FFF2-40B4-BE49-F238E27FC236}">
                      <a16:creationId xmlns:a16="http://schemas.microsoft.com/office/drawing/2014/main" id="{25BE312A-DEFE-4525-BAA7-E5FDAF50C8C9}"/>
                    </a:ext>
                  </a:extLst>
                </p:cNvPr>
                <p:cNvSpPr/>
                <p:nvPr/>
              </p:nvSpPr>
              <p:spPr>
                <a:xfrm>
                  <a:off x="5979365" y="4456186"/>
                  <a:ext cx="60103" cy="59236"/>
                </a:xfrm>
                <a:custGeom>
                  <a:avLst/>
                  <a:gdLst>
                    <a:gd name="connsiteX0" fmla="*/ 51336 w 60103"/>
                    <a:gd name="connsiteY0" fmla="*/ 8768 h 59236"/>
                    <a:gd name="connsiteX1" fmla="*/ 9003 w 60103"/>
                    <a:gd name="connsiteY1" fmla="*/ 8768 h 59236"/>
                    <a:gd name="connsiteX2" fmla="*/ 9003 w 60103"/>
                    <a:gd name="connsiteY2" fmla="*/ 50469 h 59236"/>
                    <a:gd name="connsiteX3" fmla="*/ 51336 w 60103"/>
                    <a:gd name="connsiteY3" fmla="*/ 50469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9"/>
                      </a:cubicBezTo>
                      <a:cubicBezTo>
                        <a:pt x="21008" y="61841"/>
                        <a:pt x="39331" y="62473"/>
                        <a:pt x="51336" y="50469"/>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416" name="Freeform: Shape 4415">
                  <a:extLst>
                    <a:ext uri="{FF2B5EF4-FFF2-40B4-BE49-F238E27FC236}">
                      <a16:creationId xmlns:a16="http://schemas.microsoft.com/office/drawing/2014/main" id="{84C13123-62AB-4EDA-A2C3-05DF0DE4396D}"/>
                    </a:ext>
                  </a:extLst>
                </p:cNvPr>
                <p:cNvSpPr/>
                <p:nvPr/>
              </p:nvSpPr>
              <p:spPr>
                <a:xfrm>
                  <a:off x="6157142" y="46766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7" name="Freeform: Shape 4416">
                  <a:extLst>
                    <a:ext uri="{FF2B5EF4-FFF2-40B4-BE49-F238E27FC236}">
                      <a16:creationId xmlns:a16="http://schemas.microsoft.com/office/drawing/2014/main" id="{551F06B8-F133-4A89-A714-2EB8A771E831}"/>
                    </a:ext>
                  </a:extLst>
                </p:cNvPr>
                <p:cNvSpPr/>
                <p:nvPr/>
              </p:nvSpPr>
              <p:spPr>
                <a:xfrm>
                  <a:off x="5706653" y="4164916"/>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418" name="Freeform: Shape 4417">
                  <a:extLst>
                    <a:ext uri="{FF2B5EF4-FFF2-40B4-BE49-F238E27FC236}">
                      <a16:creationId xmlns:a16="http://schemas.microsoft.com/office/drawing/2014/main" id="{09CC5AEF-1045-42CE-ACA2-4A54C1CA4759}"/>
                    </a:ext>
                  </a:extLst>
                </p:cNvPr>
                <p:cNvSpPr/>
                <p:nvPr/>
              </p:nvSpPr>
              <p:spPr>
                <a:xfrm>
                  <a:off x="5797636" y="41067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136 h 59236"/>
                    <a:gd name="connsiteX5" fmla="*/ 51100 w 59868"/>
                    <a:gd name="connsiteY5" fmla="*/ 8136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136"/>
                      </a:cubicBezTo>
                      <a:lnTo>
                        <a:pt x="51100" y="8136"/>
                      </a:lnTo>
                      <a:close/>
                    </a:path>
                  </a:pathLst>
                </a:custGeom>
                <a:grpFill/>
                <a:ln w="63120" cap="flat">
                  <a:noFill/>
                  <a:prstDash val="solid"/>
                  <a:miter/>
                </a:ln>
              </p:spPr>
              <p:txBody>
                <a:bodyPr rtlCol="0" anchor="ctr"/>
                <a:lstStyle/>
                <a:p>
                  <a:endParaRPr lang="en-GB"/>
                </a:p>
              </p:txBody>
            </p:sp>
            <p:sp>
              <p:nvSpPr>
                <p:cNvPr id="4419" name="Freeform: Shape 4418">
                  <a:extLst>
                    <a:ext uri="{FF2B5EF4-FFF2-40B4-BE49-F238E27FC236}">
                      <a16:creationId xmlns:a16="http://schemas.microsoft.com/office/drawing/2014/main" id="{977F29C3-6EF0-4D9B-8A2E-F04F2893A691}"/>
                    </a:ext>
                  </a:extLst>
                </p:cNvPr>
                <p:cNvSpPr/>
                <p:nvPr/>
              </p:nvSpPr>
              <p:spPr>
                <a:xfrm>
                  <a:off x="5532903" y="388691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4183" name="Freeform: Shape 4182">
                <a:extLst>
                  <a:ext uri="{FF2B5EF4-FFF2-40B4-BE49-F238E27FC236}">
                    <a16:creationId xmlns:a16="http://schemas.microsoft.com/office/drawing/2014/main" id="{261AB4A1-E75F-4EDE-86FD-8E5EF0DC1313}"/>
                  </a:ext>
                </a:extLst>
              </p:cNvPr>
              <p:cNvSpPr/>
              <p:nvPr/>
            </p:nvSpPr>
            <p:spPr>
              <a:xfrm>
                <a:off x="6568918" y="2918265"/>
                <a:ext cx="107494" cy="107391"/>
              </a:xfrm>
              <a:custGeom>
                <a:avLst/>
                <a:gdLst>
                  <a:gd name="connsiteX0" fmla="*/ 76545 w 107494"/>
                  <a:gd name="connsiteY0" fmla="*/ 102346 h 107391"/>
                  <a:gd name="connsiteX1" fmla="*/ 102449 w 107494"/>
                  <a:gd name="connsiteY1" fmla="*/ 30950 h 107391"/>
                  <a:gd name="connsiteX2" fmla="*/ 31054 w 107494"/>
                  <a:gd name="connsiteY2" fmla="*/ 5046 h 107391"/>
                  <a:gd name="connsiteX3" fmla="*/ 5149 w 107494"/>
                  <a:gd name="connsiteY3" fmla="*/ 76442 h 107391"/>
                  <a:gd name="connsiteX4" fmla="*/ 75913 w 107494"/>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4" h="107391">
                    <a:moveTo>
                      <a:pt x="76545" y="102346"/>
                    </a:moveTo>
                    <a:cubicBezTo>
                      <a:pt x="103081" y="89710"/>
                      <a:pt x="115086" y="58119"/>
                      <a:pt x="102449" y="30950"/>
                    </a:cubicBezTo>
                    <a:cubicBezTo>
                      <a:pt x="89813" y="4414"/>
                      <a:pt x="58222" y="-7591"/>
                      <a:pt x="31054" y="5046"/>
                    </a:cubicBezTo>
                    <a:cubicBezTo>
                      <a:pt x="3885" y="17682"/>
                      <a:pt x="-7488" y="49273"/>
                      <a:pt x="5149" y="76442"/>
                    </a:cubicBezTo>
                    <a:cubicBezTo>
                      <a:pt x="17785" y="102978"/>
                      <a:pt x="49376" y="114983"/>
                      <a:pt x="75913" y="102346"/>
                    </a:cubicBezTo>
                    <a:close/>
                  </a:path>
                </a:pathLst>
              </a:custGeom>
              <a:grpFill/>
              <a:ln w="63120" cap="flat">
                <a:noFill/>
                <a:prstDash val="solid"/>
                <a:miter/>
              </a:ln>
            </p:spPr>
            <p:txBody>
              <a:bodyPr rtlCol="0" anchor="ctr"/>
              <a:lstStyle/>
              <a:p>
                <a:endParaRPr lang="en-GB"/>
              </a:p>
            </p:txBody>
          </p:sp>
          <p:sp>
            <p:nvSpPr>
              <p:cNvPr id="4184" name="Freeform: Shape 4183">
                <a:extLst>
                  <a:ext uri="{FF2B5EF4-FFF2-40B4-BE49-F238E27FC236}">
                    <a16:creationId xmlns:a16="http://schemas.microsoft.com/office/drawing/2014/main" id="{13FB8E99-607A-4EED-B84C-1484EA3FD4F0}"/>
                  </a:ext>
                </a:extLst>
              </p:cNvPr>
              <p:cNvSpPr/>
              <p:nvPr/>
            </p:nvSpPr>
            <p:spPr>
              <a:xfrm>
                <a:off x="7733035" y="421496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85" name="Freeform: Shape 4184">
                <a:extLst>
                  <a:ext uri="{FF2B5EF4-FFF2-40B4-BE49-F238E27FC236}">
                    <a16:creationId xmlns:a16="http://schemas.microsoft.com/office/drawing/2014/main" id="{DCEBBDBC-208B-47A8-836E-1C8D5C05B4E7}"/>
                  </a:ext>
                </a:extLst>
              </p:cNvPr>
              <p:cNvSpPr/>
              <p:nvPr/>
            </p:nvSpPr>
            <p:spPr>
              <a:xfrm>
                <a:off x="7208623" y="4182107"/>
                <a:ext cx="66556" cy="66556"/>
              </a:xfrm>
              <a:custGeom>
                <a:avLst/>
                <a:gdLst>
                  <a:gd name="connsiteX0" fmla="*/ 47178 w 66556"/>
                  <a:gd name="connsiteY0" fmla="*/ 63605 h 66556"/>
                  <a:gd name="connsiteX1" fmla="*/ 63606 w 66556"/>
                  <a:gd name="connsiteY1" fmla="*/ 19378 h 66556"/>
                  <a:gd name="connsiteX2" fmla="*/ 19378 w 66556"/>
                  <a:gd name="connsiteY2" fmla="*/ 2951 h 66556"/>
                  <a:gd name="connsiteX3" fmla="*/ 2951 w 66556"/>
                  <a:gd name="connsiteY3" fmla="*/ 47178 h 66556"/>
                  <a:gd name="connsiteX4" fmla="*/ 47178 w 66556"/>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5"/>
                    </a:moveTo>
                    <a:cubicBezTo>
                      <a:pt x="63606" y="56024"/>
                      <a:pt x="71187" y="35806"/>
                      <a:pt x="63606" y="19378"/>
                    </a:cubicBezTo>
                    <a:cubicBezTo>
                      <a:pt x="56024" y="2951"/>
                      <a:pt x="35805" y="-4631"/>
                      <a:pt x="19378" y="2951"/>
                    </a:cubicBezTo>
                    <a:cubicBezTo>
                      <a:pt x="2951" y="10533"/>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4186" name="Freeform: Shape 4185">
                <a:extLst>
                  <a:ext uri="{FF2B5EF4-FFF2-40B4-BE49-F238E27FC236}">
                    <a16:creationId xmlns:a16="http://schemas.microsoft.com/office/drawing/2014/main" id="{635AB5BA-7A40-4768-AF0A-1ADE38838332}"/>
                  </a:ext>
                </a:extLst>
              </p:cNvPr>
              <p:cNvSpPr/>
              <p:nvPr/>
            </p:nvSpPr>
            <p:spPr>
              <a:xfrm>
                <a:off x="6840272" y="4138511"/>
                <a:ext cx="66555" cy="66556"/>
              </a:xfrm>
              <a:custGeom>
                <a:avLst/>
                <a:gdLst>
                  <a:gd name="connsiteX0" fmla="*/ 47178 w 66555"/>
                  <a:gd name="connsiteY0" fmla="*/ 63606 h 66556"/>
                  <a:gd name="connsiteX1" fmla="*/ 63605 w 66555"/>
                  <a:gd name="connsiteY1" fmla="*/ 19378 h 66556"/>
                  <a:gd name="connsiteX2" fmla="*/ 19378 w 66555"/>
                  <a:gd name="connsiteY2" fmla="*/ 2950 h 66556"/>
                  <a:gd name="connsiteX3" fmla="*/ 2951 w 66555"/>
                  <a:gd name="connsiteY3" fmla="*/ 47178 h 66556"/>
                  <a:gd name="connsiteX4" fmla="*/ 47178 w 66555"/>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6"/>
                    </a:moveTo>
                    <a:cubicBezTo>
                      <a:pt x="63605" y="56024"/>
                      <a:pt x="71187" y="35805"/>
                      <a:pt x="63605" y="19378"/>
                    </a:cubicBezTo>
                    <a:cubicBezTo>
                      <a:pt x="56024" y="2950"/>
                      <a:pt x="35805" y="-4631"/>
                      <a:pt x="19378" y="2950"/>
                    </a:cubicBezTo>
                    <a:cubicBezTo>
                      <a:pt x="2951" y="10532"/>
                      <a:pt x="-4631" y="30751"/>
                      <a:pt x="2951"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4187" name="Freeform: Shape 4186">
                <a:extLst>
                  <a:ext uri="{FF2B5EF4-FFF2-40B4-BE49-F238E27FC236}">
                    <a16:creationId xmlns:a16="http://schemas.microsoft.com/office/drawing/2014/main" id="{7D8D4822-D9D7-416E-ACA3-B668FF0A7502}"/>
                  </a:ext>
                </a:extLst>
              </p:cNvPr>
              <p:cNvSpPr/>
              <p:nvPr/>
            </p:nvSpPr>
            <p:spPr>
              <a:xfrm>
                <a:off x="6470025" y="3825128"/>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88" name="Freeform: Shape 4187">
                <a:extLst>
                  <a:ext uri="{FF2B5EF4-FFF2-40B4-BE49-F238E27FC236}">
                    <a16:creationId xmlns:a16="http://schemas.microsoft.com/office/drawing/2014/main" id="{945D5D73-9024-4A29-BDE7-2B8B42B0BB8E}"/>
                  </a:ext>
                </a:extLst>
              </p:cNvPr>
              <p:cNvSpPr/>
              <p:nvPr/>
            </p:nvSpPr>
            <p:spPr>
              <a:xfrm>
                <a:off x="6456125" y="3450458"/>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89" name="Freeform: Shape 4188">
                <a:extLst>
                  <a:ext uri="{FF2B5EF4-FFF2-40B4-BE49-F238E27FC236}">
                    <a16:creationId xmlns:a16="http://schemas.microsoft.com/office/drawing/2014/main" id="{AAA93C2F-EE61-44DB-81D2-882B06F9E5D0}"/>
                  </a:ext>
                </a:extLst>
              </p:cNvPr>
              <p:cNvSpPr/>
              <p:nvPr/>
            </p:nvSpPr>
            <p:spPr>
              <a:xfrm>
                <a:off x="6370829" y="4609850"/>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0" name="Freeform: Shape 4189">
                <a:extLst>
                  <a:ext uri="{FF2B5EF4-FFF2-40B4-BE49-F238E27FC236}">
                    <a16:creationId xmlns:a16="http://schemas.microsoft.com/office/drawing/2014/main" id="{1F88B083-A69E-48A2-AE3C-C603FA5CB0EA}"/>
                  </a:ext>
                </a:extLst>
              </p:cNvPr>
              <p:cNvSpPr/>
              <p:nvPr/>
            </p:nvSpPr>
            <p:spPr>
              <a:xfrm>
                <a:off x="6060604" y="3750573"/>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1" name="Freeform: Shape 4190">
                <a:extLst>
                  <a:ext uri="{FF2B5EF4-FFF2-40B4-BE49-F238E27FC236}">
                    <a16:creationId xmlns:a16="http://schemas.microsoft.com/office/drawing/2014/main" id="{5140D8B7-3EC2-49F4-AB59-C63AE81D4FE6}"/>
                  </a:ext>
                </a:extLst>
              </p:cNvPr>
              <p:cNvSpPr/>
              <p:nvPr/>
            </p:nvSpPr>
            <p:spPr>
              <a:xfrm>
                <a:off x="5423729" y="3741096"/>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2" name="Freeform: Shape 4191">
                <a:extLst>
                  <a:ext uri="{FF2B5EF4-FFF2-40B4-BE49-F238E27FC236}">
                    <a16:creationId xmlns:a16="http://schemas.microsoft.com/office/drawing/2014/main" id="{35AA777F-95E5-463F-8E65-F03199238724}"/>
                  </a:ext>
                </a:extLst>
              </p:cNvPr>
              <p:cNvSpPr/>
              <p:nvPr/>
            </p:nvSpPr>
            <p:spPr>
              <a:xfrm>
                <a:off x="6255837" y="4855628"/>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3" name="Freeform: Shape 4192">
                <a:extLst>
                  <a:ext uri="{FF2B5EF4-FFF2-40B4-BE49-F238E27FC236}">
                    <a16:creationId xmlns:a16="http://schemas.microsoft.com/office/drawing/2014/main" id="{134EB99D-8C13-431F-AD23-704A48A17510}"/>
                  </a:ext>
                </a:extLst>
              </p:cNvPr>
              <p:cNvSpPr/>
              <p:nvPr/>
            </p:nvSpPr>
            <p:spPr>
              <a:xfrm>
                <a:off x="6358192" y="5155743"/>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4" name="Freeform: Shape 4193">
                <a:extLst>
                  <a:ext uri="{FF2B5EF4-FFF2-40B4-BE49-F238E27FC236}">
                    <a16:creationId xmlns:a16="http://schemas.microsoft.com/office/drawing/2014/main" id="{F91F30A2-7123-4238-A998-029A0F1A671F}"/>
                  </a:ext>
                </a:extLst>
              </p:cNvPr>
              <p:cNvSpPr/>
              <p:nvPr/>
            </p:nvSpPr>
            <p:spPr>
              <a:xfrm>
                <a:off x="6432115" y="4123347"/>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4"/>
                      <a:pt x="71187" y="35806"/>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5" name="Freeform: Shape 4194">
                <a:extLst>
                  <a:ext uri="{FF2B5EF4-FFF2-40B4-BE49-F238E27FC236}">
                    <a16:creationId xmlns:a16="http://schemas.microsoft.com/office/drawing/2014/main" id="{ED382C24-E8FC-4AD9-8936-FA5AF8A43122}"/>
                  </a:ext>
                </a:extLst>
              </p:cNvPr>
              <p:cNvSpPr/>
              <p:nvPr/>
            </p:nvSpPr>
            <p:spPr>
              <a:xfrm>
                <a:off x="6960950" y="3471308"/>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4"/>
                      <a:pt x="71187" y="35806"/>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6" name="Freeform: Shape 4195">
                <a:extLst>
                  <a:ext uri="{FF2B5EF4-FFF2-40B4-BE49-F238E27FC236}">
                    <a16:creationId xmlns:a16="http://schemas.microsoft.com/office/drawing/2014/main" id="{71C1E432-4CD7-4293-A488-6DD3347FB768}"/>
                  </a:ext>
                </a:extLst>
              </p:cNvPr>
              <p:cNvSpPr/>
              <p:nvPr/>
            </p:nvSpPr>
            <p:spPr>
              <a:xfrm>
                <a:off x="7559284" y="3434662"/>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197" name="Freeform: Shape 4196">
                <a:extLst>
                  <a:ext uri="{FF2B5EF4-FFF2-40B4-BE49-F238E27FC236}">
                    <a16:creationId xmlns:a16="http://schemas.microsoft.com/office/drawing/2014/main" id="{28BC99DB-560F-4540-816C-AC8FADE3B082}"/>
                  </a:ext>
                </a:extLst>
              </p:cNvPr>
              <p:cNvSpPr/>
              <p:nvPr/>
            </p:nvSpPr>
            <p:spPr>
              <a:xfrm>
                <a:off x="6876917" y="2402267"/>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grpSp>
        <p:grpSp>
          <p:nvGrpSpPr>
            <p:cNvPr id="3694" name="Graphic 2">
              <a:extLst>
                <a:ext uri="{FF2B5EF4-FFF2-40B4-BE49-F238E27FC236}">
                  <a16:creationId xmlns:a16="http://schemas.microsoft.com/office/drawing/2014/main" id="{779D40A8-8C64-4EBF-A77E-58F009850384}"/>
                </a:ext>
              </a:extLst>
            </p:cNvPr>
            <p:cNvGrpSpPr/>
            <p:nvPr/>
          </p:nvGrpSpPr>
          <p:grpSpPr>
            <a:xfrm>
              <a:off x="6863441" y="464894"/>
              <a:ext cx="3921082" cy="3764390"/>
              <a:chOff x="6863441" y="464894"/>
              <a:chExt cx="3921082" cy="3764390"/>
            </a:xfrm>
            <a:grpFill/>
          </p:grpSpPr>
          <p:grpSp>
            <p:nvGrpSpPr>
              <p:cNvPr id="3939" name="Graphic 2">
                <a:extLst>
                  <a:ext uri="{FF2B5EF4-FFF2-40B4-BE49-F238E27FC236}">
                    <a16:creationId xmlns:a16="http://schemas.microsoft.com/office/drawing/2014/main" id="{3D76E378-20F8-444C-9170-CF9F1BB2221E}"/>
                  </a:ext>
                </a:extLst>
              </p:cNvPr>
              <p:cNvGrpSpPr/>
              <p:nvPr/>
            </p:nvGrpSpPr>
            <p:grpSpPr>
              <a:xfrm>
                <a:off x="6863441" y="464894"/>
                <a:ext cx="3921082" cy="3764390"/>
                <a:chOff x="6863441" y="464894"/>
                <a:chExt cx="3921082" cy="3764390"/>
              </a:xfrm>
              <a:grpFill/>
            </p:grpSpPr>
            <p:grpSp>
              <p:nvGrpSpPr>
                <p:cNvPr id="3955" name="Graphic 2">
                  <a:extLst>
                    <a:ext uri="{FF2B5EF4-FFF2-40B4-BE49-F238E27FC236}">
                      <a16:creationId xmlns:a16="http://schemas.microsoft.com/office/drawing/2014/main" id="{C1FEDC15-C153-4AC0-8DA1-E54C0AC2C1A2}"/>
                    </a:ext>
                  </a:extLst>
                </p:cNvPr>
                <p:cNvGrpSpPr/>
                <p:nvPr/>
              </p:nvGrpSpPr>
              <p:grpSpPr>
                <a:xfrm>
                  <a:off x="6863441" y="464894"/>
                  <a:ext cx="3921082" cy="3764390"/>
                  <a:chOff x="6863441" y="464894"/>
                  <a:chExt cx="3921082" cy="3764390"/>
                </a:xfrm>
                <a:grpFill/>
              </p:grpSpPr>
              <p:sp>
                <p:nvSpPr>
                  <p:cNvPr id="4177" name="Freeform: Shape 4176">
                    <a:extLst>
                      <a:ext uri="{FF2B5EF4-FFF2-40B4-BE49-F238E27FC236}">
                        <a16:creationId xmlns:a16="http://schemas.microsoft.com/office/drawing/2014/main" id="{CA9904C0-836E-4CF0-B7B6-43FDB5314EEE}"/>
                      </a:ext>
                    </a:extLst>
                  </p:cNvPr>
                  <p:cNvSpPr/>
                  <p:nvPr/>
                </p:nvSpPr>
                <p:spPr>
                  <a:xfrm>
                    <a:off x="8106233" y="464894"/>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4 w 1386847"/>
                      <a:gd name="connsiteY3" fmla="*/ 3622863 h 3764390"/>
                      <a:gd name="connsiteX4" fmla="*/ 203447 w 1386847"/>
                      <a:gd name="connsiteY4" fmla="*/ 3586217 h 3764390"/>
                      <a:gd name="connsiteX5" fmla="*/ 272315 w 1386847"/>
                      <a:gd name="connsiteY5" fmla="*/ 3500290 h 3764390"/>
                      <a:gd name="connsiteX6" fmla="*/ 401207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4 w 1386847"/>
                      <a:gd name="connsiteY12" fmla="*/ 791040 h 3764390"/>
                      <a:gd name="connsiteX13" fmla="*/ 918036 w 1386847"/>
                      <a:gd name="connsiteY13" fmla="*/ 643194 h 3764390"/>
                      <a:gd name="connsiteX14" fmla="*/ 989432 w 1386847"/>
                      <a:gd name="connsiteY14" fmla="*/ 509248 h 3764390"/>
                      <a:gd name="connsiteX15" fmla="*/ 1062724 w 1386847"/>
                      <a:gd name="connsiteY15" fmla="*/ 390466 h 3764390"/>
                      <a:gd name="connsiteX16" fmla="*/ 1136015 w 1386847"/>
                      <a:gd name="connsiteY16" fmla="*/ 288110 h 3764390"/>
                      <a:gd name="connsiteX17" fmla="*/ 1264274 w 1386847"/>
                      <a:gd name="connsiteY17" fmla="*/ 128891 h 3764390"/>
                      <a:gd name="connsiteX18" fmla="*/ 1386848 w 1386847"/>
                      <a:gd name="connsiteY18" fmla="*/ 0 h 3764390"/>
                      <a:gd name="connsiteX19" fmla="*/ 1267433 w 1386847"/>
                      <a:gd name="connsiteY19" fmla="*/ 131419 h 3764390"/>
                      <a:gd name="connsiteX20" fmla="*/ 1142965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6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8 h 3764390"/>
                      <a:gd name="connsiteX35" fmla="*/ 39173 w 1386847"/>
                      <a:gd name="connsiteY35" fmla="*/ 3737223 h 3764390"/>
                      <a:gd name="connsiteX36" fmla="*/ 1264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lnTo>
                          <a:pt x="37277" y="3736591"/>
                        </a:lnTo>
                        <a:cubicBezTo>
                          <a:pt x="61919" y="3718900"/>
                          <a:pt x="97932" y="3692995"/>
                          <a:pt x="138369" y="3653190"/>
                        </a:cubicBezTo>
                        <a:lnTo>
                          <a:pt x="171224" y="3622863"/>
                        </a:lnTo>
                        <a:cubicBezTo>
                          <a:pt x="181333" y="3611490"/>
                          <a:pt x="192706" y="3598854"/>
                          <a:pt x="203447" y="3586217"/>
                        </a:cubicBezTo>
                        <a:cubicBezTo>
                          <a:pt x="226192" y="3560945"/>
                          <a:pt x="250201" y="3533144"/>
                          <a:pt x="272315" y="3500290"/>
                        </a:cubicBezTo>
                        <a:cubicBezTo>
                          <a:pt x="320334" y="3437739"/>
                          <a:pt x="360770" y="3358130"/>
                          <a:pt x="401207" y="3270938"/>
                        </a:cubicBezTo>
                        <a:cubicBezTo>
                          <a:pt x="437220" y="3181220"/>
                          <a:pt x="470075" y="3081392"/>
                          <a:pt x="493452" y="2973351"/>
                        </a:cubicBezTo>
                        <a:cubicBezTo>
                          <a:pt x="516830" y="2864677"/>
                          <a:pt x="534521" y="2749686"/>
                          <a:pt x="547789" y="2629008"/>
                        </a:cubicBezTo>
                        <a:cubicBezTo>
                          <a:pt x="573694" y="2388284"/>
                          <a:pt x="585698" y="2129869"/>
                          <a:pt x="609076" y="1872086"/>
                        </a:cubicBezTo>
                        <a:cubicBezTo>
                          <a:pt x="622344" y="1743195"/>
                          <a:pt x="636876" y="1614303"/>
                          <a:pt x="658358" y="1488571"/>
                        </a:cubicBezTo>
                        <a:cubicBezTo>
                          <a:pt x="679208" y="1362838"/>
                          <a:pt x="705112" y="1239633"/>
                          <a:pt x="737967" y="1122746"/>
                        </a:cubicBezTo>
                        <a:cubicBezTo>
                          <a:pt x="768927" y="1005227"/>
                          <a:pt x="809363" y="894659"/>
                          <a:pt x="851064" y="791040"/>
                        </a:cubicBezTo>
                        <a:cubicBezTo>
                          <a:pt x="871913" y="739231"/>
                          <a:pt x="896554" y="691212"/>
                          <a:pt x="918036" y="643194"/>
                        </a:cubicBezTo>
                        <a:cubicBezTo>
                          <a:pt x="942677" y="597071"/>
                          <a:pt x="966686" y="552212"/>
                          <a:pt x="989432" y="509248"/>
                        </a:cubicBezTo>
                        <a:cubicBezTo>
                          <a:pt x="1015337" y="468180"/>
                          <a:pt x="1039346" y="428375"/>
                          <a:pt x="1062724" y="390466"/>
                        </a:cubicBezTo>
                        <a:cubicBezTo>
                          <a:pt x="1086733" y="353188"/>
                          <a:pt x="1112637" y="320333"/>
                          <a:pt x="1136015" y="288110"/>
                        </a:cubicBezTo>
                        <a:cubicBezTo>
                          <a:pt x="1181506" y="223665"/>
                          <a:pt x="1228892" y="173751"/>
                          <a:pt x="1264274" y="128891"/>
                        </a:cubicBezTo>
                        <a:cubicBezTo>
                          <a:pt x="1341356" y="46123"/>
                          <a:pt x="1386848" y="0"/>
                          <a:pt x="1386848" y="0"/>
                        </a:cubicBezTo>
                        <a:cubicBezTo>
                          <a:pt x="1386848" y="0"/>
                          <a:pt x="1342620" y="47387"/>
                          <a:pt x="1267433" y="131419"/>
                        </a:cubicBezTo>
                        <a:cubicBezTo>
                          <a:pt x="1233315" y="176278"/>
                          <a:pt x="1186560" y="227456"/>
                          <a:pt x="1142965" y="292533"/>
                        </a:cubicBezTo>
                        <a:cubicBezTo>
                          <a:pt x="1120851" y="325388"/>
                          <a:pt x="1095578" y="358243"/>
                          <a:pt x="1072201" y="396152"/>
                        </a:cubicBezTo>
                        <a:cubicBezTo>
                          <a:pt x="1049455" y="434061"/>
                          <a:pt x="1025446" y="473234"/>
                          <a:pt x="1000173" y="514934"/>
                        </a:cubicBezTo>
                        <a:cubicBezTo>
                          <a:pt x="977428" y="557898"/>
                          <a:pt x="954050" y="602126"/>
                          <a:pt x="930041" y="648880"/>
                        </a:cubicBezTo>
                        <a:cubicBezTo>
                          <a:pt x="909191" y="696899"/>
                          <a:pt x="885181" y="744917"/>
                          <a:pt x="864963" y="796726"/>
                        </a:cubicBezTo>
                        <a:cubicBezTo>
                          <a:pt x="824527" y="899713"/>
                          <a:pt x="784722" y="1010282"/>
                          <a:pt x="755026" y="1127169"/>
                        </a:cubicBezTo>
                        <a:cubicBezTo>
                          <a:pt x="723435" y="1244056"/>
                          <a:pt x="698794" y="1366629"/>
                          <a:pt x="678576" y="1491730"/>
                        </a:cubicBezTo>
                        <a:cubicBezTo>
                          <a:pt x="657726" y="1616830"/>
                          <a:pt x="644458" y="1745722"/>
                          <a:pt x="632453" y="1873982"/>
                        </a:cubicBezTo>
                        <a:cubicBezTo>
                          <a:pt x="607180" y="2131133"/>
                          <a:pt x="593280" y="2389548"/>
                          <a:pt x="565480" y="2630904"/>
                        </a:cubicBezTo>
                        <a:cubicBezTo>
                          <a:pt x="551580" y="2751581"/>
                          <a:pt x="532625" y="2867837"/>
                          <a:pt x="508616" y="2976510"/>
                        </a:cubicBezTo>
                        <a:cubicBezTo>
                          <a:pt x="484607" y="3085183"/>
                          <a:pt x="450489" y="3185643"/>
                          <a:pt x="413211" y="3275993"/>
                        </a:cubicBezTo>
                        <a:cubicBezTo>
                          <a:pt x="372143" y="3364448"/>
                          <a:pt x="329811" y="3443426"/>
                          <a:pt x="279897" y="3505344"/>
                        </a:cubicBezTo>
                        <a:cubicBezTo>
                          <a:pt x="257151" y="3538199"/>
                          <a:pt x="232510" y="3565367"/>
                          <a:pt x="209133" y="3590008"/>
                        </a:cubicBezTo>
                        <a:cubicBezTo>
                          <a:pt x="197760" y="3602644"/>
                          <a:pt x="186387" y="3614649"/>
                          <a:pt x="175646" y="3626022"/>
                        </a:cubicBezTo>
                        <a:cubicBezTo>
                          <a:pt x="163642" y="3636131"/>
                          <a:pt x="152901" y="3646240"/>
                          <a:pt x="142160" y="3655718"/>
                        </a:cubicBezTo>
                        <a:cubicBezTo>
                          <a:pt x="101092" y="3694890"/>
                          <a:pt x="63814" y="3719531"/>
                          <a:pt x="39173" y="3737223"/>
                        </a:cubicBezTo>
                        <a:lnTo>
                          <a:pt x="1264" y="3764391"/>
                        </a:lnTo>
                        <a:close/>
                      </a:path>
                    </a:pathLst>
                  </a:custGeom>
                  <a:grpFill/>
                  <a:ln w="63120" cap="flat">
                    <a:noFill/>
                    <a:prstDash val="solid"/>
                    <a:miter/>
                  </a:ln>
                </p:spPr>
                <p:txBody>
                  <a:bodyPr rtlCol="0" anchor="ctr"/>
                  <a:lstStyle/>
                  <a:p>
                    <a:endParaRPr lang="en-GB"/>
                  </a:p>
                </p:txBody>
              </p:sp>
              <p:sp>
                <p:nvSpPr>
                  <p:cNvPr id="4178" name="Freeform: Shape 4177">
                    <a:extLst>
                      <a:ext uri="{FF2B5EF4-FFF2-40B4-BE49-F238E27FC236}">
                        <a16:creationId xmlns:a16="http://schemas.microsoft.com/office/drawing/2014/main" id="{8A49552F-3039-4F5A-A256-370C159082E8}"/>
                      </a:ext>
                    </a:extLst>
                  </p:cNvPr>
                  <p:cNvSpPr/>
                  <p:nvPr/>
                </p:nvSpPr>
                <p:spPr>
                  <a:xfrm>
                    <a:off x="6863441" y="2174545"/>
                    <a:ext cx="3921082" cy="515689"/>
                  </a:xfrm>
                  <a:custGeom>
                    <a:avLst/>
                    <a:gdLst>
                      <a:gd name="connsiteX0" fmla="*/ 3921083 w 3921082"/>
                      <a:gd name="connsiteY0" fmla="*/ 243941 h 515689"/>
                      <a:gd name="connsiteX1" fmla="*/ 3881909 w 3921082"/>
                      <a:gd name="connsiteY1" fmla="*/ 267950 h 515689"/>
                      <a:gd name="connsiteX2" fmla="*/ 3770709 w 3921082"/>
                      <a:gd name="connsiteY2" fmla="*/ 332396 h 515689"/>
                      <a:gd name="connsiteX3" fmla="*/ 3687940 w 3921082"/>
                      <a:gd name="connsiteY3" fmla="*/ 372832 h 515689"/>
                      <a:gd name="connsiteX4" fmla="*/ 3587481 w 3921082"/>
                      <a:gd name="connsiteY4" fmla="*/ 413269 h 515689"/>
                      <a:gd name="connsiteX5" fmla="*/ 3469962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6 h 515689"/>
                      <a:gd name="connsiteX11" fmla="*/ 910454 w 3921082"/>
                      <a:gd name="connsiteY11" fmla="*/ 49972 h 515689"/>
                      <a:gd name="connsiteX12" fmla="*/ 606548 w 3921082"/>
                      <a:gd name="connsiteY12" fmla="*/ 13958 h 515689"/>
                      <a:gd name="connsiteX13" fmla="*/ 348765 w 3921082"/>
                      <a:gd name="connsiteY13" fmla="*/ 29121 h 515689"/>
                      <a:gd name="connsiteX14" fmla="*/ 243251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7 h 515689"/>
                      <a:gd name="connsiteX18" fmla="*/ 0 w 3921082"/>
                      <a:gd name="connsiteY18" fmla="*/ 157381 h 515689"/>
                      <a:gd name="connsiteX19" fmla="*/ 39173 w 3921082"/>
                      <a:gd name="connsiteY19" fmla="*/ 134004 h 515689"/>
                      <a:gd name="connsiteX20" fmla="*/ 86559 w 3921082"/>
                      <a:gd name="connsiteY20" fmla="*/ 106204 h 515689"/>
                      <a:gd name="connsiteX21" fmla="*/ 154164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8 h 515689"/>
                      <a:gd name="connsiteX28" fmla="*/ 2687767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2 h 515689"/>
                      <a:gd name="connsiteX32" fmla="*/ 3583690 w 3921082"/>
                      <a:gd name="connsiteY32" fmla="*/ 403160 h 515689"/>
                      <a:gd name="connsiteX33" fmla="*/ 3684782 w 3921082"/>
                      <a:gd name="connsiteY33" fmla="*/ 364619 h 515689"/>
                      <a:gd name="connsiteX34" fmla="*/ 3768182 w 3921082"/>
                      <a:gd name="connsiteY34" fmla="*/ 326077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3" y="243941"/>
                        </a:moveTo>
                        <a:cubicBezTo>
                          <a:pt x="3921083" y="243941"/>
                          <a:pt x="3907814" y="252155"/>
                          <a:pt x="3881909" y="267950"/>
                        </a:cubicBezTo>
                        <a:cubicBezTo>
                          <a:pt x="3856005" y="282482"/>
                          <a:pt x="3820623" y="308387"/>
                          <a:pt x="3770709" y="332396"/>
                        </a:cubicBezTo>
                        <a:cubicBezTo>
                          <a:pt x="3746068" y="344400"/>
                          <a:pt x="3718268" y="358301"/>
                          <a:pt x="3687940" y="372832"/>
                        </a:cubicBezTo>
                        <a:cubicBezTo>
                          <a:pt x="3658245" y="387996"/>
                          <a:pt x="3623495" y="398737"/>
                          <a:pt x="3587481" y="413269"/>
                        </a:cubicBezTo>
                        <a:cubicBezTo>
                          <a:pt x="3551467" y="428432"/>
                          <a:pt x="3512294" y="439805"/>
                          <a:pt x="3469962" y="451810"/>
                        </a:cubicBezTo>
                        <a:cubicBezTo>
                          <a:pt x="3428262" y="465078"/>
                          <a:pt x="3383403" y="474556"/>
                          <a:pt x="3336648" y="483401"/>
                        </a:cubicBezTo>
                        <a:cubicBezTo>
                          <a:pt x="3243138" y="502987"/>
                          <a:pt x="3139520" y="511201"/>
                          <a:pt x="3030215" y="515624"/>
                        </a:cubicBezTo>
                        <a:cubicBezTo>
                          <a:pt x="2920909" y="516256"/>
                          <a:pt x="2805286" y="512465"/>
                          <a:pt x="2687136" y="497301"/>
                        </a:cubicBezTo>
                        <a:cubicBezTo>
                          <a:pt x="2449571" y="470133"/>
                          <a:pt x="2201897" y="409478"/>
                          <a:pt x="1957382" y="340609"/>
                        </a:cubicBezTo>
                        <a:cubicBezTo>
                          <a:pt x="1713499" y="269845"/>
                          <a:pt x="1472775" y="190236"/>
                          <a:pt x="1243424" y="127686"/>
                        </a:cubicBezTo>
                        <a:cubicBezTo>
                          <a:pt x="1129064" y="96095"/>
                          <a:pt x="1017232" y="69558"/>
                          <a:pt x="910454" y="49972"/>
                        </a:cubicBezTo>
                        <a:cubicBezTo>
                          <a:pt x="803677" y="28490"/>
                          <a:pt x="701321" y="19644"/>
                          <a:pt x="606548" y="13958"/>
                        </a:cubicBezTo>
                        <a:cubicBezTo>
                          <a:pt x="511775" y="13326"/>
                          <a:pt x="424584" y="15222"/>
                          <a:pt x="348765" y="29121"/>
                        </a:cubicBezTo>
                        <a:cubicBezTo>
                          <a:pt x="310856" y="34808"/>
                          <a:pt x="275474" y="41758"/>
                          <a:pt x="243251" y="51867"/>
                        </a:cubicBezTo>
                        <a:cubicBezTo>
                          <a:pt x="211028" y="60713"/>
                          <a:pt x="181333" y="68926"/>
                          <a:pt x="156060" y="80299"/>
                        </a:cubicBezTo>
                        <a:cubicBezTo>
                          <a:pt x="130787" y="91040"/>
                          <a:pt x="107410" y="99886"/>
                          <a:pt x="87823" y="108731"/>
                        </a:cubicBezTo>
                        <a:lnTo>
                          <a:pt x="39805" y="135267"/>
                        </a:lnTo>
                        <a:lnTo>
                          <a:pt x="0" y="157381"/>
                        </a:lnTo>
                        <a:lnTo>
                          <a:pt x="39173" y="134004"/>
                        </a:lnTo>
                        <a:lnTo>
                          <a:pt x="86559" y="106204"/>
                        </a:lnTo>
                        <a:cubicBezTo>
                          <a:pt x="105514" y="96726"/>
                          <a:pt x="128892" y="87249"/>
                          <a:pt x="154164" y="75876"/>
                        </a:cubicBezTo>
                        <a:cubicBezTo>
                          <a:pt x="179437" y="63240"/>
                          <a:pt x="208501" y="55026"/>
                          <a:pt x="240724" y="44917"/>
                        </a:cubicBezTo>
                        <a:cubicBezTo>
                          <a:pt x="272315" y="33544"/>
                          <a:pt x="307697" y="25962"/>
                          <a:pt x="346238" y="19644"/>
                        </a:cubicBezTo>
                        <a:cubicBezTo>
                          <a:pt x="422057" y="3849"/>
                          <a:pt x="510511" y="-574"/>
                          <a:pt x="605917" y="58"/>
                        </a:cubicBezTo>
                        <a:cubicBezTo>
                          <a:pt x="701321" y="5112"/>
                          <a:pt x="804308" y="13326"/>
                          <a:pt x="911718" y="33544"/>
                        </a:cubicBezTo>
                        <a:cubicBezTo>
                          <a:pt x="1019128" y="52499"/>
                          <a:pt x="1131592" y="78404"/>
                          <a:pt x="1246583" y="108731"/>
                        </a:cubicBezTo>
                        <a:cubicBezTo>
                          <a:pt x="1477198" y="169386"/>
                          <a:pt x="1718554" y="247100"/>
                          <a:pt x="1962437" y="315968"/>
                        </a:cubicBezTo>
                        <a:cubicBezTo>
                          <a:pt x="2205688" y="386101"/>
                          <a:pt x="2452098" y="448651"/>
                          <a:pt x="2687767" y="477083"/>
                        </a:cubicBezTo>
                        <a:cubicBezTo>
                          <a:pt x="2805286" y="493510"/>
                          <a:pt x="2920278" y="497933"/>
                          <a:pt x="3028951" y="497933"/>
                        </a:cubicBezTo>
                        <a:cubicBezTo>
                          <a:pt x="3137624" y="494774"/>
                          <a:pt x="3239979" y="486560"/>
                          <a:pt x="3333489" y="468237"/>
                        </a:cubicBezTo>
                        <a:cubicBezTo>
                          <a:pt x="3380243" y="460024"/>
                          <a:pt x="3424471" y="451178"/>
                          <a:pt x="3466171" y="438542"/>
                        </a:cubicBezTo>
                        <a:cubicBezTo>
                          <a:pt x="3507871" y="427801"/>
                          <a:pt x="3547676" y="417692"/>
                          <a:pt x="3583690" y="403160"/>
                        </a:cubicBezTo>
                        <a:cubicBezTo>
                          <a:pt x="3619704" y="389260"/>
                          <a:pt x="3654454" y="379150"/>
                          <a:pt x="3684782" y="364619"/>
                        </a:cubicBezTo>
                        <a:lnTo>
                          <a:pt x="3768182" y="326077"/>
                        </a:lnTo>
                        <a:cubicBezTo>
                          <a:pt x="3818727" y="302700"/>
                          <a:pt x="3854741" y="277427"/>
                          <a:pt x="3880646" y="264159"/>
                        </a:cubicBezTo>
                        <a:cubicBezTo>
                          <a:pt x="3906550" y="248995"/>
                          <a:pt x="3919819" y="241413"/>
                          <a:pt x="3919819" y="241413"/>
                        </a:cubicBezTo>
                        <a:close/>
                      </a:path>
                    </a:pathLst>
                  </a:custGeom>
                  <a:grpFill/>
                  <a:ln w="63120" cap="flat">
                    <a:noFill/>
                    <a:prstDash val="solid"/>
                    <a:miter/>
                  </a:ln>
                </p:spPr>
                <p:txBody>
                  <a:bodyPr rtlCol="0" anchor="ctr"/>
                  <a:lstStyle/>
                  <a:p>
                    <a:endParaRPr lang="en-GB"/>
                  </a:p>
                </p:txBody>
              </p:sp>
              <p:sp>
                <p:nvSpPr>
                  <p:cNvPr id="4179" name="Freeform: Shape 4178">
                    <a:extLst>
                      <a:ext uri="{FF2B5EF4-FFF2-40B4-BE49-F238E27FC236}">
                        <a16:creationId xmlns:a16="http://schemas.microsoft.com/office/drawing/2014/main" id="{7F6D564A-450D-438C-AA0C-96B0C9948A01}"/>
                      </a:ext>
                    </a:extLst>
                  </p:cNvPr>
                  <p:cNvSpPr/>
                  <p:nvPr/>
                </p:nvSpPr>
                <p:spPr>
                  <a:xfrm>
                    <a:off x="9143051" y="910960"/>
                    <a:ext cx="1175187" cy="1693912"/>
                  </a:xfrm>
                  <a:custGeom>
                    <a:avLst/>
                    <a:gdLst>
                      <a:gd name="connsiteX0" fmla="*/ 0 w 1175187"/>
                      <a:gd name="connsiteY0" fmla="*/ 0 h 1693912"/>
                      <a:gd name="connsiteX1" fmla="*/ 188915 w 1175187"/>
                      <a:gd name="connsiteY1" fmla="*/ 260942 h 1693912"/>
                      <a:gd name="connsiteX2" fmla="*/ 597071 w 1175187"/>
                      <a:gd name="connsiteY2" fmla="*/ 840322 h 1693912"/>
                      <a:gd name="connsiteX3" fmla="*/ 997014 w 1175187"/>
                      <a:gd name="connsiteY3" fmla="*/ 1425389 h 1693912"/>
                      <a:gd name="connsiteX4" fmla="*/ 1175187 w 1175187"/>
                      <a:gd name="connsiteY4" fmla="*/ 1693913 h 1693912"/>
                      <a:gd name="connsiteX5" fmla="*/ 986273 w 1175187"/>
                      <a:gd name="connsiteY5" fmla="*/ 1432971 h 1693912"/>
                      <a:gd name="connsiteX6" fmla="*/ 578117 w 1175187"/>
                      <a:gd name="connsiteY6" fmla="*/ 853591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9" y="104251"/>
                          <a:pt x="188915" y="260942"/>
                        </a:cubicBezTo>
                        <a:cubicBezTo>
                          <a:pt x="301379" y="418266"/>
                          <a:pt x="449225" y="629294"/>
                          <a:pt x="597071" y="840322"/>
                        </a:cubicBezTo>
                        <a:cubicBezTo>
                          <a:pt x="743022" y="1052614"/>
                          <a:pt x="888972" y="1264906"/>
                          <a:pt x="997014" y="1425389"/>
                        </a:cubicBezTo>
                        <a:cubicBezTo>
                          <a:pt x="1103792" y="1586503"/>
                          <a:pt x="1175187" y="1693913"/>
                          <a:pt x="1175187" y="1693913"/>
                        </a:cubicBezTo>
                        <a:cubicBezTo>
                          <a:pt x="1175187" y="1693913"/>
                          <a:pt x="1099369" y="1589662"/>
                          <a:pt x="986273" y="1432971"/>
                        </a:cubicBezTo>
                        <a:cubicBezTo>
                          <a:pt x="873809" y="1275647"/>
                          <a:pt x="725963" y="1064619"/>
                          <a:pt x="578117" y="853591"/>
                        </a:cubicBezTo>
                        <a:cubicBezTo>
                          <a:pt x="432166" y="641299"/>
                          <a:pt x="286215" y="429007"/>
                          <a:pt x="178174" y="268524"/>
                        </a:cubicBezTo>
                        <a:cubicBezTo>
                          <a:pt x="71396" y="107410"/>
                          <a:pt x="0" y="0"/>
                          <a:pt x="0" y="0"/>
                        </a:cubicBezTo>
                        <a:close/>
                      </a:path>
                    </a:pathLst>
                  </a:custGeom>
                  <a:grpFill/>
                  <a:ln w="63120" cap="flat">
                    <a:noFill/>
                    <a:prstDash val="solid"/>
                    <a:miter/>
                  </a:ln>
                </p:spPr>
                <p:txBody>
                  <a:bodyPr rtlCol="0" anchor="ctr"/>
                  <a:lstStyle/>
                  <a:p>
                    <a:endParaRPr lang="en-GB"/>
                  </a:p>
                </p:txBody>
              </p:sp>
              <p:sp>
                <p:nvSpPr>
                  <p:cNvPr id="4180" name="Freeform: Shape 4179">
                    <a:extLst>
                      <a:ext uri="{FF2B5EF4-FFF2-40B4-BE49-F238E27FC236}">
                        <a16:creationId xmlns:a16="http://schemas.microsoft.com/office/drawing/2014/main" id="{DC7912E9-5E28-4F4B-B4A4-D0EB2B0D880F}"/>
                      </a:ext>
                    </a:extLst>
                  </p:cNvPr>
                  <p:cNvSpPr/>
                  <p:nvPr/>
                </p:nvSpPr>
                <p:spPr>
                  <a:xfrm>
                    <a:off x="8878319" y="1495395"/>
                    <a:ext cx="822630" cy="1186560"/>
                  </a:xfrm>
                  <a:custGeom>
                    <a:avLst/>
                    <a:gdLst>
                      <a:gd name="connsiteX0" fmla="*/ 0 w 822630"/>
                      <a:gd name="connsiteY0" fmla="*/ 0 h 1186560"/>
                      <a:gd name="connsiteX1" fmla="*/ 133946 w 822630"/>
                      <a:gd name="connsiteY1" fmla="*/ 181965 h 1186560"/>
                      <a:gd name="connsiteX2" fmla="*/ 420793 w 822630"/>
                      <a:gd name="connsiteY2" fmla="*/ 586962 h 1186560"/>
                      <a:gd name="connsiteX3" fmla="*/ 699426 w 822630"/>
                      <a:gd name="connsiteY3" fmla="*/ 997646 h 1186560"/>
                      <a:gd name="connsiteX4" fmla="*/ 822631 w 822630"/>
                      <a:gd name="connsiteY4" fmla="*/ 1186560 h 1186560"/>
                      <a:gd name="connsiteX5" fmla="*/ 688685 w 822630"/>
                      <a:gd name="connsiteY5" fmla="*/ 1004596 h 1186560"/>
                      <a:gd name="connsiteX6" fmla="*/ 401838 w 822630"/>
                      <a:gd name="connsiteY6" fmla="*/ 599598 h 1186560"/>
                      <a:gd name="connsiteX7" fmla="*/ 123205 w 822630"/>
                      <a:gd name="connsiteY7" fmla="*/ 188915 h 1186560"/>
                      <a:gd name="connsiteX8" fmla="*/ 0 w 822630"/>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0" h="1186560">
                        <a:moveTo>
                          <a:pt x="0" y="0"/>
                        </a:moveTo>
                        <a:cubicBezTo>
                          <a:pt x="0" y="0"/>
                          <a:pt x="53705" y="72660"/>
                          <a:pt x="133946" y="181965"/>
                        </a:cubicBezTo>
                        <a:cubicBezTo>
                          <a:pt x="213555" y="291270"/>
                          <a:pt x="317174" y="439116"/>
                          <a:pt x="420793" y="586962"/>
                        </a:cubicBezTo>
                        <a:cubicBezTo>
                          <a:pt x="523148" y="735440"/>
                          <a:pt x="624871" y="884550"/>
                          <a:pt x="699426" y="997646"/>
                        </a:cubicBezTo>
                        <a:cubicBezTo>
                          <a:pt x="773349" y="1111374"/>
                          <a:pt x="822631" y="1186560"/>
                          <a:pt x="822631" y="1186560"/>
                        </a:cubicBezTo>
                        <a:cubicBezTo>
                          <a:pt x="822631" y="1186560"/>
                          <a:pt x="768926" y="1113901"/>
                          <a:pt x="688685" y="1004596"/>
                        </a:cubicBezTo>
                        <a:cubicBezTo>
                          <a:pt x="609076" y="895291"/>
                          <a:pt x="505457" y="747445"/>
                          <a:pt x="401838" y="599598"/>
                        </a:cubicBezTo>
                        <a:cubicBezTo>
                          <a:pt x="299483" y="451120"/>
                          <a:pt x="197760" y="302010"/>
                          <a:pt x="123205" y="188915"/>
                        </a:cubicBezTo>
                        <a:cubicBezTo>
                          <a:pt x="49282" y="75187"/>
                          <a:pt x="0" y="0"/>
                          <a:pt x="0" y="0"/>
                        </a:cubicBezTo>
                        <a:close/>
                      </a:path>
                    </a:pathLst>
                  </a:custGeom>
                  <a:grpFill/>
                  <a:ln w="63120" cap="flat">
                    <a:noFill/>
                    <a:prstDash val="solid"/>
                    <a:miter/>
                  </a:ln>
                </p:spPr>
                <p:txBody>
                  <a:bodyPr rtlCol="0" anchor="ctr"/>
                  <a:lstStyle/>
                  <a:p>
                    <a:endParaRPr lang="en-GB"/>
                  </a:p>
                </p:txBody>
              </p:sp>
              <p:sp>
                <p:nvSpPr>
                  <p:cNvPr id="4181" name="Freeform: Shape 4180">
                    <a:extLst>
                      <a:ext uri="{FF2B5EF4-FFF2-40B4-BE49-F238E27FC236}">
                        <a16:creationId xmlns:a16="http://schemas.microsoft.com/office/drawing/2014/main" id="{85CF2FD1-D9AA-46A7-A67F-A2BA8EC12CA5}"/>
                      </a:ext>
                    </a:extLst>
                  </p:cNvPr>
                  <p:cNvSpPr/>
                  <p:nvPr/>
                </p:nvSpPr>
                <p:spPr>
                  <a:xfrm>
                    <a:off x="7710081" y="2191030"/>
                    <a:ext cx="887076" cy="1278174"/>
                  </a:xfrm>
                  <a:custGeom>
                    <a:avLst/>
                    <a:gdLst>
                      <a:gd name="connsiteX0" fmla="*/ 0 w 887076"/>
                      <a:gd name="connsiteY0" fmla="*/ 0 h 1278174"/>
                      <a:gd name="connsiteX1" fmla="*/ 144055 w 887076"/>
                      <a:gd name="connsiteY1" fmla="*/ 195864 h 1278174"/>
                      <a:gd name="connsiteX2" fmla="*/ 453016 w 887076"/>
                      <a:gd name="connsiteY2" fmla="*/ 632453 h 1278174"/>
                      <a:gd name="connsiteX3" fmla="*/ 753762 w 887076"/>
                      <a:gd name="connsiteY3" fmla="*/ 1074728 h 1278174"/>
                      <a:gd name="connsiteX4" fmla="*/ 887077 w 887076"/>
                      <a:gd name="connsiteY4" fmla="*/ 1278174 h 1278174"/>
                      <a:gd name="connsiteX5" fmla="*/ 743022 w 887076"/>
                      <a:gd name="connsiteY5" fmla="*/ 1082310 h 1278174"/>
                      <a:gd name="connsiteX6" fmla="*/ 434061 w 887076"/>
                      <a:gd name="connsiteY6" fmla="*/ 645721 h 1278174"/>
                      <a:gd name="connsiteX7" fmla="*/ 133314 w 887076"/>
                      <a:gd name="connsiteY7" fmla="*/ 203446 h 1278174"/>
                      <a:gd name="connsiteX8" fmla="*/ 0 w 887076"/>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6" h="1278174">
                        <a:moveTo>
                          <a:pt x="0" y="0"/>
                        </a:moveTo>
                        <a:cubicBezTo>
                          <a:pt x="0" y="0"/>
                          <a:pt x="57496" y="78346"/>
                          <a:pt x="144055" y="195864"/>
                        </a:cubicBezTo>
                        <a:cubicBezTo>
                          <a:pt x="229983" y="314015"/>
                          <a:pt x="341183" y="473234"/>
                          <a:pt x="453016" y="632453"/>
                        </a:cubicBezTo>
                        <a:cubicBezTo>
                          <a:pt x="562953" y="792935"/>
                          <a:pt x="672889" y="953418"/>
                          <a:pt x="753762" y="1074728"/>
                        </a:cubicBezTo>
                        <a:cubicBezTo>
                          <a:pt x="833372" y="1196669"/>
                          <a:pt x="887077" y="1278174"/>
                          <a:pt x="887077" y="1278174"/>
                        </a:cubicBezTo>
                        <a:lnTo>
                          <a:pt x="743022" y="1082310"/>
                        </a:lnTo>
                        <a:cubicBezTo>
                          <a:pt x="657094" y="964159"/>
                          <a:pt x="545894" y="804940"/>
                          <a:pt x="434061" y="645721"/>
                        </a:cubicBezTo>
                        <a:cubicBezTo>
                          <a:pt x="324124" y="485238"/>
                          <a:pt x="214187" y="324756"/>
                          <a:pt x="133314" y="203446"/>
                        </a:cubicBezTo>
                        <a:cubicBezTo>
                          <a:pt x="53073" y="81505"/>
                          <a:pt x="0" y="0"/>
                          <a:pt x="0" y="0"/>
                        </a:cubicBezTo>
                        <a:close/>
                      </a:path>
                    </a:pathLst>
                  </a:custGeom>
                  <a:grpFill/>
                  <a:ln w="63120" cap="flat">
                    <a:noFill/>
                    <a:prstDash val="solid"/>
                    <a:miter/>
                  </a:ln>
                </p:spPr>
                <p:txBody>
                  <a:bodyPr rtlCol="0" anchor="ctr"/>
                  <a:lstStyle/>
                  <a:p>
                    <a:endParaRPr lang="en-GB"/>
                  </a:p>
                </p:txBody>
              </p:sp>
            </p:grpSp>
            <p:sp>
              <p:nvSpPr>
                <p:cNvPr id="3956" name="Freeform: Shape 3955">
                  <a:extLst>
                    <a:ext uri="{FF2B5EF4-FFF2-40B4-BE49-F238E27FC236}">
                      <a16:creationId xmlns:a16="http://schemas.microsoft.com/office/drawing/2014/main" id="{B9544159-04FD-4E5E-BF81-D2FFBBC10A18}"/>
                    </a:ext>
                  </a:extLst>
                </p:cNvPr>
                <p:cNvSpPr/>
                <p:nvPr/>
              </p:nvSpPr>
              <p:spPr>
                <a:xfrm>
                  <a:off x="7647764" y="2106599"/>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8"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3957" name="Freeform: Shape 3956">
                  <a:extLst>
                    <a:ext uri="{FF2B5EF4-FFF2-40B4-BE49-F238E27FC236}">
                      <a16:creationId xmlns:a16="http://schemas.microsoft.com/office/drawing/2014/main" id="{B1469F39-ECD9-421A-9419-E53ED44D6AF3}"/>
                    </a:ext>
                  </a:extLst>
                </p:cNvPr>
                <p:cNvSpPr/>
                <p:nvPr/>
              </p:nvSpPr>
              <p:spPr>
                <a:xfrm>
                  <a:off x="8244835" y="2145140"/>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958" name="Freeform: Shape 3957">
                  <a:extLst>
                    <a:ext uri="{FF2B5EF4-FFF2-40B4-BE49-F238E27FC236}">
                      <a16:creationId xmlns:a16="http://schemas.microsoft.com/office/drawing/2014/main" id="{71270D6A-166F-420A-BA1B-2A90F6891403}"/>
                    </a:ext>
                  </a:extLst>
                </p:cNvPr>
                <p:cNvSpPr/>
                <p:nvPr/>
              </p:nvSpPr>
              <p:spPr>
                <a:xfrm>
                  <a:off x="9245008" y="2659442"/>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3959" name="Freeform: Shape 3958">
                  <a:extLst>
                    <a:ext uri="{FF2B5EF4-FFF2-40B4-BE49-F238E27FC236}">
                      <a16:creationId xmlns:a16="http://schemas.microsoft.com/office/drawing/2014/main" id="{6768AA96-958F-454C-8C73-D790A56BAD0B}"/>
                    </a:ext>
                  </a:extLst>
                </p:cNvPr>
                <p:cNvSpPr/>
                <p:nvPr/>
              </p:nvSpPr>
              <p:spPr>
                <a:xfrm>
                  <a:off x="10175680" y="2477478"/>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960" name="Freeform: Shape 3959">
                  <a:extLst>
                    <a:ext uri="{FF2B5EF4-FFF2-40B4-BE49-F238E27FC236}">
                      <a16:creationId xmlns:a16="http://schemas.microsoft.com/office/drawing/2014/main" id="{635665D8-D31C-430C-A441-803C49662CF3}"/>
                    </a:ext>
                  </a:extLst>
                </p:cNvPr>
                <p:cNvSpPr/>
                <p:nvPr/>
              </p:nvSpPr>
              <p:spPr>
                <a:xfrm>
                  <a:off x="8399631" y="3757547"/>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5"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961" name="Freeform: Shape 3960">
                  <a:extLst>
                    <a:ext uri="{FF2B5EF4-FFF2-40B4-BE49-F238E27FC236}">
                      <a16:creationId xmlns:a16="http://schemas.microsoft.com/office/drawing/2014/main" id="{04D9DDEC-465F-4FCB-9B53-F4CAF84EB8D2}"/>
                    </a:ext>
                  </a:extLst>
                </p:cNvPr>
                <p:cNvSpPr/>
                <p:nvPr/>
              </p:nvSpPr>
              <p:spPr>
                <a:xfrm>
                  <a:off x="9045984" y="511250"/>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962" name="Freeform: Shape 3961">
                  <a:extLst>
                    <a:ext uri="{FF2B5EF4-FFF2-40B4-BE49-F238E27FC236}">
                      <a16:creationId xmlns:a16="http://schemas.microsoft.com/office/drawing/2014/main" id="{91E752B7-F031-44A4-81D3-3E4F7208F201}"/>
                    </a:ext>
                  </a:extLst>
                </p:cNvPr>
                <p:cNvSpPr/>
                <p:nvPr/>
              </p:nvSpPr>
              <p:spPr>
                <a:xfrm>
                  <a:off x="8877449" y="848804"/>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042"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963" name="Freeform: Shape 3962">
                  <a:extLst>
                    <a:ext uri="{FF2B5EF4-FFF2-40B4-BE49-F238E27FC236}">
                      <a16:creationId xmlns:a16="http://schemas.microsoft.com/office/drawing/2014/main" id="{8FED86C7-5323-4C51-BCB1-F90ECCBD9338}"/>
                    </a:ext>
                  </a:extLst>
                </p:cNvPr>
                <p:cNvSpPr/>
                <p:nvPr/>
              </p:nvSpPr>
              <p:spPr>
                <a:xfrm>
                  <a:off x="9070154" y="110785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964" name="Freeform: Shape 3963">
                  <a:extLst>
                    <a:ext uri="{FF2B5EF4-FFF2-40B4-BE49-F238E27FC236}">
                      <a16:creationId xmlns:a16="http://schemas.microsoft.com/office/drawing/2014/main" id="{5B08884C-B949-48B1-A34D-FEBE86A24F96}"/>
                    </a:ext>
                  </a:extLst>
                </p:cNvPr>
                <p:cNvSpPr/>
                <p:nvPr/>
              </p:nvSpPr>
              <p:spPr>
                <a:xfrm>
                  <a:off x="8778885" y="127275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965" name="Freeform: Shape 3964">
                  <a:extLst>
                    <a:ext uri="{FF2B5EF4-FFF2-40B4-BE49-F238E27FC236}">
                      <a16:creationId xmlns:a16="http://schemas.microsoft.com/office/drawing/2014/main" id="{AA255BF3-61B0-4F3D-BF82-005245D3715F}"/>
                    </a:ext>
                  </a:extLst>
                </p:cNvPr>
                <p:cNvSpPr/>
                <p:nvPr/>
              </p:nvSpPr>
              <p:spPr>
                <a:xfrm>
                  <a:off x="8581757" y="228114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1"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966" name="Freeform: Shape 3965">
                  <a:extLst>
                    <a:ext uri="{FF2B5EF4-FFF2-40B4-BE49-F238E27FC236}">
                      <a16:creationId xmlns:a16="http://schemas.microsoft.com/office/drawing/2014/main" id="{06256FAA-FA91-4D0D-8F6E-F1F7A116B869}"/>
                    </a:ext>
                  </a:extLst>
                </p:cNvPr>
                <p:cNvSpPr/>
                <p:nvPr/>
              </p:nvSpPr>
              <p:spPr>
                <a:xfrm>
                  <a:off x="7972049" y="228682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043"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967" name="Freeform: Shape 3966">
                  <a:extLst>
                    <a:ext uri="{FF2B5EF4-FFF2-40B4-BE49-F238E27FC236}">
                      <a16:creationId xmlns:a16="http://schemas.microsoft.com/office/drawing/2014/main" id="{8CC948C4-BA2A-4414-98D6-0168A9959369}"/>
                    </a:ext>
                  </a:extLst>
                </p:cNvPr>
                <p:cNvSpPr/>
                <p:nvPr/>
              </p:nvSpPr>
              <p:spPr>
                <a:xfrm>
                  <a:off x="7204386" y="2082119"/>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674"/>
                        <a:pt x="-6081"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968" name="Freeform: Shape 3967">
                  <a:extLst>
                    <a:ext uri="{FF2B5EF4-FFF2-40B4-BE49-F238E27FC236}">
                      <a16:creationId xmlns:a16="http://schemas.microsoft.com/office/drawing/2014/main" id="{1AF7F20F-F374-4330-A30A-36E14CF84D8E}"/>
                    </a:ext>
                  </a:extLst>
                </p:cNvPr>
                <p:cNvSpPr/>
                <p:nvPr/>
              </p:nvSpPr>
              <p:spPr>
                <a:xfrm>
                  <a:off x="6981985" y="231020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2"/>
                        <a:pt x="-6081" y="77320"/>
                        <a:pt x="17297" y="100065"/>
                      </a:cubicBezTo>
                      <a:cubicBezTo>
                        <a:pt x="40674"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969" name="Freeform: Shape 3968">
                  <a:extLst>
                    <a:ext uri="{FF2B5EF4-FFF2-40B4-BE49-F238E27FC236}">
                      <a16:creationId xmlns:a16="http://schemas.microsoft.com/office/drawing/2014/main" id="{3FEA1FEB-4DF5-48AD-AFAC-C85E83FBAA27}"/>
                    </a:ext>
                  </a:extLst>
                </p:cNvPr>
                <p:cNvSpPr/>
                <p:nvPr/>
              </p:nvSpPr>
              <p:spPr>
                <a:xfrm>
                  <a:off x="8915990" y="2479534"/>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2"/>
                        <a:pt x="-6080" y="77320"/>
                        <a:pt x="17297" y="100065"/>
                      </a:cubicBezTo>
                      <a:cubicBezTo>
                        <a:pt x="40042" y="122811"/>
                        <a:pt x="77320" y="123443"/>
                        <a:pt x="100066" y="100065"/>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970" name="Freeform: Shape 3969">
                  <a:extLst>
                    <a:ext uri="{FF2B5EF4-FFF2-40B4-BE49-F238E27FC236}">
                      <a16:creationId xmlns:a16="http://schemas.microsoft.com/office/drawing/2014/main" id="{0667C464-EE61-443F-9A66-29D0D3F3F564}"/>
                    </a:ext>
                  </a:extLst>
                </p:cNvPr>
                <p:cNvSpPr/>
                <p:nvPr/>
              </p:nvSpPr>
              <p:spPr>
                <a:xfrm>
                  <a:off x="9729776" y="2749954"/>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043"/>
                        <a:pt x="-6081" y="77320"/>
                        <a:pt x="17297" y="100065"/>
                      </a:cubicBezTo>
                      <a:cubicBezTo>
                        <a:pt x="40042"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971" name="Freeform: Shape 3970">
                  <a:extLst>
                    <a:ext uri="{FF2B5EF4-FFF2-40B4-BE49-F238E27FC236}">
                      <a16:creationId xmlns:a16="http://schemas.microsoft.com/office/drawing/2014/main" id="{5248722B-883F-4A96-8A6E-2AABDD6BF43E}"/>
                    </a:ext>
                  </a:extLst>
                </p:cNvPr>
                <p:cNvSpPr/>
                <p:nvPr/>
              </p:nvSpPr>
              <p:spPr>
                <a:xfrm>
                  <a:off x="10211303" y="274308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2" name="Freeform: Shape 3971">
                  <a:extLst>
                    <a:ext uri="{FF2B5EF4-FFF2-40B4-BE49-F238E27FC236}">
                      <a16:creationId xmlns:a16="http://schemas.microsoft.com/office/drawing/2014/main" id="{B33440CE-DC39-4404-B5D7-57B6671625A0}"/>
                    </a:ext>
                  </a:extLst>
                </p:cNvPr>
                <p:cNvSpPr/>
                <p:nvPr/>
              </p:nvSpPr>
              <p:spPr>
                <a:xfrm>
                  <a:off x="9732383" y="266473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3" name="Freeform: Shape 3972">
                  <a:extLst>
                    <a:ext uri="{FF2B5EF4-FFF2-40B4-BE49-F238E27FC236}">
                      <a16:creationId xmlns:a16="http://schemas.microsoft.com/office/drawing/2014/main" id="{54AFFBA3-0595-4CA3-B77C-A0D77763F8CB}"/>
                    </a:ext>
                  </a:extLst>
                </p:cNvPr>
                <p:cNvSpPr/>
                <p:nvPr/>
              </p:nvSpPr>
              <p:spPr>
                <a:xfrm>
                  <a:off x="9292635" y="253584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4" name="Freeform: Shape 3973">
                  <a:extLst>
                    <a:ext uri="{FF2B5EF4-FFF2-40B4-BE49-F238E27FC236}">
                      <a16:creationId xmlns:a16="http://schemas.microsoft.com/office/drawing/2014/main" id="{DF873244-DAC7-4524-8A62-1A9B2323A1C9}"/>
                    </a:ext>
                  </a:extLst>
                </p:cNvPr>
                <p:cNvSpPr/>
                <p:nvPr/>
              </p:nvSpPr>
              <p:spPr>
                <a:xfrm>
                  <a:off x="8869947" y="261229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5" name="Freeform: Shape 3974">
                  <a:extLst>
                    <a:ext uri="{FF2B5EF4-FFF2-40B4-BE49-F238E27FC236}">
                      <a16:creationId xmlns:a16="http://schemas.microsoft.com/office/drawing/2014/main" id="{66E9D258-E23C-4BE8-898A-10B30BA53D93}"/>
                    </a:ext>
                  </a:extLst>
                </p:cNvPr>
                <p:cNvSpPr/>
                <p:nvPr/>
              </p:nvSpPr>
              <p:spPr>
                <a:xfrm>
                  <a:off x="8587523" y="280373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6" name="Freeform: Shape 3975">
                  <a:extLst>
                    <a:ext uri="{FF2B5EF4-FFF2-40B4-BE49-F238E27FC236}">
                      <a16:creationId xmlns:a16="http://schemas.microsoft.com/office/drawing/2014/main" id="{5E41C74C-F9DA-41DF-97C9-D5770719CD42}"/>
                    </a:ext>
                  </a:extLst>
                </p:cNvPr>
                <p:cNvSpPr/>
                <p:nvPr/>
              </p:nvSpPr>
              <p:spPr>
                <a:xfrm>
                  <a:off x="8617218" y="254721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7" name="Freeform: Shape 3976">
                  <a:extLst>
                    <a:ext uri="{FF2B5EF4-FFF2-40B4-BE49-F238E27FC236}">
                      <a16:creationId xmlns:a16="http://schemas.microsoft.com/office/drawing/2014/main" id="{4C4B63E9-CAB6-4385-9C2C-90FB12CF3960}"/>
                    </a:ext>
                  </a:extLst>
                </p:cNvPr>
                <p:cNvSpPr/>
                <p:nvPr/>
              </p:nvSpPr>
              <p:spPr>
                <a:xfrm>
                  <a:off x="8693037" y="348231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8" name="Freeform: Shape 3977">
                  <a:extLst>
                    <a:ext uri="{FF2B5EF4-FFF2-40B4-BE49-F238E27FC236}">
                      <a16:creationId xmlns:a16="http://schemas.microsoft.com/office/drawing/2014/main" id="{880A1FAC-3F63-412D-8DF7-42488AB14172}"/>
                    </a:ext>
                  </a:extLst>
                </p:cNvPr>
                <p:cNvSpPr/>
                <p:nvPr/>
              </p:nvSpPr>
              <p:spPr>
                <a:xfrm>
                  <a:off x="8362594" y="369776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79" name="Freeform: Shape 3978">
                  <a:extLst>
                    <a:ext uri="{FF2B5EF4-FFF2-40B4-BE49-F238E27FC236}">
                      <a16:creationId xmlns:a16="http://schemas.microsoft.com/office/drawing/2014/main" id="{178FFF39-2330-427D-B6E9-31FAFB0409F6}"/>
                    </a:ext>
                  </a:extLst>
                </p:cNvPr>
                <p:cNvSpPr/>
                <p:nvPr/>
              </p:nvSpPr>
              <p:spPr>
                <a:xfrm>
                  <a:off x="8545191" y="297559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0" name="Freeform: Shape 3979">
                  <a:extLst>
                    <a:ext uri="{FF2B5EF4-FFF2-40B4-BE49-F238E27FC236}">
                      <a16:creationId xmlns:a16="http://schemas.microsoft.com/office/drawing/2014/main" id="{4BE774A5-ACD0-439D-B777-F1EDC9AB4396}"/>
                    </a:ext>
                  </a:extLst>
                </p:cNvPr>
                <p:cNvSpPr/>
                <p:nvPr/>
              </p:nvSpPr>
              <p:spPr>
                <a:xfrm>
                  <a:off x="8722100" y="258512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1" name="Freeform: Shape 3980">
                  <a:extLst>
                    <a:ext uri="{FF2B5EF4-FFF2-40B4-BE49-F238E27FC236}">
                      <a16:creationId xmlns:a16="http://schemas.microsoft.com/office/drawing/2014/main" id="{8D6D4612-94CA-4838-9E9F-5EC1292580F4}"/>
                    </a:ext>
                  </a:extLst>
                </p:cNvPr>
                <p:cNvSpPr/>
                <p:nvPr/>
              </p:nvSpPr>
              <p:spPr>
                <a:xfrm>
                  <a:off x="8767592" y="2258477"/>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2" name="Freeform: Shape 3981">
                  <a:extLst>
                    <a:ext uri="{FF2B5EF4-FFF2-40B4-BE49-F238E27FC236}">
                      <a16:creationId xmlns:a16="http://schemas.microsoft.com/office/drawing/2014/main" id="{EA750DE5-62E3-4A97-B22C-42DD1A64E829}"/>
                    </a:ext>
                  </a:extLst>
                </p:cNvPr>
                <p:cNvSpPr/>
                <p:nvPr/>
              </p:nvSpPr>
              <p:spPr>
                <a:xfrm>
                  <a:off x="8660814" y="197731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3" name="Freeform: Shape 3982">
                  <a:extLst>
                    <a:ext uri="{FF2B5EF4-FFF2-40B4-BE49-F238E27FC236}">
                      <a16:creationId xmlns:a16="http://schemas.microsoft.com/office/drawing/2014/main" id="{F7567B36-E88A-4662-BFB5-89E5E9B0664A}"/>
                    </a:ext>
                  </a:extLst>
                </p:cNvPr>
                <p:cNvSpPr/>
                <p:nvPr/>
              </p:nvSpPr>
              <p:spPr>
                <a:xfrm>
                  <a:off x="8700619" y="1801670"/>
                  <a:ext cx="73607" cy="73607"/>
                </a:xfrm>
                <a:custGeom>
                  <a:avLst/>
                  <a:gdLst>
                    <a:gd name="connsiteX0" fmla="*/ 62709 w 73607"/>
                    <a:gd name="connsiteY0" fmla="*/ 10899 h 73607"/>
                    <a:gd name="connsiteX1" fmla="*/ 10899 w 73607"/>
                    <a:gd name="connsiteY1" fmla="*/ 10899 h 73607"/>
                    <a:gd name="connsiteX2" fmla="*/ 10899 w 73607"/>
                    <a:gd name="connsiteY2" fmla="*/ 62708 h 73607"/>
                    <a:gd name="connsiteX3" fmla="*/ 62709 w 73607"/>
                    <a:gd name="connsiteY3" fmla="*/ 62708 h 73607"/>
                    <a:gd name="connsiteX4" fmla="*/ 62709 w 73607"/>
                    <a:gd name="connsiteY4" fmla="*/ 10899 h 73607"/>
                    <a:gd name="connsiteX5" fmla="*/ 62709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9" y="10899"/>
                      </a:moveTo>
                      <a:cubicBezTo>
                        <a:pt x="48176" y="-3633"/>
                        <a:pt x="25431" y="-3633"/>
                        <a:pt x="10899" y="10899"/>
                      </a:cubicBezTo>
                      <a:cubicBezTo>
                        <a:pt x="-3633" y="25431"/>
                        <a:pt x="-3633" y="48176"/>
                        <a:pt x="10899" y="62708"/>
                      </a:cubicBezTo>
                      <a:cubicBezTo>
                        <a:pt x="25431" y="77240"/>
                        <a:pt x="48176" y="77240"/>
                        <a:pt x="62709" y="62708"/>
                      </a:cubicBezTo>
                      <a:cubicBezTo>
                        <a:pt x="77240" y="48176"/>
                        <a:pt x="77240" y="25431"/>
                        <a:pt x="62709" y="10899"/>
                      </a:cubicBezTo>
                      <a:lnTo>
                        <a:pt x="62709" y="10899"/>
                      </a:lnTo>
                      <a:close/>
                    </a:path>
                  </a:pathLst>
                </a:custGeom>
                <a:grpFill/>
                <a:ln w="63120" cap="flat">
                  <a:noFill/>
                  <a:prstDash val="solid"/>
                  <a:miter/>
                </a:ln>
              </p:spPr>
              <p:txBody>
                <a:bodyPr rtlCol="0" anchor="ctr"/>
                <a:lstStyle/>
                <a:p>
                  <a:endParaRPr lang="en-GB"/>
                </a:p>
              </p:txBody>
            </p:sp>
            <p:sp>
              <p:nvSpPr>
                <p:cNvPr id="3984" name="Freeform: Shape 3983">
                  <a:extLst>
                    <a:ext uri="{FF2B5EF4-FFF2-40B4-BE49-F238E27FC236}">
                      <a16:creationId xmlns:a16="http://schemas.microsoft.com/office/drawing/2014/main" id="{6542AC1E-1E78-4AE7-A83D-BEB447E420D7}"/>
                    </a:ext>
                  </a:extLst>
                </p:cNvPr>
                <p:cNvSpPr/>
                <p:nvPr/>
              </p:nvSpPr>
              <p:spPr>
                <a:xfrm>
                  <a:off x="8871842" y="166961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5" name="Freeform: Shape 3984">
                  <a:extLst>
                    <a:ext uri="{FF2B5EF4-FFF2-40B4-BE49-F238E27FC236}">
                      <a16:creationId xmlns:a16="http://schemas.microsoft.com/office/drawing/2014/main" id="{F41C2400-4982-4826-AE57-FC488CF5E15F}"/>
                    </a:ext>
                  </a:extLst>
                </p:cNvPr>
                <p:cNvSpPr/>
                <p:nvPr/>
              </p:nvSpPr>
              <p:spPr>
                <a:xfrm>
                  <a:off x="8756219" y="150976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6" name="Freeform: Shape 3985">
                  <a:extLst>
                    <a:ext uri="{FF2B5EF4-FFF2-40B4-BE49-F238E27FC236}">
                      <a16:creationId xmlns:a16="http://schemas.microsoft.com/office/drawing/2014/main" id="{58C37510-3E2F-4942-AE2F-D319F77C5FA3}"/>
                    </a:ext>
                  </a:extLst>
                </p:cNvPr>
                <p:cNvSpPr/>
                <p:nvPr/>
              </p:nvSpPr>
              <p:spPr>
                <a:xfrm>
                  <a:off x="8959033" y="138277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987" name="Freeform: Shape 3986">
                  <a:extLst>
                    <a:ext uri="{FF2B5EF4-FFF2-40B4-BE49-F238E27FC236}">
                      <a16:creationId xmlns:a16="http://schemas.microsoft.com/office/drawing/2014/main" id="{93E1711F-65DD-4F73-9FFD-D60945CAD269}"/>
                    </a:ext>
                  </a:extLst>
                </p:cNvPr>
                <p:cNvSpPr/>
                <p:nvPr/>
              </p:nvSpPr>
              <p:spPr>
                <a:xfrm>
                  <a:off x="8958479" y="1064019"/>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988" name="Freeform: Shape 3987">
                  <a:extLst>
                    <a:ext uri="{FF2B5EF4-FFF2-40B4-BE49-F238E27FC236}">
                      <a16:creationId xmlns:a16="http://schemas.microsoft.com/office/drawing/2014/main" id="{2039A915-51B4-4543-A211-6949B2B5A0FE}"/>
                    </a:ext>
                  </a:extLst>
                </p:cNvPr>
                <p:cNvSpPr/>
                <p:nvPr/>
              </p:nvSpPr>
              <p:spPr>
                <a:xfrm>
                  <a:off x="9113514" y="104001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989" name="Freeform: Shape 3988">
                  <a:extLst>
                    <a:ext uri="{FF2B5EF4-FFF2-40B4-BE49-F238E27FC236}">
                      <a16:creationId xmlns:a16="http://schemas.microsoft.com/office/drawing/2014/main" id="{C3A73972-D233-4163-8014-F88CBF97981F}"/>
                    </a:ext>
                  </a:extLst>
                </p:cNvPr>
                <p:cNvSpPr/>
                <p:nvPr/>
              </p:nvSpPr>
              <p:spPr>
                <a:xfrm>
                  <a:off x="9054515" y="789808"/>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5"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3990" name="Freeform: Shape 3989">
                  <a:extLst>
                    <a:ext uri="{FF2B5EF4-FFF2-40B4-BE49-F238E27FC236}">
                      <a16:creationId xmlns:a16="http://schemas.microsoft.com/office/drawing/2014/main" id="{7A2EB5A9-1A7C-48A6-852A-05E295218CF3}"/>
                    </a:ext>
                  </a:extLst>
                </p:cNvPr>
                <p:cNvSpPr/>
                <p:nvPr/>
              </p:nvSpPr>
              <p:spPr>
                <a:xfrm>
                  <a:off x="9235455" y="89026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991" name="Freeform: Shape 3990">
                  <a:extLst>
                    <a:ext uri="{FF2B5EF4-FFF2-40B4-BE49-F238E27FC236}">
                      <a16:creationId xmlns:a16="http://schemas.microsoft.com/office/drawing/2014/main" id="{9079C250-1E49-4431-A467-9FBDE1282251}"/>
                    </a:ext>
                  </a:extLst>
                </p:cNvPr>
                <p:cNvSpPr/>
                <p:nvPr/>
              </p:nvSpPr>
              <p:spPr>
                <a:xfrm>
                  <a:off x="8886058" y="1211233"/>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992" name="Freeform: Shape 3991">
                  <a:extLst>
                    <a:ext uri="{FF2B5EF4-FFF2-40B4-BE49-F238E27FC236}">
                      <a16:creationId xmlns:a16="http://schemas.microsoft.com/office/drawing/2014/main" id="{CAAA6690-C7C7-4974-AE00-9AB61A5F7F91}"/>
                    </a:ext>
                  </a:extLst>
                </p:cNvPr>
                <p:cNvSpPr/>
                <p:nvPr/>
              </p:nvSpPr>
              <p:spPr>
                <a:xfrm>
                  <a:off x="8794837" y="2045237"/>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5"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3993" name="Freeform: Shape 3992">
                  <a:extLst>
                    <a:ext uri="{FF2B5EF4-FFF2-40B4-BE49-F238E27FC236}">
                      <a16:creationId xmlns:a16="http://schemas.microsoft.com/office/drawing/2014/main" id="{155EDE08-ACA4-4DB4-A85F-34D24CF430F7}"/>
                    </a:ext>
                  </a:extLst>
                </p:cNvPr>
                <p:cNvSpPr/>
                <p:nvPr/>
              </p:nvSpPr>
              <p:spPr>
                <a:xfrm>
                  <a:off x="8756296" y="2842595"/>
                  <a:ext cx="42887" cy="42886"/>
                </a:xfrm>
                <a:custGeom>
                  <a:avLst/>
                  <a:gdLst>
                    <a:gd name="connsiteX0" fmla="*/ 36727 w 42887"/>
                    <a:gd name="connsiteY0" fmla="*/ 6160 h 42886"/>
                    <a:gd name="connsiteX1" fmla="*/ 6399 w 42887"/>
                    <a:gd name="connsiteY1" fmla="*/ 6160 h 42886"/>
                    <a:gd name="connsiteX2" fmla="*/ 6399 w 42887"/>
                    <a:gd name="connsiteY2" fmla="*/ 36488 h 42886"/>
                    <a:gd name="connsiteX3" fmla="*/ 36727 w 42887"/>
                    <a:gd name="connsiteY3" fmla="*/ 36488 h 42886"/>
                    <a:gd name="connsiteX4" fmla="*/ 36727 w 42887"/>
                    <a:gd name="connsiteY4" fmla="*/ 6160 h 42886"/>
                    <a:gd name="connsiteX5" fmla="*/ 36727 w 4288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6">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3994" name="Freeform: Shape 3993">
                  <a:extLst>
                    <a:ext uri="{FF2B5EF4-FFF2-40B4-BE49-F238E27FC236}">
                      <a16:creationId xmlns:a16="http://schemas.microsoft.com/office/drawing/2014/main" id="{B90AB438-3518-44D5-BB25-D8EF2C49C480}"/>
                    </a:ext>
                  </a:extLst>
                </p:cNvPr>
                <p:cNvSpPr/>
                <p:nvPr/>
              </p:nvSpPr>
              <p:spPr>
                <a:xfrm>
                  <a:off x="8529711" y="324317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995" name="Freeform: Shape 3994">
                  <a:extLst>
                    <a:ext uri="{FF2B5EF4-FFF2-40B4-BE49-F238E27FC236}">
                      <a16:creationId xmlns:a16="http://schemas.microsoft.com/office/drawing/2014/main" id="{545B5C10-BAE5-4517-AA32-E4F6C5F5F3EF}"/>
                    </a:ext>
                  </a:extLst>
                </p:cNvPr>
                <p:cNvSpPr/>
                <p:nvPr/>
              </p:nvSpPr>
              <p:spPr>
                <a:xfrm>
                  <a:off x="8682612" y="372335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996" name="Freeform: Shape 3995">
                  <a:extLst>
                    <a:ext uri="{FF2B5EF4-FFF2-40B4-BE49-F238E27FC236}">
                      <a16:creationId xmlns:a16="http://schemas.microsoft.com/office/drawing/2014/main" id="{1B2B3266-ADF4-45DF-BA38-EFEC5AAFF8C9}"/>
                    </a:ext>
                  </a:extLst>
                </p:cNvPr>
                <p:cNvSpPr/>
                <p:nvPr/>
              </p:nvSpPr>
              <p:spPr>
                <a:xfrm>
                  <a:off x="9009263" y="121249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997" name="Freeform: Shape 3996">
                  <a:extLst>
                    <a:ext uri="{FF2B5EF4-FFF2-40B4-BE49-F238E27FC236}">
                      <a16:creationId xmlns:a16="http://schemas.microsoft.com/office/drawing/2014/main" id="{6ED13FCF-5CA3-4259-86B0-5C19E8B6F964}"/>
                    </a:ext>
                  </a:extLst>
                </p:cNvPr>
                <p:cNvSpPr/>
                <p:nvPr/>
              </p:nvSpPr>
              <p:spPr>
                <a:xfrm>
                  <a:off x="7961072" y="2096414"/>
                  <a:ext cx="42886" cy="42648"/>
                </a:xfrm>
                <a:custGeom>
                  <a:avLst/>
                  <a:gdLst>
                    <a:gd name="connsiteX0" fmla="*/ 36488 w 42886"/>
                    <a:gd name="connsiteY0" fmla="*/ 6160 h 42648"/>
                    <a:gd name="connsiteX1" fmla="*/ 6160 w 42886"/>
                    <a:gd name="connsiteY1" fmla="*/ 6160 h 42648"/>
                    <a:gd name="connsiteX2" fmla="*/ 6160 w 42886"/>
                    <a:gd name="connsiteY2" fmla="*/ 36488 h 42648"/>
                    <a:gd name="connsiteX3" fmla="*/ 36488 w 42886"/>
                    <a:gd name="connsiteY3" fmla="*/ 36488 h 42648"/>
                    <a:gd name="connsiteX4" fmla="*/ 36488 w 42886"/>
                    <a:gd name="connsiteY4" fmla="*/ 6160 h 42648"/>
                    <a:gd name="connsiteX5" fmla="*/ 36488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998" name="Freeform: Shape 3997">
                  <a:extLst>
                    <a:ext uri="{FF2B5EF4-FFF2-40B4-BE49-F238E27FC236}">
                      <a16:creationId xmlns:a16="http://schemas.microsoft.com/office/drawing/2014/main" id="{06CC8A92-CD50-492C-94B8-73E996AE0F08}"/>
                    </a:ext>
                  </a:extLst>
                </p:cNvPr>
                <p:cNvSpPr/>
                <p:nvPr/>
              </p:nvSpPr>
              <p:spPr>
                <a:xfrm>
                  <a:off x="7830046" y="2081251"/>
                  <a:ext cx="42886" cy="42886"/>
                </a:xfrm>
                <a:custGeom>
                  <a:avLst/>
                  <a:gdLst>
                    <a:gd name="connsiteX0" fmla="*/ 36727 w 42886"/>
                    <a:gd name="connsiteY0" fmla="*/ 6160 h 42886"/>
                    <a:gd name="connsiteX1" fmla="*/ 6399 w 42886"/>
                    <a:gd name="connsiteY1" fmla="*/ 6160 h 42886"/>
                    <a:gd name="connsiteX2" fmla="*/ 6399 w 42886"/>
                    <a:gd name="connsiteY2" fmla="*/ 36488 h 42886"/>
                    <a:gd name="connsiteX3" fmla="*/ 36727 w 42886"/>
                    <a:gd name="connsiteY3" fmla="*/ 36488 h 42886"/>
                    <a:gd name="connsiteX4" fmla="*/ 36727 w 42886"/>
                    <a:gd name="connsiteY4" fmla="*/ 6160 h 42886"/>
                    <a:gd name="connsiteX5" fmla="*/ 36727 w 42886"/>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886">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999" name="Freeform: Shape 3998">
                  <a:extLst>
                    <a:ext uri="{FF2B5EF4-FFF2-40B4-BE49-F238E27FC236}">
                      <a16:creationId xmlns:a16="http://schemas.microsoft.com/office/drawing/2014/main" id="{9917D20B-8401-4385-89D8-6FB3E893BB4D}"/>
                    </a:ext>
                  </a:extLst>
                </p:cNvPr>
                <p:cNvSpPr/>
                <p:nvPr/>
              </p:nvSpPr>
              <p:spPr>
                <a:xfrm>
                  <a:off x="8186632" y="2369361"/>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00" name="Freeform: Shape 3999">
                  <a:extLst>
                    <a:ext uri="{FF2B5EF4-FFF2-40B4-BE49-F238E27FC236}">
                      <a16:creationId xmlns:a16="http://schemas.microsoft.com/office/drawing/2014/main" id="{83D61F88-5681-4A53-901D-4173641D55BD}"/>
                    </a:ext>
                  </a:extLst>
                </p:cNvPr>
                <p:cNvSpPr/>
                <p:nvPr/>
              </p:nvSpPr>
              <p:spPr>
                <a:xfrm>
                  <a:off x="9013054" y="2442652"/>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01" name="Freeform: Shape 4000">
                  <a:extLst>
                    <a:ext uri="{FF2B5EF4-FFF2-40B4-BE49-F238E27FC236}">
                      <a16:creationId xmlns:a16="http://schemas.microsoft.com/office/drawing/2014/main" id="{EE861143-7067-4422-A673-D2CEC886F458}"/>
                    </a:ext>
                  </a:extLst>
                </p:cNvPr>
                <p:cNvSpPr/>
                <p:nvPr/>
              </p:nvSpPr>
              <p:spPr>
                <a:xfrm>
                  <a:off x="9022532" y="2449603"/>
                  <a:ext cx="42647" cy="42648"/>
                </a:xfrm>
                <a:custGeom>
                  <a:avLst/>
                  <a:gdLst>
                    <a:gd name="connsiteX0" fmla="*/ 36487 w 42647"/>
                    <a:gd name="connsiteY0" fmla="*/ 6160 h 42648"/>
                    <a:gd name="connsiteX1" fmla="*/ 6160 w 42647"/>
                    <a:gd name="connsiteY1" fmla="*/ 6160 h 42648"/>
                    <a:gd name="connsiteX2" fmla="*/ 6160 w 42647"/>
                    <a:gd name="connsiteY2" fmla="*/ 36488 h 42648"/>
                    <a:gd name="connsiteX3" fmla="*/ 36487 w 42647"/>
                    <a:gd name="connsiteY3" fmla="*/ 36488 h 42648"/>
                    <a:gd name="connsiteX4" fmla="*/ 36487 w 42647"/>
                    <a:gd name="connsiteY4" fmla="*/ 6160 h 42648"/>
                    <a:gd name="connsiteX5" fmla="*/ 36487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7" y="6160"/>
                      </a:moveTo>
                      <a:cubicBezTo>
                        <a:pt x="28274" y="-2053"/>
                        <a:pt x="15006" y="-2053"/>
                        <a:pt x="6160" y="6160"/>
                      </a:cubicBezTo>
                      <a:cubicBezTo>
                        <a:pt x="-2053" y="14374"/>
                        <a:pt x="-2053" y="27642"/>
                        <a:pt x="6160" y="36488"/>
                      </a:cubicBezTo>
                      <a:cubicBezTo>
                        <a:pt x="14374" y="44701"/>
                        <a:pt x="27642" y="44701"/>
                        <a:pt x="36487" y="36488"/>
                      </a:cubicBezTo>
                      <a:cubicBezTo>
                        <a:pt x="44701" y="28274"/>
                        <a:pt x="44701" y="15006"/>
                        <a:pt x="36487" y="6160"/>
                      </a:cubicBezTo>
                      <a:lnTo>
                        <a:pt x="36487" y="6160"/>
                      </a:lnTo>
                      <a:close/>
                    </a:path>
                  </a:pathLst>
                </a:custGeom>
                <a:grpFill/>
                <a:ln w="63120" cap="flat">
                  <a:noFill/>
                  <a:prstDash val="solid"/>
                  <a:miter/>
                </a:ln>
              </p:spPr>
              <p:txBody>
                <a:bodyPr rtlCol="0" anchor="ctr"/>
                <a:lstStyle/>
                <a:p>
                  <a:endParaRPr lang="en-GB"/>
                </a:p>
              </p:txBody>
            </p:sp>
            <p:sp>
              <p:nvSpPr>
                <p:cNvPr id="4002" name="Freeform: Shape 4001">
                  <a:extLst>
                    <a:ext uri="{FF2B5EF4-FFF2-40B4-BE49-F238E27FC236}">
                      <a16:creationId xmlns:a16="http://schemas.microsoft.com/office/drawing/2014/main" id="{0712D171-ADEE-4BE5-A09F-38C9CAE9A3A1}"/>
                    </a:ext>
                  </a:extLst>
                </p:cNvPr>
                <p:cNvSpPr/>
                <p:nvPr/>
              </p:nvSpPr>
              <p:spPr>
                <a:xfrm>
                  <a:off x="9493870" y="2704226"/>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03" name="Freeform: Shape 4002">
                  <a:extLst>
                    <a:ext uri="{FF2B5EF4-FFF2-40B4-BE49-F238E27FC236}">
                      <a16:creationId xmlns:a16="http://schemas.microsoft.com/office/drawing/2014/main" id="{B1DF6B2F-DE7F-4D30-8E71-895D1B1A8EFC}"/>
                    </a:ext>
                  </a:extLst>
                </p:cNvPr>
                <p:cNvSpPr/>
                <p:nvPr/>
              </p:nvSpPr>
              <p:spPr>
                <a:xfrm>
                  <a:off x="10043947" y="2452130"/>
                  <a:ext cx="42887" cy="42886"/>
                </a:xfrm>
                <a:custGeom>
                  <a:avLst/>
                  <a:gdLst>
                    <a:gd name="connsiteX0" fmla="*/ 36727 w 42887"/>
                    <a:gd name="connsiteY0" fmla="*/ 6160 h 42886"/>
                    <a:gd name="connsiteX1" fmla="*/ 6399 w 42887"/>
                    <a:gd name="connsiteY1" fmla="*/ 6160 h 42886"/>
                    <a:gd name="connsiteX2" fmla="*/ 6399 w 42887"/>
                    <a:gd name="connsiteY2" fmla="*/ 36488 h 42886"/>
                    <a:gd name="connsiteX3" fmla="*/ 36727 w 42887"/>
                    <a:gd name="connsiteY3" fmla="*/ 36488 h 42886"/>
                    <a:gd name="connsiteX4" fmla="*/ 36727 w 42887"/>
                    <a:gd name="connsiteY4" fmla="*/ 6160 h 42886"/>
                    <a:gd name="connsiteX5" fmla="*/ 36727 w 4288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6">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004" name="Freeform: Shape 4003">
                  <a:extLst>
                    <a:ext uri="{FF2B5EF4-FFF2-40B4-BE49-F238E27FC236}">
                      <a16:creationId xmlns:a16="http://schemas.microsoft.com/office/drawing/2014/main" id="{027D5E80-1E71-4EB5-A6BD-60892AF328BD}"/>
                    </a:ext>
                  </a:extLst>
                </p:cNvPr>
                <p:cNvSpPr/>
                <p:nvPr/>
              </p:nvSpPr>
              <p:spPr>
                <a:xfrm>
                  <a:off x="10179396" y="2441389"/>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05" name="Freeform: Shape 4004">
                  <a:extLst>
                    <a:ext uri="{FF2B5EF4-FFF2-40B4-BE49-F238E27FC236}">
                      <a16:creationId xmlns:a16="http://schemas.microsoft.com/office/drawing/2014/main" id="{198D7F17-4ABD-4F98-8126-F4056CEF4972}"/>
                    </a:ext>
                  </a:extLst>
                </p:cNvPr>
                <p:cNvSpPr/>
                <p:nvPr/>
              </p:nvSpPr>
              <p:spPr>
                <a:xfrm>
                  <a:off x="10102946" y="2789522"/>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06" name="Freeform: Shape 4005">
                  <a:extLst>
                    <a:ext uri="{FF2B5EF4-FFF2-40B4-BE49-F238E27FC236}">
                      <a16:creationId xmlns:a16="http://schemas.microsoft.com/office/drawing/2014/main" id="{72B05631-3589-40F0-BABD-1ABF4077BA0F}"/>
                    </a:ext>
                  </a:extLst>
                </p:cNvPr>
                <p:cNvSpPr/>
                <p:nvPr/>
              </p:nvSpPr>
              <p:spPr>
                <a:xfrm>
                  <a:off x="10396504" y="2654944"/>
                  <a:ext cx="42886" cy="42648"/>
                </a:xfrm>
                <a:custGeom>
                  <a:avLst/>
                  <a:gdLst>
                    <a:gd name="connsiteX0" fmla="*/ 36726 w 42886"/>
                    <a:gd name="connsiteY0" fmla="*/ 6160 h 42648"/>
                    <a:gd name="connsiteX1" fmla="*/ 6399 w 42886"/>
                    <a:gd name="connsiteY1" fmla="*/ 6160 h 42648"/>
                    <a:gd name="connsiteX2" fmla="*/ 6399 w 42886"/>
                    <a:gd name="connsiteY2" fmla="*/ 36488 h 42648"/>
                    <a:gd name="connsiteX3" fmla="*/ 36726 w 42886"/>
                    <a:gd name="connsiteY3" fmla="*/ 36488 h 42648"/>
                    <a:gd name="connsiteX4" fmla="*/ 36726 w 42886"/>
                    <a:gd name="connsiteY4" fmla="*/ 6160 h 42648"/>
                    <a:gd name="connsiteX5" fmla="*/ 36726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6" y="6160"/>
                      </a:moveTo>
                      <a:cubicBezTo>
                        <a:pt x="28513" y="-2053"/>
                        <a:pt x="15245" y="-2053"/>
                        <a:pt x="6399" y="6160"/>
                      </a:cubicBezTo>
                      <a:cubicBezTo>
                        <a:pt x="-2446" y="14374"/>
                        <a:pt x="-1814" y="27642"/>
                        <a:pt x="6399" y="36488"/>
                      </a:cubicBezTo>
                      <a:cubicBezTo>
                        <a:pt x="14613" y="44701"/>
                        <a:pt x="27881" y="44701"/>
                        <a:pt x="36726" y="36488"/>
                      </a:cubicBezTo>
                      <a:cubicBezTo>
                        <a:pt x="44940" y="28274"/>
                        <a:pt x="44940" y="15006"/>
                        <a:pt x="36726" y="6160"/>
                      </a:cubicBezTo>
                      <a:lnTo>
                        <a:pt x="36726" y="6160"/>
                      </a:lnTo>
                      <a:close/>
                    </a:path>
                  </a:pathLst>
                </a:custGeom>
                <a:grpFill/>
                <a:ln w="63120" cap="flat">
                  <a:noFill/>
                  <a:prstDash val="solid"/>
                  <a:miter/>
                </a:ln>
              </p:spPr>
              <p:txBody>
                <a:bodyPr rtlCol="0" anchor="ctr"/>
                <a:lstStyle/>
                <a:p>
                  <a:endParaRPr lang="en-GB"/>
                </a:p>
              </p:txBody>
            </p:sp>
            <p:sp>
              <p:nvSpPr>
                <p:cNvPr id="4007" name="Freeform: Shape 4006">
                  <a:extLst>
                    <a:ext uri="{FF2B5EF4-FFF2-40B4-BE49-F238E27FC236}">
                      <a16:creationId xmlns:a16="http://schemas.microsoft.com/office/drawing/2014/main" id="{0EC88874-1B61-40D1-BEB3-E55513C4FF9E}"/>
                    </a:ext>
                  </a:extLst>
                </p:cNvPr>
                <p:cNvSpPr/>
                <p:nvPr/>
              </p:nvSpPr>
              <p:spPr>
                <a:xfrm>
                  <a:off x="10124820" y="2254370"/>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008" name="Freeform: Shape 4007">
                  <a:extLst>
                    <a:ext uri="{FF2B5EF4-FFF2-40B4-BE49-F238E27FC236}">
                      <a16:creationId xmlns:a16="http://schemas.microsoft.com/office/drawing/2014/main" id="{80E23AF5-C3FC-45CB-B140-4682436FDBC5}"/>
                    </a:ext>
                  </a:extLst>
                </p:cNvPr>
                <p:cNvSpPr/>
                <p:nvPr/>
              </p:nvSpPr>
              <p:spPr>
                <a:xfrm>
                  <a:off x="9956995" y="2162124"/>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009" name="Freeform: Shape 4008">
                  <a:extLst>
                    <a:ext uri="{FF2B5EF4-FFF2-40B4-BE49-F238E27FC236}">
                      <a16:creationId xmlns:a16="http://schemas.microsoft.com/office/drawing/2014/main" id="{2E3EBBA8-9225-4F70-92AD-945C4F587242}"/>
                    </a:ext>
                  </a:extLst>
                </p:cNvPr>
                <p:cNvSpPr/>
                <p:nvPr/>
              </p:nvSpPr>
              <p:spPr>
                <a:xfrm>
                  <a:off x="9893813" y="1911291"/>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010" name="Freeform: Shape 4009">
                  <a:extLst>
                    <a:ext uri="{FF2B5EF4-FFF2-40B4-BE49-F238E27FC236}">
                      <a16:creationId xmlns:a16="http://schemas.microsoft.com/office/drawing/2014/main" id="{E1CFC591-333B-47DC-9344-B193F39FA8E5}"/>
                    </a:ext>
                  </a:extLst>
                </p:cNvPr>
                <p:cNvSpPr/>
                <p:nvPr/>
              </p:nvSpPr>
              <p:spPr>
                <a:xfrm>
                  <a:off x="9599777" y="1673094"/>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011" name="Freeform: Shape 4010">
                  <a:extLst>
                    <a:ext uri="{FF2B5EF4-FFF2-40B4-BE49-F238E27FC236}">
                      <a16:creationId xmlns:a16="http://schemas.microsoft.com/office/drawing/2014/main" id="{7EAB9265-B99D-4767-BFA0-C67705E6927C}"/>
                    </a:ext>
                  </a:extLst>
                </p:cNvPr>
                <p:cNvSpPr/>
                <p:nvPr/>
              </p:nvSpPr>
              <p:spPr>
                <a:xfrm>
                  <a:off x="9549470" y="1432370"/>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2" name="Freeform: Shape 4011">
                  <a:extLst>
                    <a:ext uri="{FF2B5EF4-FFF2-40B4-BE49-F238E27FC236}">
                      <a16:creationId xmlns:a16="http://schemas.microsoft.com/office/drawing/2014/main" id="{9130AD3D-1FE1-4A8B-BFDF-00250B3E79BE}"/>
                    </a:ext>
                  </a:extLst>
                </p:cNvPr>
                <p:cNvSpPr/>
                <p:nvPr/>
              </p:nvSpPr>
              <p:spPr>
                <a:xfrm>
                  <a:off x="9362451" y="1162583"/>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3" name="Freeform: Shape 4012">
                  <a:extLst>
                    <a:ext uri="{FF2B5EF4-FFF2-40B4-BE49-F238E27FC236}">
                      <a16:creationId xmlns:a16="http://schemas.microsoft.com/office/drawing/2014/main" id="{982123BE-CE34-45E4-A16E-6B33CCADE028}"/>
                    </a:ext>
                  </a:extLst>
                </p:cNvPr>
                <p:cNvSpPr/>
                <p:nvPr/>
              </p:nvSpPr>
              <p:spPr>
                <a:xfrm>
                  <a:off x="9172273" y="103053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4" name="Freeform: Shape 4013">
                  <a:extLst>
                    <a:ext uri="{FF2B5EF4-FFF2-40B4-BE49-F238E27FC236}">
                      <a16:creationId xmlns:a16="http://schemas.microsoft.com/office/drawing/2014/main" id="{9DF1025F-9415-40F5-8A78-9DB0CF0AB5D0}"/>
                    </a:ext>
                  </a:extLst>
                </p:cNvPr>
                <p:cNvSpPr/>
                <p:nvPr/>
              </p:nvSpPr>
              <p:spPr>
                <a:xfrm>
                  <a:off x="8978936" y="161749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5" name="Freeform: Shape 4014">
                  <a:extLst>
                    <a:ext uri="{FF2B5EF4-FFF2-40B4-BE49-F238E27FC236}">
                      <a16:creationId xmlns:a16="http://schemas.microsoft.com/office/drawing/2014/main" id="{FD637409-ECD2-49AF-87CB-7883CD26FCEC}"/>
                    </a:ext>
                  </a:extLst>
                </p:cNvPr>
                <p:cNvSpPr/>
                <p:nvPr/>
              </p:nvSpPr>
              <p:spPr>
                <a:xfrm>
                  <a:off x="9008632" y="1793772"/>
                  <a:ext cx="42887" cy="42887"/>
                </a:xfrm>
                <a:custGeom>
                  <a:avLst/>
                  <a:gdLst>
                    <a:gd name="connsiteX0" fmla="*/ 36488 w 42887"/>
                    <a:gd name="connsiteY0" fmla="*/ 6160 h 42887"/>
                    <a:gd name="connsiteX1" fmla="*/ 6160 w 42887"/>
                    <a:gd name="connsiteY1" fmla="*/ 6160 h 42887"/>
                    <a:gd name="connsiteX2" fmla="*/ 6160 w 42887"/>
                    <a:gd name="connsiteY2" fmla="*/ 36488 h 42887"/>
                    <a:gd name="connsiteX3" fmla="*/ 36488 w 42887"/>
                    <a:gd name="connsiteY3" fmla="*/ 36488 h 42887"/>
                    <a:gd name="connsiteX4" fmla="*/ 36488 w 42887"/>
                    <a:gd name="connsiteY4" fmla="*/ 6160 h 42887"/>
                    <a:gd name="connsiteX5" fmla="*/ 36488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6" name="Freeform: Shape 4015">
                  <a:extLst>
                    <a:ext uri="{FF2B5EF4-FFF2-40B4-BE49-F238E27FC236}">
                      <a16:creationId xmlns:a16="http://schemas.microsoft.com/office/drawing/2014/main" id="{28B24363-8773-4A88-8D1E-8879462D1567}"/>
                    </a:ext>
                  </a:extLst>
                </p:cNvPr>
                <p:cNvSpPr/>
                <p:nvPr/>
              </p:nvSpPr>
              <p:spPr>
                <a:xfrm>
                  <a:off x="9305587" y="197447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7" name="Freeform: Shape 4016">
                  <a:extLst>
                    <a:ext uri="{FF2B5EF4-FFF2-40B4-BE49-F238E27FC236}">
                      <a16:creationId xmlns:a16="http://schemas.microsoft.com/office/drawing/2014/main" id="{7740D0AF-7F18-47FB-85A7-FFCE1A95F92D}"/>
                    </a:ext>
                  </a:extLst>
                </p:cNvPr>
                <p:cNvSpPr/>
                <p:nvPr/>
              </p:nvSpPr>
              <p:spPr>
                <a:xfrm>
                  <a:off x="9381167" y="2296070"/>
                  <a:ext cx="42886" cy="42648"/>
                </a:xfrm>
                <a:custGeom>
                  <a:avLst/>
                  <a:gdLst>
                    <a:gd name="connsiteX0" fmla="*/ 36726 w 42886"/>
                    <a:gd name="connsiteY0" fmla="*/ 6160 h 42648"/>
                    <a:gd name="connsiteX1" fmla="*/ 6399 w 42886"/>
                    <a:gd name="connsiteY1" fmla="*/ 6160 h 42648"/>
                    <a:gd name="connsiteX2" fmla="*/ 6399 w 42886"/>
                    <a:gd name="connsiteY2" fmla="*/ 36488 h 42648"/>
                    <a:gd name="connsiteX3" fmla="*/ 36726 w 42886"/>
                    <a:gd name="connsiteY3" fmla="*/ 36488 h 42648"/>
                    <a:gd name="connsiteX4" fmla="*/ 36726 w 42886"/>
                    <a:gd name="connsiteY4" fmla="*/ 6160 h 42648"/>
                    <a:gd name="connsiteX5" fmla="*/ 36726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6" y="6160"/>
                      </a:moveTo>
                      <a:cubicBezTo>
                        <a:pt x="28513" y="-2053"/>
                        <a:pt x="15245" y="-2053"/>
                        <a:pt x="6399" y="6160"/>
                      </a:cubicBezTo>
                      <a:cubicBezTo>
                        <a:pt x="-2446" y="14374"/>
                        <a:pt x="-1814" y="27642"/>
                        <a:pt x="6399" y="36488"/>
                      </a:cubicBezTo>
                      <a:cubicBezTo>
                        <a:pt x="14613" y="44701"/>
                        <a:pt x="27881" y="44701"/>
                        <a:pt x="36726" y="36488"/>
                      </a:cubicBezTo>
                      <a:cubicBezTo>
                        <a:pt x="44940" y="28274"/>
                        <a:pt x="44940" y="15006"/>
                        <a:pt x="36726" y="6160"/>
                      </a:cubicBezTo>
                      <a:lnTo>
                        <a:pt x="36726" y="6160"/>
                      </a:lnTo>
                      <a:close/>
                    </a:path>
                  </a:pathLst>
                </a:custGeom>
                <a:grpFill/>
                <a:ln w="63120" cap="flat">
                  <a:noFill/>
                  <a:prstDash val="solid"/>
                  <a:miter/>
                </a:ln>
              </p:spPr>
              <p:txBody>
                <a:bodyPr rtlCol="0" anchor="ctr"/>
                <a:lstStyle/>
                <a:p>
                  <a:endParaRPr lang="en-GB"/>
                </a:p>
              </p:txBody>
            </p:sp>
            <p:sp>
              <p:nvSpPr>
                <p:cNvPr id="4018" name="Freeform: Shape 4017">
                  <a:extLst>
                    <a:ext uri="{FF2B5EF4-FFF2-40B4-BE49-F238E27FC236}">
                      <a16:creationId xmlns:a16="http://schemas.microsoft.com/office/drawing/2014/main" id="{9373F1F5-1A57-4556-BE0C-AFC8D544C7C5}"/>
                    </a:ext>
                  </a:extLst>
                </p:cNvPr>
                <p:cNvSpPr/>
                <p:nvPr/>
              </p:nvSpPr>
              <p:spPr>
                <a:xfrm>
                  <a:off x="9554525" y="2342193"/>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19" name="Freeform: Shape 4018">
                  <a:extLst>
                    <a:ext uri="{FF2B5EF4-FFF2-40B4-BE49-F238E27FC236}">
                      <a16:creationId xmlns:a16="http://schemas.microsoft.com/office/drawing/2014/main" id="{881124BB-985A-4C10-9FC0-2F5654403A64}"/>
                    </a:ext>
                  </a:extLst>
                </p:cNvPr>
                <p:cNvSpPr/>
                <p:nvPr/>
              </p:nvSpPr>
              <p:spPr>
                <a:xfrm>
                  <a:off x="9621498" y="2491935"/>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0" name="Freeform: Shape 4019">
                  <a:extLst>
                    <a:ext uri="{FF2B5EF4-FFF2-40B4-BE49-F238E27FC236}">
                      <a16:creationId xmlns:a16="http://schemas.microsoft.com/office/drawing/2014/main" id="{A3B48145-0348-46D9-88EF-DE5BBAFF0283}"/>
                    </a:ext>
                  </a:extLst>
                </p:cNvPr>
                <p:cNvSpPr/>
                <p:nvPr/>
              </p:nvSpPr>
              <p:spPr>
                <a:xfrm>
                  <a:off x="8058372" y="2618299"/>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1" name="Freeform: Shape 4020">
                  <a:extLst>
                    <a:ext uri="{FF2B5EF4-FFF2-40B4-BE49-F238E27FC236}">
                      <a16:creationId xmlns:a16="http://schemas.microsoft.com/office/drawing/2014/main" id="{F5858244-D94B-4C80-8E47-EA1BA898414F}"/>
                    </a:ext>
                  </a:extLst>
                </p:cNvPr>
                <p:cNvSpPr/>
                <p:nvPr/>
              </p:nvSpPr>
              <p:spPr>
                <a:xfrm>
                  <a:off x="8064059" y="270612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2" name="Freeform: Shape 4021">
                  <a:extLst>
                    <a:ext uri="{FF2B5EF4-FFF2-40B4-BE49-F238E27FC236}">
                      <a16:creationId xmlns:a16="http://schemas.microsoft.com/office/drawing/2014/main" id="{7447F00F-139D-4A55-802A-CD76441018C0}"/>
                    </a:ext>
                  </a:extLst>
                </p:cNvPr>
                <p:cNvSpPr/>
                <p:nvPr/>
              </p:nvSpPr>
              <p:spPr>
                <a:xfrm>
                  <a:off x="8048895" y="2808477"/>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3" name="Freeform: Shape 4022">
                  <a:extLst>
                    <a:ext uri="{FF2B5EF4-FFF2-40B4-BE49-F238E27FC236}">
                      <a16:creationId xmlns:a16="http://schemas.microsoft.com/office/drawing/2014/main" id="{4470CE23-1DE8-4867-AD94-797C23EE76D9}"/>
                    </a:ext>
                  </a:extLst>
                </p:cNvPr>
                <p:cNvSpPr/>
                <p:nvPr/>
              </p:nvSpPr>
              <p:spPr>
                <a:xfrm>
                  <a:off x="8186632" y="2829959"/>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4" name="Freeform: Shape 4023">
                  <a:extLst>
                    <a:ext uri="{FF2B5EF4-FFF2-40B4-BE49-F238E27FC236}">
                      <a16:creationId xmlns:a16="http://schemas.microsoft.com/office/drawing/2014/main" id="{516EAD1B-4D25-483B-8ACC-88FE393F99A8}"/>
                    </a:ext>
                  </a:extLst>
                </p:cNvPr>
                <p:cNvSpPr/>
                <p:nvPr/>
              </p:nvSpPr>
              <p:spPr>
                <a:xfrm>
                  <a:off x="8188920" y="2975278"/>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025" name="Freeform: Shape 4024">
                  <a:extLst>
                    <a:ext uri="{FF2B5EF4-FFF2-40B4-BE49-F238E27FC236}">
                      <a16:creationId xmlns:a16="http://schemas.microsoft.com/office/drawing/2014/main" id="{5DFFFB69-462B-4AC5-A184-17A5C0C409A7}"/>
                    </a:ext>
                  </a:extLst>
                </p:cNvPr>
                <p:cNvSpPr/>
                <p:nvPr/>
              </p:nvSpPr>
              <p:spPr>
                <a:xfrm>
                  <a:off x="8323106" y="3017610"/>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6" name="Freeform: Shape 4025">
                  <a:extLst>
                    <a:ext uri="{FF2B5EF4-FFF2-40B4-BE49-F238E27FC236}">
                      <a16:creationId xmlns:a16="http://schemas.microsoft.com/office/drawing/2014/main" id="{EA33CAF2-0F22-4ADD-80E2-8EEB3477F086}"/>
                    </a:ext>
                  </a:extLst>
                </p:cNvPr>
                <p:cNvSpPr/>
                <p:nvPr/>
              </p:nvSpPr>
              <p:spPr>
                <a:xfrm>
                  <a:off x="8337637" y="321600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7" name="Freeform: Shape 4026">
                  <a:extLst>
                    <a:ext uri="{FF2B5EF4-FFF2-40B4-BE49-F238E27FC236}">
                      <a16:creationId xmlns:a16="http://schemas.microsoft.com/office/drawing/2014/main" id="{F509A3DB-2088-4DFE-BC6C-04B234D16FB6}"/>
                    </a:ext>
                  </a:extLst>
                </p:cNvPr>
                <p:cNvSpPr/>
                <p:nvPr/>
              </p:nvSpPr>
              <p:spPr>
                <a:xfrm>
                  <a:off x="8460211" y="3339839"/>
                  <a:ext cx="42647" cy="42647"/>
                </a:xfrm>
                <a:custGeom>
                  <a:avLst/>
                  <a:gdLst>
                    <a:gd name="connsiteX0" fmla="*/ 36488 w 42647"/>
                    <a:gd name="connsiteY0" fmla="*/ 6160 h 42647"/>
                    <a:gd name="connsiteX1" fmla="*/ 6160 w 42647"/>
                    <a:gd name="connsiteY1" fmla="*/ 6160 h 42647"/>
                    <a:gd name="connsiteX2" fmla="*/ 6160 w 42647"/>
                    <a:gd name="connsiteY2" fmla="*/ 36487 h 42647"/>
                    <a:gd name="connsiteX3" fmla="*/ 36488 w 42647"/>
                    <a:gd name="connsiteY3" fmla="*/ 36487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7"/>
                      </a:cubicBezTo>
                      <a:cubicBezTo>
                        <a:pt x="14374" y="44701"/>
                        <a:pt x="27642" y="44701"/>
                        <a:pt x="36488" y="36487"/>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8" name="Freeform: Shape 4027">
                  <a:extLst>
                    <a:ext uri="{FF2B5EF4-FFF2-40B4-BE49-F238E27FC236}">
                      <a16:creationId xmlns:a16="http://schemas.microsoft.com/office/drawing/2014/main" id="{B8CBB9CD-B515-443C-B345-D05B8366D023}"/>
                    </a:ext>
                  </a:extLst>
                </p:cNvPr>
                <p:cNvSpPr/>
                <p:nvPr/>
              </p:nvSpPr>
              <p:spPr>
                <a:xfrm>
                  <a:off x="7338096" y="2041446"/>
                  <a:ext cx="42648" cy="42886"/>
                </a:xfrm>
                <a:custGeom>
                  <a:avLst/>
                  <a:gdLst>
                    <a:gd name="connsiteX0" fmla="*/ 36488 w 42648"/>
                    <a:gd name="connsiteY0" fmla="*/ 6160 h 42886"/>
                    <a:gd name="connsiteX1" fmla="*/ 6160 w 42648"/>
                    <a:gd name="connsiteY1" fmla="*/ 6160 h 42886"/>
                    <a:gd name="connsiteX2" fmla="*/ 6160 w 42648"/>
                    <a:gd name="connsiteY2" fmla="*/ 36488 h 42886"/>
                    <a:gd name="connsiteX3" fmla="*/ 36488 w 42648"/>
                    <a:gd name="connsiteY3" fmla="*/ 36488 h 42886"/>
                    <a:gd name="connsiteX4" fmla="*/ 36488 w 42648"/>
                    <a:gd name="connsiteY4" fmla="*/ 6160 h 42886"/>
                    <a:gd name="connsiteX5" fmla="*/ 36488 w 42648"/>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29" name="Freeform: Shape 4028">
                  <a:extLst>
                    <a:ext uri="{FF2B5EF4-FFF2-40B4-BE49-F238E27FC236}">
                      <a16:creationId xmlns:a16="http://schemas.microsoft.com/office/drawing/2014/main" id="{A6F36224-4FAF-4312-B3C1-B9FE7A823BBC}"/>
                    </a:ext>
                  </a:extLst>
                </p:cNvPr>
                <p:cNvSpPr/>
                <p:nvPr/>
              </p:nvSpPr>
              <p:spPr>
                <a:xfrm>
                  <a:off x="7852399" y="2376943"/>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0" name="Freeform: Shape 4029">
                  <a:extLst>
                    <a:ext uri="{FF2B5EF4-FFF2-40B4-BE49-F238E27FC236}">
                      <a16:creationId xmlns:a16="http://schemas.microsoft.com/office/drawing/2014/main" id="{74B86942-3DB9-4D63-A3B8-C965D460DB3C}"/>
                    </a:ext>
                  </a:extLst>
                </p:cNvPr>
                <p:cNvSpPr/>
                <p:nvPr/>
              </p:nvSpPr>
              <p:spPr>
                <a:xfrm>
                  <a:off x="8006563" y="2625881"/>
                  <a:ext cx="42886" cy="42647"/>
                </a:xfrm>
                <a:custGeom>
                  <a:avLst/>
                  <a:gdLst>
                    <a:gd name="connsiteX0" fmla="*/ 36488 w 42886"/>
                    <a:gd name="connsiteY0" fmla="*/ 6160 h 42647"/>
                    <a:gd name="connsiteX1" fmla="*/ 6160 w 42886"/>
                    <a:gd name="connsiteY1" fmla="*/ 6160 h 42647"/>
                    <a:gd name="connsiteX2" fmla="*/ 6160 w 42886"/>
                    <a:gd name="connsiteY2" fmla="*/ 36488 h 42647"/>
                    <a:gd name="connsiteX3" fmla="*/ 36488 w 42886"/>
                    <a:gd name="connsiteY3" fmla="*/ 36488 h 42647"/>
                    <a:gd name="connsiteX4" fmla="*/ 36488 w 42886"/>
                    <a:gd name="connsiteY4" fmla="*/ 6160 h 42647"/>
                    <a:gd name="connsiteX5" fmla="*/ 36488 w 42886"/>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1" name="Freeform: Shape 4030">
                  <a:extLst>
                    <a:ext uri="{FF2B5EF4-FFF2-40B4-BE49-F238E27FC236}">
                      <a16:creationId xmlns:a16="http://schemas.microsoft.com/office/drawing/2014/main" id="{13A6F1F1-5828-4BBC-9006-495F0BBDF1A3}"/>
                    </a:ext>
                  </a:extLst>
                </p:cNvPr>
                <p:cNvSpPr/>
                <p:nvPr/>
              </p:nvSpPr>
              <p:spPr>
                <a:xfrm>
                  <a:off x="8266873" y="287418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2" name="Freeform: Shape 4031">
                  <a:extLst>
                    <a:ext uri="{FF2B5EF4-FFF2-40B4-BE49-F238E27FC236}">
                      <a16:creationId xmlns:a16="http://schemas.microsoft.com/office/drawing/2014/main" id="{8545E477-C870-4984-85ED-DEBEA3E48C37}"/>
                    </a:ext>
                  </a:extLst>
                </p:cNvPr>
                <p:cNvSpPr/>
                <p:nvPr/>
              </p:nvSpPr>
              <p:spPr>
                <a:xfrm>
                  <a:off x="8249575" y="2996760"/>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033" name="Freeform: Shape 4032">
                  <a:extLst>
                    <a:ext uri="{FF2B5EF4-FFF2-40B4-BE49-F238E27FC236}">
                      <a16:creationId xmlns:a16="http://schemas.microsoft.com/office/drawing/2014/main" id="{CAB3EEB5-D95F-4DF4-9815-2C0BCC490BFE}"/>
                    </a:ext>
                  </a:extLst>
                </p:cNvPr>
                <p:cNvSpPr/>
                <p:nvPr/>
              </p:nvSpPr>
              <p:spPr>
                <a:xfrm>
                  <a:off x="8413456" y="319515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4" name="Freeform: Shape 4033">
                  <a:extLst>
                    <a:ext uri="{FF2B5EF4-FFF2-40B4-BE49-F238E27FC236}">
                      <a16:creationId xmlns:a16="http://schemas.microsoft.com/office/drawing/2014/main" id="{13021A59-BED3-428A-9870-E981CD44B493}"/>
                    </a:ext>
                  </a:extLst>
                </p:cNvPr>
                <p:cNvSpPr/>
                <p:nvPr/>
              </p:nvSpPr>
              <p:spPr>
                <a:xfrm>
                  <a:off x="9558316" y="248435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5" name="Freeform: Shape 4034">
                  <a:extLst>
                    <a:ext uri="{FF2B5EF4-FFF2-40B4-BE49-F238E27FC236}">
                      <a16:creationId xmlns:a16="http://schemas.microsoft.com/office/drawing/2014/main" id="{B57610EC-269F-4B58-B89D-FC42B5CC3490}"/>
                    </a:ext>
                  </a:extLst>
                </p:cNvPr>
                <p:cNvSpPr/>
                <p:nvPr/>
              </p:nvSpPr>
              <p:spPr>
                <a:xfrm>
                  <a:off x="9438902" y="2258161"/>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6" name="Freeform: Shape 4035">
                  <a:extLst>
                    <a:ext uri="{FF2B5EF4-FFF2-40B4-BE49-F238E27FC236}">
                      <a16:creationId xmlns:a16="http://schemas.microsoft.com/office/drawing/2014/main" id="{095546AB-027C-4AD1-B9D3-8B8B7082B5DD}"/>
                    </a:ext>
                  </a:extLst>
                </p:cNvPr>
                <p:cNvSpPr/>
                <p:nvPr/>
              </p:nvSpPr>
              <p:spPr>
                <a:xfrm>
                  <a:off x="9283474" y="215327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7" name="Freeform: Shape 4036">
                  <a:extLst>
                    <a:ext uri="{FF2B5EF4-FFF2-40B4-BE49-F238E27FC236}">
                      <a16:creationId xmlns:a16="http://schemas.microsoft.com/office/drawing/2014/main" id="{ACB8CD6E-F131-440F-B374-8FE88EBAE742}"/>
                    </a:ext>
                  </a:extLst>
                </p:cNvPr>
                <p:cNvSpPr/>
                <p:nvPr/>
              </p:nvSpPr>
              <p:spPr>
                <a:xfrm>
                  <a:off x="9113514" y="1855691"/>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038" name="Freeform: Shape 4037">
                  <a:extLst>
                    <a:ext uri="{FF2B5EF4-FFF2-40B4-BE49-F238E27FC236}">
                      <a16:creationId xmlns:a16="http://schemas.microsoft.com/office/drawing/2014/main" id="{43FE428C-D8DB-43E7-B763-ABAAF2BCD471}"/>
                    </a:ext>
                  </a:extLst>
                </p:cNvPr>
                <p:cNvSpPr/>
                <p:nvPr/>
              </p:nvSpPr>
              <p:spPr>
                <a:xfrm>
                  <a:off x="9030113" y="1701526"/>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039" name="Freeform: Shape 4038">
                  <a:extLst>
                    <a:ext uri="{FF2B5EF4-FFF2-40B4-BE49-F238E27FC236}">
                      <a16:creationId xmlns:a16="http://schemas.microsoft.com/office/drawing/2014/main" id="{B89D5B7B-1B66-439E-ADE3-BDD0C7C5728E}"/>
                    </a:ext>
                  </a:extLst>
                </p:cNvPr>
                <p:cNvSpPr/>
                <p:nvPr/>
              </p:nvSpPr>
              <p:spPr>
                <a:xfrm>
                  <a:off x="9528225" y="2738581"/>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040" name="Freeform: Shape 4039">
                  <a:extLst>
                    <a:ext uri="{FF2B5EF4-FFF2-40B4-BE49-F238E27FC236}">
                      <a16:creationId xmlns:a16="http://schemas.microsoft.com/office/drawing/2014/main" id="{2A7C01E9-034A-44E9-B828-D2FC1AF91F0D}"/>
                    </a:ext>
                  </a:extLst>
                </p:cNvPr>
                <p:cNvSpPr/>
                <p:nvPr/>
              </p:nvSpPr>
              <p:spPr>
                <a:xfrm>
                  <a:off x="9923745" y="251681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041" name="Freeform: Shape 4040">
                  <a:extLst>
                    <a:ext uri="{FF2B5EF4-FFF2-40B4-BE49-F238E27FC236}">
                      <a16:creationId xmlns:a16="http://schemas.microsoft.com/office/drawing/2014/main" id="{B5E5EA0E-0A62-4E6B-9644-A660E295D24F}"/>
                    </a:ext>
                  </a:extLst>
                </p:cNvPr>
                <p:cNvSpPr/>
                <p:nvPr/>
              </p:nvSpPr>
              <p:spPr>
                <a:xfrm>
                  <a:off x="10473429" y="256546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042" name="Freeform: Shape 4041">
                  <a:extLst>
                    <a:ext uri="{FF2B5EF4-FFF2-40B4-BE49-F238E27FC236}">
                      <a16:creationId xmlns:a16="http://schemas.microsoft.com/office/drawing/2014/main" id="{ECF9C5B6-552E-4AEA-A5B7-47F7EC629F4C}"/>
                    </a:ext>
                  </a:extLst>
                </p:cNvPr>
                <p:cNvSpPr/>
                <p:nvPr/>
              </p:nvSpPr>
              <p:spPr>
                <a:xfrm>
                  <a:off x="8637989" y="2892745"/>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43" name="Freeform: Shape 4042">
                  <a:extLst>
                    <a:ext uri="{FF2B5EF4-FFF2-40B4-BE49-F238E27FC236}">
                      <a16:creationId xmlns:a16="http://schemas.microsoft.com/office/drawing/2014/main" id="{9DD96194-5232-4478-92FF-3CAFEB831A7A}"/>
                    </a:ext>
                  </a:extLst>
                </p:cNvPr>
                <p:cNvSpPr/>
                <p:nvPr/>
              </p:nvSpPr>
              <p:spPr>
                <a:xfrm>
                  <a:off x="8685375" y="31915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44" name="Freeform: Shape 4043">
                  <a:extLst>
                    <a:ext uri="{FF2B5EF4-FFF2-40B4-BE49-F238E27FC236}">
                      <a16:creationId xmlns:a16="http://schemas.microsoft.com/office/drawing/2014/main" id="{AC5EB7AC-8536-4E44-AE94-8C3E0A45AE12}"/>
                    </a:ext>
                  </a:extLst>
                </p:cNvPr>
                <p:cNvSpPr/>
                <p:nvPr/>
              </p:nvSpPr>
              <p:spPr>
                <a:xfrm>
                  <a:off x="8529315" y="337356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45" name="Freeform: Shape 4044">
                  <a:extLst>
                    <a:ext uri="{FF2B5EF4-FFF2-40B4-BE49-F238E27FC236}">
                      <a16:creationId xmlns:a16="http://schemas.microsoft.com/office/drawing/2014/main" id="{CB65F573-19AD-465A-90CD-EA5D5FF79EF8}"/>
                    </a:ext>
                  </a:extLst>
                </p:cNvPr>
                <p:cNvSpPr/>
                <p:nvPr/>
              </p:nvSpPr>
              <p:spPr>
                <a:xfrm>
                  <a:off x="7027476" y="221732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043"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46" name="Freeform: Shape 4045">
                  <a:extLst>
                    <a:ext uri="{FF2B5EF4-FFF2-40B4-BE49-F238E27FC236}">
                      <a16:creationId xmlns:a16="http://schemas.microsoft.com/office/drawing/2014/main" id="{CD20F75E-898F-4730-BE5D-762F829E7FAF}"/>
                    </a:ext>
                  </a:extLst>
                </p:cNvPr>
                <p:cNvSpPr/>
                <p:nvPr/>
              </p:nvSpPr>
              <p:spPr>
                <a:xfrm>
                  <a:off x="8861653" y="149831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47" name="Freeform: Shape 4046">
                  <a:extLst>
                    <a:ext uri="{FF2B5EF4-FFF2-40B4-BE49-F238E27FC236}">
                      <a16:creationId xmlns:a16="http://schemas.microsoft.com/office/drawing/2014/main" id="{0BFC3641-7100-4568-8FC2-46889ABDEA60}"/>
                    </a:ext>
                  </a:extLst>
                </p:cNvPr>
                <p:cNvSpPr/>
                <p:nvPr/>
              </p:nvSpPr>
              <p:spPr>
                <a:xfrm>
                  <a:off x="9609098" y="2576203"/>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5"/>
                      </a:cubicBezTo>
                      <a:cubicBezTo>
                        <a:pt x="40043" y="122811"/>
                        <a:pt x="77320" y="123443"/>
                        <a:pt x="100065" y="100065"/>
                      </a:cubicBezTo>
                      <a:cubicBezTo>
                        <a:pt x="122811" y="76688"/>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048" name="Freeform: Shape 4047">
                  <a:extLst>
                    <a:ext uri="{FF2B5EF4-FFF2-40B4-BE49-F238E27FC236}">
                      <a16:creationId xmlns:a16="http://schemas.microsoft.com/office/drawing/2014/main" id="{4EE047B3-E6AA-4F52-91E1-8148F0559DE6}"/>
                    </a:ext>
                  </a:extLst>
                </p:cNvPr>
                <p:cNvSpPr/>
                <p:nvPr/>
              </p:nvSpPr>
              <p:spPr>
                <a:xfrm>
                  <a:off x="8128108" y="2854204"/>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49" name="Freeform: Shape 4048">
                  <a:extLst>
                    <a:ext uri="{FF2B5EF4-FFF2-40B4-BE49-F238E27FC236}">
                      <a16:creationId xmlns:a16="http://schemas.microsoft.com/office/drawing/2014/main" id="{82728F2F-2AF2-478D-9051-C43E3AB04330}"/>
                    </a:ext>
                  </a:extLst>
                </p:cNvPr>
                <p:cNvSpPr/>
                <p:nvPr/>
              </p:nvSpPr>
              <p:spPr>
                <a:xfrm>
                  <a:off x="7809670" y="243277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0" name="Freeform: Shape 4049">
                  <a:extLst>
                    <a:ext uri="{FF2B5EF4-FFF2-40B4-BE49-F238E27FC236}">
                      <a16:creationId xmlns:a16="http://schemas.microsoft.com/office/drawing/2014/main" id="{9F340564-6D94-43E5-AE13-87D66501B02E}"/>
                    </a:ext>
                  </a:extLst>
                </p:cNvPr>
                <p:cNvSpPr/>
                <p:nvPr/>
              </p:nvSpPr>
              <p:spPr>
                <a:xfrm>
                  <a:off x="7956885" y="2502911"/>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1" name="Freeform: Shape 4050">
                  <a:extLst>
                    <a:ext uri="{FF2B5EF4-FFF2-40B4-BE49-F238E27FC236}">
                      <a16:creationId xmlns:a16="http://schemas.microsoft.com/office/drawing/2014/main" id="{A26028F5-8F67-42B5-A2DA-F065E4E175D7}"/>
                    </a:ext>
                  </a:extLst>
                </p:cNvPr>
                <p:cNvSpPr/>
                <p:nvPr/>
              </p:nvSpPr>
              <p:spPr>
                <a:xfrm>
                  <a:off x="8383364" y="3268678"/>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2"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2" name="Freeform: Shape 4051">
                  <a:extLst>
                    <a:ext uri="{FF2B5EF4-FFF2-40B4-BE49-F238E27FC236}">
                      <a16:creationId xmlns:a16="http://schemas.microsoft.com/office/drawing/2014/main" id="{BABD4167-7E41-4EF7-BB98-C12889F6C0E5}"/>
                    </a:ext>
                  </a:extLst>
                </p:cNvPr>
                <p:cNvSpPr/>
                <p:nvPr/>
              </p:nvSpPr>
              <p:spPr>
                <a:xfrm>
                  <a:off x="9173772" y="200882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3" name="Freeform: Shape 4052">
                  <a:extLst>
                    <a:ext uri="{FF2B5EF4-FFF2-40B4-BE49-F238E27FC236}">
                      <a16:creationId xmlns:a16="http://schemas.microsoft.com/office/drawing/2014/main" id="{052B3989-C802-45D5-9C36-D9506DB97AB9}"/>
                    </a:ext>
                  </a:extLst>
                </p:cNvPr>
                <p:cNvSpPr/>
                <p:nvPr/>
              </p:nvSpPr>
              <p:spPr>
                <a:xfrm>
                  <a:off x="9171877" y="183823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4" name="Freeform: Shape 4053">
                  <a:extLst>
                    <a:ext uri="{FF2B5EF4-FFF2-40B4-BE49-F238E27FC236}">
                      <a16:creationId xmlns:a16="http://schemas.microsoft.com/office/drawing/2014/main" id="{AC5C9909-A27B-46F4-8E6D-7183272CC1EB}"/>
                    </a:ext>
                  </a:extLst>
                </p:cNvPr>
                <p:cNvSpPr/>
                <p:nvPr/>
              </p:nvSpPr>
              <p:spPr>
                <a:xfrm>
                  <a:off x="9352578" y="208148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5" name="Freeform: Shape 4054">
                  <a:extLst>
                    <a:ext uri="{FF2B5EF4-FFF2-40B4-BE49-F238E27FC236}">
                      <a16:creationId xmlns:a16="http://schemas.microsoft.com/office/drawing/2014/main" id="{C727EB38-507B-4690-AAE2-D5EBF336DED1}"/>
                    </a:ext>
                  </a:extLst>
                </p:cNvPr>
                <p:cNvSpPr/>
                <p:nvPr/>
              </p:nvSpPr>
              <p:spPr>
                <a:xfrm>
                  <a:off x="9423973" y="240624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2"/>
                        <a:pt x="9716" y="9716"/>
                      </a:cubicBezTo>
                      <a:cubicBezTo>
                        <a:pt x="-2921" y="22352"/>
                        <a:pt x="-3553" y="43202"/>
                        <a:pt x="9716" y="55839"/>
                      </a:cubicBezTo>
                      <a:cubicBezTo>
                        <a:pt x="22352" y="68475"/>
                        <a:pt x="43203"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6" name="Freeform: Shape 4055">
                  <a:extLst>
                    <a:ext uri="{FF2B5EF4-FFF2-40B4-BE49-F238E27FC236}">
                      <a16:creationId xmlns:a16="http://schemas.microsoft.com/office/drawing/2014/main" id="{CDED59C8-EF02-4849-A39F-6CA8D71F12B1}"/>
                    </a:ext>
                  </a:extLst>
                </p:cNvPr>
                <p:cNvSpPr/>
                <p:nvPr/>
              </p:nvSpPr>
              <p:spPr>
                <a:xfrm>
                  <a:off x="10034313" y="233863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7" name="Freeform: Shape 4056">
                  <a:extLst>
                    <a:ext uri="{FF2B5EF4-FFF2-40B4-BE49-F238E27FC236}">
                      <a16:creationId xmlns:a16="http://schemas.microsoft.com/office/drawing/2014/main" id="{447C05AF-DA22-4719-B474-2640A6FE57DE}"/>
                    </a:ext>
                  </a:extLst>
                </p:cNvPr>
                <p:cNvSpPr/>
                <p:nvPr/>
              </p:nvSpPr>
              <p:spPr>
                <a:xfrm>
                  <a:off x="9940803" y="203536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2"/>
                        <a:pt x="9716" y="9716"/>
                      </a:cubicBezTo>
                      <a:cubicBezTo>
                        <a:pt x="-2921" y="22352"/>
                        <a:pt x="-3553" y="43202"/>
                        <a:pt x="9716" y="55839"/>
                      </a:cubicBezTo>
                      <a:cubicBezTo>
                        <a:pt x="22352" y="68475"/>
                        <a:pt x="43203"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58" name="Freeform: Shape 4057">
                  <a:extLst>
                    <a:ext uri="{FF2B5EF4-FFF2-40B4-BE49-F238E27FC236}">
                      <a16:creationId xmlns:a16="http://schemas.microsoft.com/office/drawing/2014/main" id="{E5C164E8-243E-48F3-892F-50ED32EF0BD1}"/>
                    </a:ext>
                  </a:extLst>
                </p:cNvPr>
                <p:cNvSpPr/>
                <p:nvPr/>
              </p:nvSpPr>
              <p:spPr>
                <a:xfrm>
                  <a:off x="9813807" y="1976604"/>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2"/>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4059" name="Freeform: Shape 4058">
                  <a:extLst>
                    <a:ext uri="{FF2B5EF4-FFF2-40B4-BE49-F238E27FC236}">
                      <a16:creationId xmlns:a16="http://schemas.microsoft.com/office/drawing/2014/main" id="{6CCDDA4F-A612-45B7-8261-99769E66B523}"/>
                    </a:ext>
                  </a:extLst>
                </p:cNvPr>
                <p:cNvSpPr/>
                <p:nvPr/>
              </p:nvSpPr>
              <p:spPr>
                <a:xfrm>
                  <a:off x="9684284" y="163036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60" name="Freeform: Shape 4059">
                  <a:extLst>
                    <a:ext uri="{FF2B5EF4-FFF2-40B4-BE49-F238E27FC236}">
                      <a16:creationId xmlns:a16="http://schemas.microsoft.com/office/drawing/2014/main" id="{04E11B43-174A-4EEF-8356-B4B29E21D146}"/>
                    </a:ext>
                  </a:extLst>
                </p:cNvPr>
                <p:cNvSpPr/>
                <p:nvPr/>
              </p:nvSpPr>
              <p:spPr>
                <a:xfrm>
                  <a:off x="9475151" y="150526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4061" name="Freeform: Shape 4060">
                  <a:extLst>
                    <a:ext uri="{FF2B5EF4-FFF2-40B4-BE49-F238E27FC236}">
                      <a16:creationId xmlns:a16="http://schemas.microsoft.com/office/drawing/2014/main" id="{22340064-DE62-46E7-8A42-2F4CA1760010}"/>
                    </a:ext>
                  </a:extLst>
                </p:cNvPr>
                <p:cNvSpPr/>
                <p:nvPr/>
              </p:nvSpPr>
              <p:spPr>
                <a:xfrm>
                  <a:off x="9357001" y="125569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984"/>
                        <a:pt x="-3553" y="43202"/>
                        <a:pt x="9716" y="55839"/>
                      </a:cubicBezTo>
                      <a:cubicBezTo>
                        <a:pt x="22984"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62" name="Freeform: Shape 4061">
                  <a:extLst>
                    <a:ext uri="{FF2B5EF4-FFF2-40B4-BE49-F238E27FC236}">
                      <a16:creationId xmlns:a16="http://schemas.microsoft.com/office/drawing/2014/main" id="{69317636-B44A-4A8B-B001-C33D9F396AC6}"/>
                    </a:ext>
                  </a:extLst>
                </p:cNvPr>
                <p:cNvSpPr/>
                <p:nvPr/>
              </p:nvSpPr>
              <p:spPr>
                <a:xfrm>
                  <a:off x="9255909" y="101244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3"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4063" name="Freeform: Shape 4062">
                  <a:extLst>
                    <a:ext uri="{FF2B5EF4-FFF2-40B4-BE49-F238E27FC236}">
                      <a16:creationId xmlns:a16="http://schemas.microsoft.com/office/drawing/2014/main" id="{9064E1F4-899E-4DBF-8F19-8D1F81443A0F}"/>
                    </a:ext>
                  </a:extLst>
                </p:cNvPr>
                <p:cNvSpPr/>
                <p:nvPr/>
              </p:nvSpPr>
              <p:spPr>
                <a:xfrm>
                  <a:off x="10175209" y="232094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984"/>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4064" name="Freeform: Shape 4063">
                  <a:extLst>
                    <a:ext uri="{FF2B5EF4-FFF2-40B4-BE49-F238E27FC236}">
                      <a16:creationId xmlns:a16="http://schemas.microsoft.com/office/drawing/2014/main" id="{D6BA2D50-FB2F-4B7D-A03C-2D38DB392B23}"/>
                    </a:ext>
                  </a:extLst>
                </p:cNvPr>
                <p:cNvSpPr/>
                <p:nvPr/>
              </p:nvSpPr>
              <p:spPr>
                <a:xfrm>
                  <a:off x="9194623" y="739499"/>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6"/>
                      </a:cubicBezTo>
                      <a:cubicBezTo>
                        <a:pt x="40674"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065" name="Freeform: Shape 4064">
                  <a:extLst>
                    <a:ext uri="{FF2B5EF4-FFF2-40B4-BE49-F238E27FC236}">
                      <a16:creationId xmlns:a16="http://schemas.microsoft.com/office/drawing/2014/main" id="{3FF900D6-BC3A-4485-9F02-4D428D409B9D}"/>
                    </a:ext>
                  </a:extLst>
                </p:cNvPr>
                <p:cNvSpPr/>
                <p:nvPr/>
              </p:nvSpPr>
              <p:spPr>
                <a:xfrm>
                  <a:off x="8267741" y="3935250"/>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675"/>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066" name="Freeform: Shape 4065">
                  <a:extLst>
                    <a:ext uri="{FF2B5EF4-FFF2-40B4-BE49-F238E27FC236}">
                      <a16:creationId xmlns:a16="http://schemas.microsoft.com/office/drawing/2014/main" id="{3E4D9AE8-5DB1-4299-A6E6-A1B4B9E0163B}"/>
                    </a:ext>
                  </a:extLst>
                </p:cNvPr>
                <p:cNvSpPr/>
                <p:nvPr/>
              </p:nvSpPr>
              <p:spPr>
                <a:xfrm>
                  <a:off x="8648145" y="1583028"/>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7" y="239019"/>
                        <a:pt x="93068" y="227014"/>
                      </a:cubicBezTo>
                      <a:cubicBezTo>
                        <a:pt x="31150" y="215009"/>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4067" name="Freeform: Shape 4066">
                  <a:extLst>
                    <a:ext uri="{FF2B5EF4-FFF2-40B4-BE49-F238E27FC236}">
                      <a16:creationId xmlns:a16="http://schemas.microsoft.com/office/drawing/2014/main" id="{75690DA2-C6D9-4AD7-A2C3-6B7EC80D3ED9}"/>
                    </a:ext>
                  </a:extLst>
                </p:cNvPr>
                <p:cNvSpPr/>
                <p:nvPr/>
              </p:nvSpPr>
              <p:spPr>
                <a:xfrm>
                  <a:off x="8406463" y="2311628"/>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7"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068" name="Freeform: Shape 4067">
                  <a:extLst>
                    <a:ext uri="{FF2B5EF4-FFF2-40B4-BE49-F238E27FC236}">
                      <a16:creationId xmlns:a16="http://schemas.microsoft.com/office/drawing/2014/main" id="{891078E5-F072-444F-BEAC-18C708474B54}"/>
                    </a:ext>
                  </a:extLst>
                </p:cNvPr>
                <p:cNvSpPr/>
                <p:nvPr/>
              </p:nvSpPr>
              <p:spPr>
                <a:xfrm>
                  <a:off x="9121053" y="2528343"/>
                  <a:ext cx="143824" cy="143558"/>
                </a:xfrm>
                <a:custGeom>
                  <a:avLst/>
                  <a:gdLst>
                    <a:gd name="connsiteX0" fmla="*/ 85181 w 143824"/>
                    <a:gd name="connsiteY0" fmla="*/ 1343 h 143558"/>
                    <a:gd name="connsiteX1" fmla="*/ 142677 w 143824"/>
                    <a:gd name="connsiteY1" fmla="*/ 85375 h 143558"/>
                    <a:gd name="connsiteX2" fmla="*/ 58644 w 143824"/>
                    <a:gd name="connsiteY2" fmla="*/ 142239 h 143558"/>
                    <a:gd name="connsiteX3" fmla="*/ 1148 w 143824"/>
                    <a:gd name="connsiteY3" fmla="*/ 58207 h 143558"/>
                    <a:gd name="connsiteX4" fmla="*/ 85181 w 143824"/>
                    <a:gd name="connsiteY4" fmla="*/ 1343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1" y="1343"/>
                      </a:moveTo>
                      <a:cubicBezTo>
                        <a:pt x="124354" y="8925"/>
                        <a:pt x="149627" y="46834"/>
                        <a:pt x="142677" y="85375"/>
                      </a:cubicBezTo>
                      <a:cubicBezTo>
                        <a:pt x="135726" y="123916"/>
                        <a:pt x="97185" y="149821"/>
                        <a:pt x="58644" y="142239"/>
                      </a:cubicBezTo>
                      <a:cubicBezTo>
                        <a:pt x="19471" y="134657"/>
                        <a:pt x="-5801"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4069" name="Freeform: Shape 4068">
                  <a:extLst>
                    <a:ext uri="{FF2B5EF4-FFF2-40B4-BE49-F238E27FC236}">
                      <a16:creationId xmlns:a16="http://schemas.microsoft.com/office/drawing/2014/main" id="{E34420F8-7FD9-472C-B098-7DDE552367C5}"/>
                    </a:ext>
                  </a:extLst>
                </p:cNvPr>
                <p:cNvSpPr/>
                <p:nvPr/>
              </p:nvSpPr>
              <p:spPr>
                <a:xfrm>
                  <a:off x="8745119" y="2484747"/>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070" name="Freeform: Shape 4069">
                  <a:extLst>
                    <a:ext uri="{FF2B5EF4-FFF2-40B4-BE49-F238E27FC236}">
                      <a16:creationId xmlns:a16="http://schemas.microsoft.com/office/drawing/2014/main" id="{C1873E53-E860-47AA-AD24-2BC47620E0F9}"/>
                    </a:ext>
                  </a:extLst>
                </p:cNvPr>
                <p:cNvSpPr/>
                <p:nvPr/>
              </p:nvSpPr>
              <p:spPr>
                <a:xfrm>
                  <a:off x="10023925" y="2626907"/>
                  <a:ext cx="143825" cy="143581"/>
                </a:xfrm>
                <a:custGeom>
                  <a:avLst/>
                  <a:gdLst>
                    <a:gd name="connsiteX0" fmla="*/ 85181 w 143825"/>
                    <a:gd name="connsiteY0" fmla="*/ 1343 h 143581"/>
                    <a:gd name="connsiteX1" fmla="*/ 142677 w 143825"/>
                    <a:gd name="connsiteY1" fmla="*/ 85375 h 143581"/>
                    <a:gd name="connsiteX2" fmla="*/ 58644 w 143825"/>
                    <a:gd name="connsiteY2" fmla="*/ 142239 h 143581"/>
                    <a:gd name="connsiteX3" fmla="*/ 1148 w 143825"/>
                    <a:gd name="connsiteY3" fmla="*/ 58207 h 143581"/>
                    <a:gd name="connsiteX4" fmla="*/ 85181 w 143825"/>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5" h="143581">
                      <a:moveTo>
                        <a:pt x="85181" y="1343"/>
                      </a:moveTo>
                      <a:cubicBezTo>
                        <a:pt x="124354" y="8925"/>
                        <a:pt x="149627"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071" name="Freeform: Shape 4070">
                  <a:extLst>
                    <a:ext uri="{FF2B5EF4-FFF2-40B4-BE49-F238E27FC236}">
                      <a16:creationId xmlns:a16="http://schemas.microsoft.com/office/drawing/2014/main" id="{0F0C2512-217A-4BB8-9AD3-1425C558C930}"/>
                    </a:ext>
                  </a:extLst>
                </p:cNvPr>
                <p:cNvSpPr/>
                <p:nvPr/>
              </p:nvSpPr>
              <p:spPr>
                <a:xfrm>
                  <a:off x="7899743" y="214735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072" name="Freeform: Shape 4071">
                  <a:extLst>
                    <a:ext uri="{FF2B5EF4-FFF2-40B4-BE49-F238E27FC236}">
                      <a16:creationId xmlns:a16="http://schemas.microsoft.com/office/drawing/2014/main" id="{D90E94D2-38F1-4CB9-A998-36288965A0B0}"/>
                    </a:ext>
                  </a:extLst>
                </p:cNvPr>
                <p:cNvSpPr/>
                <p:nvPr/>
              </p:nvSpPr>
              <p:spPr>
                <a:xfrm>
                  <a:off x="7191471" y="2294569"/>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7" y="46834"/>
                        <a:pt x="142676" y="85375"/>
                      </a:cubicBezTo>
                      <a:cubicBezTo>
                        <a:pt x="135094"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4073" name="Freeform: Shape 4072">
                  <a:extLst>
                    <a:ext uri="{FF2B5EF4-FFF2-40B4-BE49-F238E27FC236}">
                      <a16:creationId xmlns:a16="http://schemas.microsoft.com/office/drawing/2014/main" id="{325C9369-6A8A-4F02-B022-52CC5BC963F1}"/>
                    </a:ext>
                  </a:extLst>
                </p:cNvPr>
                <p:cNvSpPr/>
                <p:nvPr/>
              </p:nvSpPr>
              <p:spPr>
                <a:xfrm>
                  <a:off x="7546789" y="230068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074" name="Freeform: Shape 4073">
                  <a:extLst>
                    <a:ext uri="{FF2B5EF4-FFF2-40B4-BE49-F238E27FC236}">
                      <a16:creationId xmlns:a16="http://schemas.microsoft.com/office/drawing/2014/main" id="{E37DACEF-7ACC-4A57-A23B-17B3C7E40788}"/>
                    </a:ext>
                  </a:extLst>
                </p:cNvPr>
                <p:cNvSpPr/>
                <p:nvPr/>
              </p:nvSpPr>
              <p:spPr>
                <a:xfrm>
                  <a:off x="8115428" y="226151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075" name="Freeform: Shape 4074">
                  <a:extLst>
                    <a:ext uri="{FF2B5EF4-FFF2-40B4-BE49-F238E27FC236}">
                      <a16:creationId xmlns:a16="http://schemas.microsoft.com/office/drawing/2014/main" id="{4BBB87F1-675B-43D7-805A-0E3B1F9D782C}"/>
                    </a:ext>
                  </a:extLst>
                </p:cNvPr>
                <p:cNvSpPr/>
                <p:nvPr/>
              </p:nvSpPr>
              <p:spPr>
                <a:xfrm>
                  <a:off x="8280305" y="240806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76" name="Freeform: Shape 4075">
                  <a:extLst>
                    <a:ext uri="{FF2B5EF4-FFF2-40B4-BE49-F238E27FC236}">
                      <a16:creationId xmlns:a16="http://schemas.microsoft.com/office/drawing/2014/main" id="{5A30D09F-21A0-4335-9AA0-7BB2A1588A99}"/>
                    </a:ext>
                  </a:extLst>
                </p:cNvPr>
                <p:cNvSpPr/>
                <p:nvPr/>
              </p:nvSpPr>
              <p:spPr>
                <a:xfrm>
                  <a:off x="8082545" y="220335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77" name="Freeform: Shape 4076">
                  <a:extLst>
                    <a:ext uri="{FF2B5EF4-FFF2-40B4-BE49-F238E27FC236}">
                      <a16:creationId xmlns:a16="http://schemas.microsoft.com/office/drawing/2014/main" id="{D0E8669E-56A9-4730-95E4-5D554A6E56C7}"/>
                    </a:ext>
                  </a:extLst>
                </p:cNvPr>
                <p:cNvSpPr/>
                <p:nvPr/>
              </p:nvSpPr>
              <p:spPr>
                <a:xfrm>
                  <a:off x="7859512" y="230760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78" name="Freeform: Shape 4077">
                  <a:extLst>
                    <a:ext uri="{FF2B5EF4-FFF2-40B4-BE49-F238E27FC236}">
                      <a16:creationId xmlns:a16="http://schemas.microsoft.com/office/drawing/2014/main" id="{1B472FAF-663A-40C2-8EFD-2C15783121CA}"/>
                    </a:ext>
                  </a:extLst>
                </p:cNvPr>
                <p:cNvSpPr/>
                <p:nvPr/>
              </p:nvSpPr>
              <p:spPr>
                <a:xfrm>
                  <a:off x="8211437" y="2155969"/>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79" name="Freeform: Shape 4078">
                  <a:extLst>
                    <a:ext uri="{FF2B5EF4-FFF2-40B4-BE49-F238E27FC236}">
                      <a16:creationId xmlns:a16="http://schemas.microsoft.com/office/drawing/2014/main" id="{89D0A54E-E38E-461B-9869-4F97603F27E3}"/>
                    </a:ext>
                  </a:extLst>
                </p:cNvPr>
                <p:cNvSpPr/>
                <p:nvPr/>
              </p:nvSpPr>
              <p:spPr>
                <a:xfrm>
                  <a:off x="7607416" y="2090260"/>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80" name="Freeform: Shape 4079">
                  <a:extLst>
                    <a:ext uri="{FF2B5EF4-FFF2-40B4-BE49-F238E27FC236}">
                      <a16:creationId xmlns:a16="http://schemas.microsoft.com/office/drawing/2014/main" id="{F2FDB351-FE5E-49ED-BFE9-7EEF80B19A76}"/>
                    </a:ext>
                  </a:extLst>
                </p:cNvPr>
                <p:cNvSpPr/>
                <p:nvPr/>
              </p:nvSpPr>
              <p:spPr>
                <a:xfrm>
                  <a:off x="7429242" y="2292443"/>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81" name="Freeform: Shape 4080">
                  <a:extLst>
                    <a:ext uri="{FF2B5EF4-FFF2-40B4-BE49-F238E27FC236}">
                      <a16:creationId xmlns:a16="http://schemas.microsoft.com/office/drawing/2014/main" id="{C9FE3E1E-C76C-48D0-A851-3BAF12A81154}"/>
                    </a:ext>
                  </a:extLst>
                </p:cNvPr>
                <p:cNvSpPr/>
                <p:nvPr/>
              </p:nvSpPr>
              <p:spPr>
                <a:xfrm>
                  <a:off x="7273814" y="2247583"/>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82" name="Freeform: Shape 4081">
                  <a:extLst>
                    <a:ext uri="{FF2B5EF4-FFF2-40B4-BE49-F238E27FC236}">
                      <a16:creationId xmlns:a16="http://schemas.microsoft.com/office/drawing/2014/main" id="{956A6A16-B99A-4D19-9160-9E9BAA363157}"/>
                    </a:ext>
                  </a:extLst>
                </p:cNvPr>
                <p:cNvSpPr/>
                <p:nvPr/>
              </p:nvSpPr>
              <p:spPr>
                <a:xfrm>
                  <a:off x="8510288" y="2244424"/>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83" name="Freeform: Shape 4082">
                  <a:extLst>
                    <a:ext uri="{FF2B5EF4-FFF2-40B4-BE49-F238E27FC236}">
                      <a16:creationId xmlns:a16="http://schemas.microsoft.com/office/drawing/2014/main" id="{B9C445B3-CF83-4F6C-9982-0F79689FF67D}"/>
                    </a:ext>
                  </a:extLst>
                </p:cNvPr>
                <p:cNvSpPr/>
                <p:nvPr/>
              </p:nvSpPr>
              <p:spPr>
                <a:xfrm>
                  <a:off x="8597480" y="245671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084" name="Freeform: Shape 4083">
                  <a:extLst>
                    <a:ext uri="{FF2B5EF4-FFF2-40B4-BE49-F238E27FC236}">
                      <a16:creationId xmlns:a16="http://schemas.microsoft.com/office/drawing/2014/main" id="{1787C866-91BC-421F-97C7-BB3973AE9E4E}"/>
                    </a:ext>
                  </a:extLst>
                </p:cNvPr>
                <p:cNvSpPr/>
                <p:nvPr/>
              </p:nvSpPr>
              <p:spPr>
                <a:xfrm>
                  <a:off x="8742167" y="2439657"/>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085" name="Freeform: Shape 4084">
                  <a:extLst>
                    <a:ext uri="{FF2B5EF4-FFF2-40B4-BE49-F238E27FC236}">
                      <a16:creationId xmlns:a16="http://schemas.microsoft.com/office/drawing/2014/main" id="{F1A3D39C-5685-4D04-9E88-43291C4BF45D}"/>
                    </a:ext>
                  </a:extLst>
                </p:cNvPr>
                <p:cNvSpPr/>
                <p:nvPr/>
              </p:nvSpPr>
              <p:spPr>
                <a:xfrm>
                  <a:off x="9083350" y="2465562"/>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086" name="Freeform: Shape 4085">
                  <a:extLst>
                    <a:ext uri="{FF2B5EF4-FFF2-40B4-BE49-F238E27FC236}">
                      <a16:creationId xmlns:a16="http://schemas.microsoft.com/office/drawing/2014/main" id="{123C4DB9-3E6D-4C4D-9CAA-A2E687F09762}"/>
                    </a:ext>
                  </a:extLst>
                </p:cNvPr>
                <p:cNvSpPr/>
                <p:nvPr/>
              </p:nvSpPr>
              <p:spPr>
                <a:xfrm>
                  <a:off x="9177491" y="2711340"/>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087" name="Freeform: Shape 4086">
                  <a:extLst>
                    <a:ext uri="{FF2B5EF4-FFF2-40B4-BE49-F238E27FC236}">
                      <a16:creationId xmlns:a16="http://schemas.microsoft.com/office/drawing/2014/main" id="{EF525774-65E7-4F2C-A627-DBFBA423357D}"/>
                    </a:ext>
                  </a:extLst>
                </p:cNvPr>
                <p:cNvSpPr/>
                <p:nvPr/>
              </p:nvSpPr>
              <p:spPr>
                <a:xfrm>
                  <a:off x="9551529" y="2585608"/>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4088" name="Freeform: Shape 4087">
                  <a:extLst>
                    <a:ext uri="{FF2B5EF4-FFF2-40B4-BE49-F238E27FC236}">
                      <a16:creationId xmlns:a16="http://schemas.microsoft.com/office/drawing/2014/main" id="{20666EE1-8C0D-4A41-B774-D34ABB5CD6B9}"/>
                    </a:ext>
                  </a:extLst>
                </p:cNvPr>
                <p:cNvSpPr/>
                <p:nvPr/>
              </p:nvSpPr>
              <p:spPr>
                <a:xfrm>
                  <a:off x="9813103" y="2570444"/>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89" name="Freeform: Shape 4088">
                  <a:extLst>
                    <a:ext uri="{FF2B5EF4-FFF2-40B4-BE49-F238E27FC236}">
                      <a16:creationId xmlns:a16="http://schemas.microsoft.com/office/drawing/2014/main" id="{106EC752-FCF6-44FF-A3A4-9AB812095591}"/>
                    </a:ext>
                  </a:extLst>
                </p:cNvPr>
                <p:cNvSpPr/>
                <p:nvPr/>
              </p:nvSpPr>
              <p:spPr>
                <a:xfrm>
                  <a:off x="9970427" y="2756831"/>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4090" name="Freeform: Shape 4089">
                  <a:extLst>
                    <a:ext uri="{FF2B5EF4-FFF2-40B4-BE49-F238E27FC236}">
                      <a16:creationId xmlns:a16="http://schemas.microsoft.com/office/drawing/2014/main" id="{B3B85482-C185-4077-B005-35EFA0900457}"/>
                    </a:ext>
                  </a:extLst>
                </p:cNvPr>
                <p:cNvSpPr/>
                <p:nvPr/>
              </p:nvSpPr>
              <p:spPr>
                <a:xfrm>
                  <a:off x="6909282" y="214715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091" name="Freeform: Shape 4090">
                  <a:extLst>
                    <a:ext uri="{FF2B5EF4-FFF2-40B4-BE49-F238E27FC236}">
                      <a16:creationId xmlns:a16="http://schemas.microsoft.com/office/drawing/2014/main" id="{2449A0EB-7BC2-4914-86E8-07B78071D0B5}"/>
                    </a:ext>
                  </a:extLst>
                </p:cNvPr>
                <p:cNvSpPr/>
                <p:nvPr/>
              </p:nvSpPr>
              <p:spPr>
                <a:xfrm>
                  <a:off x="8792741" y="237334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092" name="Freeform: Shape 4091">
                  <a:extLst>
                    <a:ext uri="{FF2B5EF4-FFF2-40B4-BE49-F238E27FC236}">
                      <a16:creationId xmlns:a16="http://schemas.microsoft.com/office/drawing/2014/main" id="{B706FBEC-FE4C-415D-B7CC-3AD40E53FC0A}"/>
                    </a:ext>
                  </a:extLst>
                </p:cNvPr>
                <p:cNvSpPr/>
                <p:nvPr/>
              </p:nvSpPr>
              <p:spPr>
                <a:xfrm>
                  <a:off x="8642367" y="2436526"/>
                  <a:ext cx="92809" cy="92809"/>
                </a:xfrm>
                <a:custGeom>
                  <a:avLst/>
                  <a:gdLst>
                    <a:gd name="connsiteX0" fmla="*/ 55251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1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1" y="914"/>
                      </a:moveTo>
                      <a:cubicBezTo>
                        <a:pt x="80523" y="5968"/>
                        <a:pt x="96951" y="29977"/>
                        <a:pt x="91896" y="55250"/>
                      </a:cubicBezTo>
                      <a:cubicBezTo>
                        <a:pt x="86842" y="80523"/>
                        <a:pt x="62832" y="96951"/>
                        <a:pt x="37559" y="91896"/>
                      </a:cubicBezTo>
                      <a:cubicBezTo>
                        <a:pt x="12286" y="86841"/>
                        <a:pt x="-4141" y="62832"/>
                        <a:pt x="914" y="37559"/>
                      </a:cubicBezTo>
                      <a:cubicBezTo>
                        <a:pt x="5968" y="12286"/>
                        <a:pt x="29978" y="-4141"/>
                        <a:pt x="55251" y="914"/>
                      </a:cubicBezTo>
                      <a:close/>
                    </a:path>
                  </a:pathLst>
                </a:custGeom>
                <a:grpFill/>
                <a:ln w="63120" cap="flat">
                  <a:noFill/>
                  <a:prstDash val="solid"/>
                  <a:miter/>
                </a:ln>
              </p:spPr>
              <p:txBody>
                <a:bodyPr rtlCol="0" anchor="ctr"/>
                <a:lstStyle/>
                <a:p>
                  <a:endParaRPr lang="en-GB"/>
                </a:p>
              </p:txBody>
            </p:sp>
            <p:sp>
              <p:nvSpPr>
                <p:cNvPr id="4093" name="Freeform: Shape 4092">
                  <a:extLst>
                    <a:ext uri="{FF2B5EF4-FFF2-40B4-BE49-F238E27FC236}">
                      <a16:creationId xmlns:a16="http://schemas.microsoft.com/office/drawing/2014/main" id="{1108EA8A-015E-4D9A-B1E5-A3078FDB3E42}"/>
                    </a:ext>
                  </a:extLst>
                </p:cNvPr>
                <p:cNvSpPr/>
                <p:nvPr/>
              </p:nvSpPr>
              <p:spPr>
                <a:xfrm>
                  <a:off x="8977864" y="26140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094" name="Freeform: Shape 4093">
                  <a:extLst>
                    <a:ext uri="{FF2B5EF4-FFF2-40B4-BE49-F238E27FC236}">
                      <a16:creationId xmlns:a16="http://schemas.microsoft.com/office/drawing/2014/main" id="{7475E839-FC50-4BB9-8336-80C093456AD6}"/>
                    </a:ext>
                  </a:extLst>
                </p:cNvPr>
                <p:cNvSpPr/>
                <p:nvPr/>
              </p:nvSpPr>
              <p:spPr>
                <a:xfrm>
                  <a:off x="9396762" y="257300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095" name="Freeform: Shape 4094">
                  <a:extLst>
                    <a:ext uri="{FF2B5EF4-FFF2-40B4-BE49-F238E27FC236}">
                      <a16:creationId xmlns:a16="http://schemas.microsoft.com/office/drawing/2014/main" id="{2A32A15A-5137-4BF8-BA36-F8E6A12776FF}"/>
                    </a:ext>
                  </a:extLst>
                </p:cNvPr>
                <p:cNvSpPr/>
                <p:nvPr/>
              </p:nvSpPr>
              <p:spPr>
                <a:xfrm>
                  <a:off x="9849778" y="26469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096" name="Freeform: Shape 4095">
                  <a:extLst>
                    <a:ext uri="{FF2B5EF4-FFF2-40B4-BE49-F238E27FC236}">
                      <a16:creationId xmlns:a16="http://schemas.microsoft.com/office/drawing/2014/main" id="{61FC2614-520E-4B93-BB75-F872F2445D3D}"/>
                    </a:ext>
                  </a:extLst>
                </p:cNvPr>
                <p:cNvSpPr/>
                <p:nvPr/>
              </p:nvSpPr>
              <p:spPr>
                <a:xfrm>
                  <a:off x="9481426" y="239861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097" name="Freeform: Shape 4096">
                  <a:extLst>
                    <a:ext uri="{FF2B5EF4-FFF2-40B4-BE49-F238E27FC236}">
                      <a16:creationId xmlns:a16="http://schemas.microsoft.com/office/drawing/2014/main" id="{C902DA3A-8E93-4057-AD83-777813DEF3D3}"/>
                    </a:ext>
                  </a:extLst>
                </p:cNvPr>
                <p:cNvSpPr/>
                <p:nvPr/>
              </p:nvSpPr>
              <p:spPr>
                <a:xfrm>
                  <a:off x="9265975" y="202647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098" name="Freeform: Shape 4097">
                  <a:extLst>
                    <a:ext uri="{FF2B5EF4-FFF2-40B4-BE49-F238E27FC236}">
                      <a16:creationId xmlns:a16="http://schemas.microsoft.com/office/drawing/2014/main" id="{D70E33AE-8F43-4190-847F-40BB12BBA16B}"/>
                    </a:ext>
                  </a:extLst>
                </p:cNvPr>
                <p:cNvSpPr/>
                <p:nvPr/>
              </p:nvSpPr>
              <p:spPr>
                <a:xfrm>
                  <a:off x="9104228" y="189947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099" name="Freeform: Shape 4098">
                  <a:extLst>
                    <a:ext uri="{FF2B5EF4-FFF2-40B4-BE49-F238E27FC236}">
                      <a16:creationId xmlns:a16="http://schemas.microsoft.com/office/drawing/2014/main" id="{73D43DE3-0E47-4232-9DE4-47CFF86EF477}"/>
                    </a:ext>
                  </a:extLst>
                </p:cNvPr>
                <p:cNvSpPr/>
                <p:nvPr/>
              </p:nvSpPr>
              <p:spPr>
                <a:xfrm>
                  <a:off x="9065056" y="17364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4100" name="Freeform: Shape 4099">
                  <a:extLst>
                    <a:ext uri="{FF2B5EF4-FFF2-40B4-BE49-F238E27FC236}">
                      <a16:creationId xmlns:a16="http://schemas.microsoft.com/office/drawing/2014/main" id="{EFE7BC0A-04C1-4883-B74F-F55B48088CB6}"/>
                    </a:ext>
                  </a:extLst>
                </p:cNvPr>
                <p:cNvSpPr/>
                <p:nvPr/>
              </p:nvSpPr>
              <p:spPr>
                <a:xfrm>
                  <a:off x="9440989" y="140223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101" name="Freeform: Shape 4100">
                  <a:extLst>
                    <a:ext uri="{FF2B5EF4-FFF2-40B4-BE49-F238E27FC236}">
                      <a16:creationId xmlns:a16="http://schemas.microsoft.com/office/drawing/2014/main" id="{777C42A0-3846-46DC-9B6F-3AA7D541F899}"/>
                    </a:ext>
                  </a:extLst>
                </p:cNvPr>
                <p:cNvSpPr/>
                <p:nvPr/>
              </p:nvSpPr>
              <p:spPr>
                <a:xfrm>
                  <a:off x="9696245" y="183250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02" name="Freeform: Shape 4101">
                  <a:extLst>
                    <a:ext uri="{FF2B5EF4-FFF2-40B4-BE49-F238E27FC236}">
                      <a16:creationId xmlns:a16="http://schemas.microsoft.com/office/drawing/2014/main" id="{1510425C-D9E3-4162-A630-DE9D54712952}"/>
                    </a:ext>
                  </a:extLst>
                </p:cNvPr>
                <p:cNvSpPr/>
                <p:nvPr/>
              </p:nvSpPr>
              <p:spPr>
                <a:xfrm>
                  <a:off x="9794809" y="177058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03" name="Freeform: Shape 4102">
                  <a:extLst>
                    <a:ext uri="{FF2B5EF4-FFF2-40B4-BE49-F238E27FC236}">
                      <a16:creationId xmlns:a16="http://schemas.microsoft.com/office/drawing/2014/main" id="{72583EC8-D45E-4D72-935D-7FE03E4C0B4A}"/>
                    </a:ext>
                  </a:extLst>
                </p:cNvPr>
                <p:cNvSpPr/>
                <p:nvPr/>
              </p:nvSpPr>
              <p:spPr>
                <a:xfrm>
                  <a:off x="10026687" y="222928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104" name="Freeform: Shape 4103">
                  <a:extLst>
                    <a:ext uri="{FF2B5EF4-FFF2-40B4-BE49-F238E27FC236}">
                      <a16:creationId xmlns:a16="http://schemas.microsoft.com/office/drawing/2014/main" id="{32B8B2D7-CB88-4375-8609-BE12401CA70C}"/>
                    </a:ext>
                  </a:extLst>
                </p:cNvPr>
                <p:cNvSpPr/>
                <p:nvPr/>
              </p:nvSpPr>
              <p:spPr>
                <a:xfrm>
                  <a:off x="9253970" y="113244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105" name="Freeform: Shape 4104">
                  <a:extLst>
                    <a:ext uri="{FF2B5EF4-FFF2-40B4-BE49-F238E27FC236}">
                      <a16:creationId xmlns:a16="http://schemas.microsoft.com/office/drawing/2014/main" id="{AFD8DAC5-5CB2-4B17-87B5-444B22FF1F98}"/>
                    </a:ext>
                  </a:extLst>
                </p:cNvPr>
                <p:cNvSpPr/>
                <p:nvPr/>
              </p:nvSpPr>
              <p:spPr>
                <a:xfrm>
                  <a:off x="9684240" y="16998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06" name="Freeform: Shape 4105">
                  <a:extLst>
                    <a:ext uri="{FF2B5EF4-FFF2-40B4-BE49-F238E27FC236}">
                      <a16:creationId xmlns:a16="http://schemas.microsoft.com/office/drawing/2014/main" id="{72B7CB0C-F3DD-4358-A457-58DCB9451D64}"/>
                    </a:ext>
                  </a:extLst>
                </p:cNvPr>
                <p:cNvSpPr/>
                <p:nvPr/>
              </p:nvSpPr>
              <p:spPr>
                <a:xfrm>
                  <a:off x="7872177" y="247696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07" name="Freeform: Shape 4106">
                  <a:extLst>
                    <a:ext uri="{FF2B5EF4-FFF2-40B4-BE49-F238E27FC236}">
                      <a16:creationId xmlns:a16="http://schemas.microsoft.com/office/drawing/2014/main" id="{FA4D65FC-7A06-4CDB-BBE1-100103A73D53}"/>
                    </a:ext>
                  </a:extLst>
                </p:cNvPr>
                <p:cNvSpPr/>
                <p:nvPr/>
              </p:nvSpPr>
              <p:spPr>
                <a:xfrm>
                  <a:off x="8091419" y="274864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08" name="Freeform: Shape 4107">
                  <a:extLst>
                    <a:ext uri="{FF2B5EF4-FFF2-40B4-BE49-F238E27FC236}">
                      <a16:creationId xmlns:a16="http://schemas.microsoft.com/office/drawing/2014/main" id="{AD481F46-6BD0-495C-9661-E23795674A69}"/>
                    </a:ext>
                  </a:extLst>
                </p:cNvPr>
                <p:cNvSpPr/>
                <p:nvPr/>
              </p:nvSpPr>
              <p:spPr>
                <a:xfrm>
                  <a:off x="9542311" y="1516847"/>
                  <a:ext cx="149822" cy="149799"/>
                </a:xfrm>
                <a:custGeom>
                  <a:avLst/>
                  <a:gdLst>
                    <a:gd name="connsiteX0" fmla="*/ 89139 w 149822"/>
                    <a:gd name="connsiteY0" fmla="*/ 1293 h 149799"/>
                    <a:gd name="connsiteX1" fmla="*/ 148529 w 149822"/>
                    <a:gd name="connsiteY1" fmla="*/ 89116 h 149799"/>
                    <a:gd name="connsiteX2" fmla="*/ 60706 w 149822"/>
                    <a:gd name="connsiteY2" fmla="*/ 148507 h 149799"/>
                    <a:gd name="connsiteX3" fmla="*/ 1315 w 149822"/>
                    <a:gd name="connsiteY3" fmla="*/ 60684 h 149799"/>
                    <a:gd name="connsiteX4" fmla="*/ 89139 w 149822"/>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22" h="149799">
                      <a:moveTo>
                        <a:pt x="89139" y="1293"/>
                      </a:moveTo>
                      <a:cubicBezTo>
                        <a:pt x="129575" y="8875"/>
                        <a:pt x="156111" y="48047"/>
                        <a:pt x="148529" y="89116"/>
                      </a:cubicBezTo>
                      <a:cubicBezTo>
                        <a:pt x="140948" y="129552"/>
                        <a:pt x="101775" y="156089"/>
                        <a:pt x="60706" y="148507"/>
                      </a:cubicBezTo>
                      <a:cubicBezTo>
                        <a:pt x="19638" y="140925"/>
                        <a:pt x="-6267" y="101752"/>
                        <a:pt x="1315" y="60684"/>
                      </a:cubicBezTo>
                      <a:cubicBezTo>
                        <a:pt x="8897" y="20247"/>
                        <a:pt x="48070" y="-6289"/>
                        <a:pt x="89139" y="1293"/>
                      </a:cubicBezTo>
                      <a:close/>
                    </a:path>
                  </a:pathLst>
                </a:custGeom>
                <a:grpFill/>
                <a:ln w="63120" cap="flat">
                  <a:noFill/>
                  <a:prstDash val="solid"/>
                  <a:miter/>
                </a:ln>
              </p:spPr>
              <p:txBody>
                <a:bodyPr rtlCol="0" anchor="ctr"/>
                <a:lstStyle/>
                <a:p>
                  <a:endParaRPr lang="en-GB"/>
                </a:p>
              </p:txBody>
            </p:sp>
            <p:sp>
              <p:nvSpPr>
                <p:cNvPr id="4109" name="Freeform: Shape 4108">
                  <a:extLst>
                    <a:ext uri="{FF2B5EF4-FFF2-40B4-BE49-F238E27FC236}">
                      <a16:creationId xmlns:a16="http://schemas.microsoft.com/office/drawing/2014/main" id="{DE4DE810-5F8A-4024-A2E9-F4AFDF48088F}"/>
                    </a:ext>
                  </a:extLst>
                </p:cNvPr>
                <p:cNvSpPr/>
                <p:nvPr/>
              </p:nvSpPr>
              <p:spPr>
                <a:xfrm>
                  <a:off x="8292568" y="3052173"/>
                  <a:ext cx="149822" cy="149799"/>
                </a:xfrm>
                <a:custGeom>
                  <a:avLst/>
                  <a:gdLst>
                    <a:gd name="connsiteX0" fmla="*/ 89138 w 149822"/>
                    <a:gd name="connsiteY0" fmla="*/ 1293 h 149799"/>
                    <a:gd name="connsiteX1" fmla="*/ 148530 w 149822"/>
                    <a:gd name="connsiteY1" fmla="*/ 89116 h 149799"/>
                    <a:gd name="connsiteX2" fmla="*/ 60706 w 149822"/>
                    <a:gd name="connsiteY2" fmla="*/ 148507 h 149799"/>
                    <a:gd name="connsiteX3" fmla="*/ 1315 w 149822"/>
                    <a:gd name="connsiteY3" fmla="*/ 60684 h 149799"/>
                    <a:gd name="connsiteX4" fmla="*/ 89138 w 149822"/>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22" h="149799">
                      <a:moveTo>
                        <a:pt x="89138" y="1293"/>
                      </a:moveTo>
                      <a:cubicBezTo>
                        <a:pt x="129575" y="8874"/>
                        <a:pt x="156112" y="48048"/>
                        <a:pt x="148530" y="89116"/>
                      </a:cubicBezTo>
                      <a:cubicBezTo>
                        <a:pt x="140948" y="129553"/>
                        <a:pt x="101775" y="156089"/>
                        <a:pt x="60706" y="148507"/>
                      </a:cubicBezTo>
                      <a:cubicBezTo>
                        <a:pt x="19638" y="140925"/>
                        <a:pt x="-6266" y="101752"/>
                        <a:pt x="1315" y="60684"/>
                      </a:cubicBezTo>
                      <a:cubicBezTo>
                        <a:pt x="8897" y="20247"/>
                        <a:pt x="48070" y="-6289"/>
                        <a:pt x="89138" y="1293"/>
                      </a:cubicBezTo>
                      <a:close/>
                    </a:path>
                  </a:pathLst>
                </a:custGeom>
                <a:grpFill/>
                <a:ln w="63120" cap="flat">
                  <a:noFill/>
                  <a:prstDash val="solid"/>
                  <a:miter/>
                </a:ln>
              </p:spPr>
              <p:txBody>
                <a:bodyPr rtlCol="0" anchor="ctr"/>
                <a:lstStyle/>
                <a:p>
                  <a:endParaRPr lang="en-GB"/>
                </a:p>
              </p:txBody>
            </p:sp>
            <p:sp>
              <p:nvSpPr>
                <p:cNvPr id="4110" name="Freeform: Shape 4109">
                  <a:extLst>
                    <a:ext uri="{FF2B5EF4-FFF2-40B4-BE49-F238E27FC236}">
                      <a16:creationId xmlns:a16="http://schemas.microsoft.com/office/drawing/2014/main" id="{560F53E5-B5FC-4952-8C67-D1C4D3A948FC}"/>
                    </a:ext>
                  </a:extLst>
                </p:cNvPr>
                <p:cNvSpPr/>
                <p:nvPr/>
              </p:nvSpPr>
              <p:spPr>
                <a:xfrm>
                  <a:off x="10067124" y="251424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11" name="Freeform: Shape 4110">
                  <a:extLst>
                    <a:ext uri="{FF2B5EF4-FFF2-40B4-BE49-F238E27FC236}">
                      <a16:creationId xmlns:a16="http://schemas.microsoft.com/office/drawing/2014/main" id="{72035579-CE26-4935-8E88-86F1A951F3BC}"/>
                    </a:ext>
                  </a:extLst>
                </p:cNvPr>
                <p:cNvSpPr/>
                <p:nvPr/>
              </p:nvSpPr>
              <p:spPr>
                <a:xfrm>
                  <a:off x="10403253" y="24933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112" name="Freeform: Shape 4111">
                  <a:extLst>
                    <a:ext uri="{FF2B5EF4-FFF2-40B4-BE49-F238E27FC236}">
                      <a16:creationId xmlns:a16="http://schemas.microsoft.com/office/drawing/2014/main" id="{73327668-3FD5-4BE0-90F7-709B57D23AA8}"/>
                    </a:ext>
                  </a:extLst>
                </p:cNvPr>
                <p:cNvSpPr/>
                <p:nvPr/>
              </p:nvSpPr>
              <p:spPr>
                <a:xfrm>
                  <a:off x="8964596" y="97133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4113" name="Freeform: Shape 4112">
                  <a:extLst>
                    <a:ext uri="{FF2B5EF4-FFF2-40B4-BE49-F238E27FC236}">
                      <a16:creationId xmlns:a16="http://schemas.microsoft.com/office/drawing/2014/main" id="{1D5E3B6E-2888-4F34-99E0-3EE00FD5A057}"/>
                    </a:ext>
                  </a:extLst>
                </p:cNvPr>
                <p:cNvSpPr/>
                <p:nvPr/>
              </p:nvSpPr>
              <p:spPr>
                <a:xfrm>
                  <a:off x="8948169" y="12594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14" name="Freeform: Shape 4113">
                  <a:extLst>
                    <a:ext uri="{FF2B5EF4-FFF2-40B4-BE49-F238E27FC236}">
                      <a16:creationId xmlns:a16="http://schemas.microsoft.com/office/drawing/2014/main" id="{450E91A9-3234-4EDC-94AA-E0F55CFE143C}"/>
                    </a:ext>
                  </a:extLst>
                </p:cNvPr>
                <p:cNvSpPr/>
                <p:nvPr/>
              </p:nvSpPr>
              <p:spPr>
                <a:xfrm>
                  <a:off x="8880564" y="108948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4115" name="Freeform: Shape 4114">
                  <a:extLst>
                    <a:ext uri="{FF2B5EF4-FFF2-40B4-BE49-F238E27FC236}">
                      <a16:creationId xmlns:a16="http://schemas.microsoft.com/office/drawing/2014/main" id="{74B8714A-DB1E-4FD8-BD08-0673AB54495E}"/>
                    </a:ext>
                  </a:extLst>
                </p:cNvPr>
                <p:cNvSpPr/>
                <p:nvPr/>
              </p:nvSpPr>
              <p:spPr>
                <a:xfrm>
                  <a:off x="8773786" y="210039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4116" name="Freeform: Shape 4115">
                  <a:extLst>
                    <a:ext uri="{FF2B5EF4-FFF2-40B4-BE49-F238E27FC236}">
                      <a16:creationId xmlns:a16="http://schemas.microsoft.com/office/drawing/2014/main" id="{68627F91-D226-4F5F-A7A4-0358A6A1B135}"/>
                    </a:ext>
                  </a:extLst>
                </p:cNvPr>
                <p:cNvSpPr/>
                <p:nvPr/>
              </p:nvSpPr>
              <p:spPr>
                <a:xfrm>
                  <a:off x="8642367" y="1864096"/>
                  <a:ext cx="92809" cy="92809"/>
                </a:xfrm>
                <a:custGeom>
                  <a:avLst/>
                  <a:gdLst>
                    <a:gd name="connsiteX0" fmla="*/ 55251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1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1" y="914"/>
                      </a:moveTo>
                      <a:cubicBezTo>
                        <a:pt x="80523" y="5968"/>
                        <a:pt x="96951" y="29978"/>
                        <a:pt x="91896" y="55250"/>
                      </a:cubicBezTo>
                      <a:cubicBezTo>
                        <a:pt x="86842" y="80523"/>
                        <a:pt x="62832" y="96951"/>
                        <a:pt x="37559" y="91896"/>
                      </a:cubicBezTo>
                      <a:cubicBezTo>
                        <a:pt x="12286" y="86841"/>
                        <a:pt x="-4141" y="62832"/>
                        <a:pt x="914" y="37559"/>
                      </a:cubicBezTo>
                      <a:cubicBezTo>
                        <a:pt x="5968" y="12286"/>
                        <a:pt x="29978" y="-4141"/>
                        <a:pt x="55251" y="914"/>
                      </a:cubicBezTo>
                      <a:close/>
                    </a:path>
                  </a:pathLst>
                </a:custGeom>
                <a:grpFill/>
                <a:ln w="63120" cap="flat">
                  <a:noFill/>
                  <a:prstDash val="solid"/>
                  <a:miter/>
                </a:ln>
              </p:spPr>
              <p:txBody>
                <a:bodyPr rtlCol="0" anchor="ctr"/>
                <a:lstStyle/>
                <a:p>
                  <a:endParaRPr lang="en-GB"/>
                </a:p>
              </p:txBody>
            </p:sp>
            <p:sp>
              <p:nvSpPr>
                <p:cNvPr id="4117" name="Freeform: Shape 4116">
                  <a:extLst>
                    <a:ext uri="{FF2B5EF4-FFF2-40B4-BE49-F238E27FC236}">
                      <a16:creationId xmlns:a16="http://schemas.microsoft.com/office/drawing/2014/main" id="{9FC4E874-D181-426B-B0B8-FA21A419F190}"/>
                    </a:ext>
                  </a:extLst>
                </p:cNvPr>
                <p:cNvSpPr/>
                <p:nvPr/>
              </p:nvSpPr>
              <p:spPr>
                <a:xfrm>
                  <a:off x="8426068" y="3493347"/>
                  <a:ext cx="272047" cy="272047"/>
                </a:xfrm>
                <a:custGeom>
                  <a:avLst/>
                  <a:gdLst>
                    <a:gd name="connsiteX0" fmla="*/ 161613 w 272047"/>
                    <a:gd name="connsiteY0" fmla="*/ 2394 h 272047"/>
                    <a:gd name="connsiteX1" fmla="*/ 269654 w 272047"/>
                    <a:gd name="connsiteY1" fmla="*/ 161613 h 272047"/>
                    <a:gd name="connsiteX2" fmla="*/ 110435 w 272047"/>
                    <a:gd name="connsiteY2" fmla="*/ 269654 h 272047"/>
                    <a:gd name="connsiteX3" fmla="*/ 2394 w 272047"/>
                    <a:gd name="connsiteY3" fmla="*/ 110435 h 272047"/>
                    <a:gd name="connsiteX4" fmla="*/ 161613 w 272047"/>
                    <a:gd name="connsiteY4" fmla="*/ 2394 h 27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7" h="272047">
                      <a:moveTo>
                        <a:pt x="161613" y="2394"/>
                      </a:moveTo>
                      <a:cubicBezTo>
                        <a:pt x="235536" y="16294"/>
                        <a:pt x="283554" y="87690"/>
                        <a:pt x="269654" y="161613"/>
                      </a:cubicBezTo>
                      <a:cubicBezTo>
                        <a:pt x="255754" y="235536"/>
                        <a:pt x="184359" y="283554"/>
                        <a:pt x="110435" y="269654"/>
                      </a:cubicBezTo>
                      <a:cubicBezTo>
                        <a:pt x="36512" y="255754"/>
                        <a:pt x="-11506" y="184358"/>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4118" name="Freeform: Shape 4117">
                  <a:extLst>
                    <a:ext uri="{FF2B5EF4-FFF2-40B4-BE49-F238E27FC236}">
                      <a16:creationId xmlns:a16="http://schemas.microsoft.com/office/drawing/2014/main" id="{AE3EB763-C7EA-4B54-85BF-7A8E4204F011}"/>
                    </a:ext>
                  </a:extLst>
                </p:cNvPr>
                <p:cNvSpPr/>
                <p:nvPr/>
              </p:nvSpPr>
              <p:spPr>
                <a:xfrm>
                  <a:off x="8606630" y="264656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5" y="142797"/>
                        <a:pt x="-6313" y="102992"/>
                        <a:pt x="1269" y="61924"/>
                      </a:cubicBezTo>
                      <a:cubicBezTo>
                        <a:pt x="9483" y="20856"/>
                        <a:pt x="49287" y="-6313"/>
                        <a:pt x="90356" y="1269"/>
                      </a:cubicBezTo>
                      <a:close/>
                    </a:path>
                  </a:pathLst>
                </a:custGeom>
                <a:grpFill/>
                <a:ln w="63120" cap="flat">
                  <a:noFill/>
                  <a:prstDash val="solid"/>
                  <a:miter/>
                </a:ln>
              </p:spPr>
              <p:txBody>
                <a:bodyPr rtlCol="0" anchor="ctr"/>
                <a:lstStyle/>
                <a:p>
                  <a:endParaRPr lang="en-GB"/>
                </a:p>
              </p:txBody>
            </p:sp>
            <p:sp>
              <p:nvSpPr>
                <p:cNvPr id="4119" name="Freeform: Shape 4118">
                  <a:extLst>
                    <a:ext uri="{FF2B5EF4-FFF2-40B4-BE49-F238E27FC236}">
                      <a16:creationId xmlns:a16="http://schemas.microsoft.com/office/drawing/2014/main" id="{3B50FC9E-262E-4FF6-A89A-7DDA8B409EC1}"/>
                    </a:ext>
                  </a:extLst>
                </p:cNvPr>
                <p:cNvSpPr/>
                <p:nvPr/>
              </p:nvSpPr>
              <p:spPr>
                <a:xfrm>
                  <a:off x="8752581" y="188332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4120" name="Freeform: Shape 4119">
                  <a:extLst>
                    <a:ext uri="{FF2B5EF4-FFF2-40B4-BE49-F238E27FC236}">
                      <a16:creationId xmlns:a16="http://schemas.microsoft.com/office/drawing/2014/main" id="{A8BF165D-DE72-435B-B57E-B079A5C234E1}"/>
                    </a:ext>
                  </a:extLst>
                </p:cNvPr>
                <p:cNvSpPr/>
                <p:nvPr/>
              </p:nvSpPr>
              <p:spPr>
                <a:xfrm>
                  <a:off x="8605366" y="2063396"/>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2"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4121" name="Freeform: Shape 4120">
                  <a:extLst>
                    <a:ext uri="{FF2B5EF4-FFF2-40B4-BE49-F238E27FC236}">
                      <a16:creationId xmlns:a16="http://schemas.microsoft.com/office/drawing/2014/main" id="{2A26987A-9824-4E0A-8357-35745E8BD3FF}"/>
                    </a:ext>
                  </a:extLst>
                </p:cNvPr>
                <p:cNvSpPr/>
                <p:nvPr/>
              </p:nvSpPr>
              <p:spPr>
                <a:xfrm>
                  <a:off x="8593993" y="3026292"/>
                  <a:ext cx="152280" cy="152280"/>
                </a:xfrm>
                <a:custGeom>
                  <a:avLst/>
                  <a:gdLst>
                    <a:gd name="connsiteX0" fmla="*/ 90356 w 152280"/>
                    <a:gd name="connsiteY0" fmla="*/ 1269 h 152280"/>
                    <a:gd name="connsiteX1" fmla="*/ 151011 w 152280"/>
                    <a:gd name="connsiteY1" fmla="*/ 90356 h 152280"/>
                    <a:gd name="connsiteX2" fmla="*/ 61924 w 152280"/>
                    <a:gd name="connsiteY2" fmla="*/ 151011 h 152280"/>
                    <a:gd name="connsiteX3" fmla="*/ 1269 w 152280"/>
                    <a:gd name="connsiteY3" fmla="*/ 61924 h 152280"/>
                    <a:gd name="connsiteX4" fmla="*/ 90356 w 152280"/>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80">
                      <a:moveTo>
                        <a:pt x="90356" y="1269"/>
                      </a:moveTo>
                      <a:cubicBezTo>
                        <a:pt x="131424" y="9483"/>
                        <a:pt x="158592"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4122" name="Freeform: Shape 4121">
                  <a:extLst>
                    <a:ext uri="{FF2B5EF4-FFF2-40B4-BE49-F238E27FC236}">
                      <a16:creationId xmlns:a16="http://schemas.microsoft.com/office/drawing/2014/main" id="{464232BF-F527-43B2-826B-E7AF4F136DE5}"/>
                    </a:ext>
                  </a:extLst>
                </p:cNvPr>
                <p:cNvSpPr/>
                <p:nvPr/>
              </p:nvSpPr>
              <p:spPr>
                <a:xfrm>
                  <a:off x="8572717" y="3242580"/>
                  <a:ext cx="99225" cy="99428"/>
                </a:xfrm>
                <a:custGeom>
                  <a:avLst/>
                  <a:gdLst>
                    <a:gd name="connsiteX0" fmla="*/ 58560 w 99225"/>
                    <a:gd name="connsiteY0" fmla="*/ 1064 h 99428"/>
                    <a:gd name="connsiteX1" fmla="*/ 98364 w 99225"/>
                    <a:gd name="connsiteY1" fmla="*/ 59192 h 99428"/>
                    <a:gd name="connsiteX2" fmla="*/ 40237 w 99225"/>
                    <a:gd name="connsiteY2" fmla="*/ 98364 h 99428"/>
                    <a:gd name="connsiteX3" fmla="*/ 1064 w 99225"/>
                    <a:gd name="connsiteY3" fmla="*/ 40237 h 99428"/>
                    <a:gd name="connsiteX4" fmla="*/ 59192 w 99225"/>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25" h="99428">
                      <a:moveTo>
                        <a:pt x="58560" y="1064"/>
                      </a:moveTo>
                      <a:cubicBezTo>
                        <a:pt x="85728" y="6118"/>
                        <a:pt x="103419" y="32023"/>
                        <a:pt x="98364" y="59192"/>
                      </a:cubicBezTo>
                      <a:cubicBezTo>
                        <a:pt x="93310" y="86360"/>
                        <a:pt x="67405" y="104051"/>
                        <a:pt x="40237" y="98364"/>
                      </a:cubicBezTo>
                      <a:cubicBezTo>
                        <a:pt x="13068" y="93310"/>
                        <a:pt x="-4623" y="67405"/>
                        <a:pt x="1064" y="40237"/>
                      </a:cubicBezTo>
                      <a:cubicBezTo>
                        <a:pt x="6119" y="13069"/>
                        <a:pt x="32023" y="-4622"/>
                        <a:pt x="59192" y="1064"/>
                      </a:cubicBezTo>
                      <a:close/>
                    </a:path>
                  </a:pathLst>
                </a:custGeom>
                <a:grpFill/>
                <a:ln w="63120" cap="flat">
                  <a:noFill/>
                  <a:prstDash val="solid"/>
                  <a:miter/>
                </a:ln>
              </p:spPr>
              <p:txBody>
                <a:bodyPr rtlCol="0" anchor="ctr"/>
                <a:lstStyle/>
                <a:p>
                  <a:endParaRPr lang="en-GB"/>
                </a:p>
              </p:txBody>
            </p:sp>
            <p:sp>
              <p:nvSpPr>
                <p:cNvPr id="4123" name="Freeform: Shape 4122">
                  <a:extLst>
                    <a:ext uri="{FF2B5EF4-FFF2-40B4-BE49-F238E27FC236}">
                      <a16:creationId xmlns:a16="http://schemas.microsoft.com/office/drawing/2014/main" id="{B50284C8-B81F-4AE6-AD8B-9A3684C00E5B}"/>
                    </a:ext>
                  </a:extLst>
                </p:cNvPr>
                <p:cNvSpPr/>
                <p:nvPr/>
              </p:nvSpPr>
              <p:spPr>
                <a:xfrm>
                  <a:off x="9063436" y="844613"/>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7"/>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4124" name="Freeform: Shape 4123">
                  <a:extLst>
                    <a:ext uri="{FF2B5EF4-FFF2-40B4-BE49-F238E27FC236}">
                      <a16:creationId xmlns:a16="http://schemas.microsoft.com/office/drawing/2014/main" id="{945F3A50-B156-49F1-ADD3-E9DF567B49A8}"/>
                    </a:ext>
                  </a:extLst>
                </p:cNvPr>
                <p:cNvSpPr/>
                <p:nvPr/>
              </p:nvSpPr>
              <p:spPr>
                <a:xfrm>
                  <a:off x="7382194" y="2060902"/>
                  <a:ext cx="208445" cy="208445"/>
                </a:xfrm>
                <a:custGeom>
                  <a:avLst/>
                  <a:gdLst>
                    <a:gd name="connsiteX0" fmla="*/ 123809 w 208445"/>
                    <a:gd name="connsiteY0" fmla="*/ 1868 h 208445"/>
                    <a:gd name="connsiteX1" fmla="*/ 206578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9"/>
                        <a:pt x="217319" y="67577"/>
                        <a:pt x="206578" y="123809"/>
                      </a:cubicBezTo>
                      <a:cubicBezTo>
                        <a:pt x="195837" y="180673"/>
                        <a:pt x="140868" y="217319"/>
                        <a:pt x="84636" y="206578"/>
                      </a:cubicBezTo>
                      <a:cubicBezTo>
                        <a:pt x="27772" y="195837"/>
                        <a:pt x="-8873" y="140868"/>
                        <a:pt x="1868" y="84636"/>
                      </a:cubicBezTo>
                      <a:cubicBezTo>
                        <a:pt x="12608" y="27772"/>
                        <a:pt x="67577" y="-8873"/>
                        <a:pt x="123809" y="1868"/>
                      </a:cubicBezTo>
                      <a:close/>
                    </a:path>
                  </a:pathLst>
                </a:custGeom>
                <a:grpFill/>
                <a:ln w="63120" cap="flat">
                  <a:noFill/>
                  <a:prstDash val="solid"/>
                  <a:miter/>
                </a:ln>
              </p:spPr>
              <p:txBody>
                <a:bodyPr rtlCol="0" anchor="ctr"/>
                <a:lstStyle/>
                <a:p>
                  <a:endParaRPr lang="en-GB"/>
                </a:p>
              </p:txBody>
            </p:sp>
            <p:sp>
              <p:nvSpPr>
                <p:cNvPr id="4125" name="Freeform: Shape 4124">
                  <a:extLst>
                    <a:ext uri="{FF2B5EF4-FFF2-40B4-BE49-F238E27FC236}">
                      <a16:creationId xmlns:a16="http://schemas.microsoft.com/office/drawing/2014/main" id="{FAEDDEA7-0F64-43C5-B05B-AE13F9C445F8}"/>
                    </a:ext>
                  </a:extLst>
                </p:cNvPr>
                <p:cNvSpPr/>
                <p:nvPr/>
              </p:nvSpPr>
              <p:spPr>
                <a:xfrm>
                  <a:off x="9057833" y="97358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26" name="Freeform: Shape 4125">
                  <a:extLst>
                    <a:ext uri="{FF2B5EF4-FFF2-40B4-BE49-F238E27FC236}">
                      <a16:creationId xmlns:a16="http://schemas.microsoft.com/office/drawing/2014/main" id="{85841F91-5F41-420F-AEA6-919D27EA4956}"/>
                    </a:ext>
                  </a:extLst>
                </p:cNvPr>
                <p:cNvSpPr/>
                <p:nvPr/>
              </p:nvSpPr>
              <p:spPr>
                <a:xfrm>
                  <a:off x="9912687" y="195227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27" name="Freeform: Shape 4126">
                  <a:extLst>
                    <a:ext uri="{FF2B5EF4-FFF2-40B4-BE49-F238E27FC236}">
                      <a16:creationId xmlns:a16="http://schemas.microsoft.com/office/drawing/2014/main" id="{8C0D66ED-A6E2-4CA1-A4F9-A716473DE056}"/>
                    </a:ext>
                  </a:extLst>
                </p:cNvPr>
                <p:cNvSpPr/>
                <p:nvPr/>
              </p:nvSpPr>
              <p:spPr>
                <a:xfrm>
                  <a:off x="10019465" y="21569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28" name="Freeform: Shape 4127">
                  <a:extLst>
                    <a:ext uri="{FF2B5EF4-FFF2-40B4-BE49-F238E27FC236}">
                      <a16:creationId xmlns:a16="http://schemas.microsoft.com/office/drawing/2014/main" id="{08DB8CF0-5A8C-4944-99E8-F64D87A78FCA}"/>
                    </a:ext>
                  </a:extLst>
                </p:cNvPr>
                <p:cNvSpPr/>
                <p:nvPr/>
              </p:nvSpPr>
              <p:spPr>
                <a:xfrm>
                  <a:off x="9429976" y="13071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29" name="Freeform: Shape 4128">
                  <a:extLst>
                    <a:ext uri="{FF2B5EF4-FFF2-40B4-BE49-F238E27FC236}">
                      <a16:creationId xmlns:a16="http://schemas.microsoft.com/office/drawing/2014/main" id="{80BA2798-4728-4ACF-BB40-909694E7D2E4}"/>
                    </a:ext>
                  </a:extLst>
                </p:cNvPr>
                <p:cNvSpPr/>
                <p:nvPr/>
              </p:nvSpPr>
              <p:spPr>
                <a:xfrm>
                  <a:off x="9343416" y="219553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4130" name="Freeform: Shape 4129">
                  <a:extLst>
                    <a:ext uri="{FF2B5EF4-FFF2-40B4-BE49-F238E27FC236}">
                      <a16:creationId xmlns:a16="http://schemas.microsoft.com/office/drawing/2014/main" id="{CC7B536C-3FC7-4EE8-A2E4-FBE0F678AA0A}"/>
                    </a:ext>
                  </a:extLst>
                </p:cNvPr>
                <p:cNvSpPr/>
                <p:nvPr/>
              </p:nvSpPr>
              <p:spPr>
                <a:xfrm>
                  <a:off x="8968746" y="166227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1" name="Freeform: Shape 4130">
                  <a:extLst>
                    <a:ext uri="{FF2B5EF4-FFF2-40B4-BE49-F238E27FC236}">
                      <a16:creationId xmlns:a16="http://schemas.microsoft.com/office/drawing/2014/main" id="{050DD64E-5AC9-401C-ADE8-7BD5C22906EB}"/>
                    </a:ext>
                  </a:extLst>
                </p:cNvPr>
                <p:cNvSpPr/>
                <p:nvPr/>
              </p:nvSpPr>
              <p:spPr>
                <a:xfrm>
                  <a:off x="8802577" y="14436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2" name="Freeform: Shape 4131">
                  <a:extLst>
                    <a:ext uri="{FF2B5EF4-FFF2-40B4-BE49-F238E27FC236}">
                      <a16:creationId xmlns:a16="http://schemas.microsoft.com/office/drawing/2014/main" id="{FC6B958E-50F4-4813-A619-C4B59E36DCFF}"/>
                    </a:ext>
                  </a:extLst>
                </p:cNvPr>
                <p:cNvSpPr/>
                <p:nvPr/>
              </p:nvSpPr>
              <p:spPr>
                <a:xfrm>
                  <a:off x="8895455" y="13589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3" name="Freeform: Shape 4132">
                  <a:extLst>
                    <a:ext uri="{FF2B5EF4-FFF2-40B4-BE49-F238E27FC236}">
                      <a16:creationId xmlns:a16="http://schemas.microsoft.com/office/drawing/2014/main" id="{396057B9-0945-49A3-8D45-84C3A4D7B35A}"/>
                    </a:ext>
                  </a:extLst>
                </p:cNvPr>
                <p:cNvSpPr/>
                <p:nvPr/>
              </p:nvSpPr>
              <p:spPr>
                <a:xfrm>
                  <a:off x="8734972" y="2046420"/>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4" name="Freeform: Shape 4133">
                  <a:extLst>
                    <a:ext uri="{FF2B5EF4-FFF2-40B4-BE49-F238E27FC236}">
                      <a16:creationId xmlns:a16="http://schemas.microsoft.com/office/drawing/2014/main" id="{915A7E2A-680D-4C57-8301-6D3C0CEF5A4D}"/>
                    </a:ext>
                  </a:extLst>
                </p:cNvPr>
                <p:cNvSpPr/>
                <p:nvPr/>
              </p:nvSpPr>
              <p:spPr>
                <a:xfrm>
                  <a:off x="8693272" y="235854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5" name="Freeform: Shape 4134">
                  <a:extLst>
                    <a:ext uri="{FF2B5EF4-FFF2-40B4-BE49-F238E27FC236}">
                      <a16:creationId xmlns:a16="http://schemas.microsoft.com/office/drawing/2014/main" id="{75F7A86F-2775-41CC-91EE-4C994E7C48D6}"/>
                    </a:ext>
                  </a:extLst>
                </p:cNvPr>
                <p:cNvSpPr/>
                <p:nvPr/>
              </p:nvSpPr>
              <p:spPr>
                <a:xfrm>
                  <a:off x="8686322" y="221701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6" name="Freeform: Shape 4135">
                  <a:extLst>
                    <a:ext uri="{FF2B5EF4-FFF2-40B4-BE49-F238E27FC236}">
                      <a16:creationId xmlns:a16="http://schemas.microsoft.com/office/drawing/2014/main" id="{A66D805E-6A86-41D7-AAB4-3E4351C43953}"/>
                    </a:ext>
                  </a:extLst>
                </p:cNvPr>
                <p:cNvSpPr/>
                <p:nvPr/>
              </p:nvSpPr>
              <p:spPr>
                <a:xfrm>
                  <a:off x="9035087" y="253102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7" name="Freeform: Shape 4136">
                  <a:extLst>
                    <a:ext uri="{FF2B5EF4-FFF2-40B4-BE49-F238E27FC236}">
                      <a16:creationId xmlns:a16="http://schemas.microsoft.com/office/drawing/2014/main" id="{6362E5B8-D468-4CD7-A5C2-D7CAA7F76744}"/>
                    </a:ext>
                  </a:extLst>
                </p:cNvPr>
                <p:cNvSpPr/>
                <p:nvPr/>
              </p:nvSpPr>
              <p:spPr>
                <a:xfrm>
                  <a:off x="9211365" y="251460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8" name="Freeform: Shape 4137">
                  <a:extLst>
                    <a:ext uri="{FF2B5EF4-FFF2-40B4-BE49-F238E27FC236}">
                      <a16:creationId xmlns:a16="http://schemas.microsoft.com/office/drawing/2014/main" id="{B6666C6F-0C33-43BC-B653-6F2ED3461014}"/>
                    </a:ext>
                  </a:extLst>
                </p:cNvPr>
                <p:cNvSpPr/>
                <p:nvPr/>
              </p:nvSpPr>
              <p:spPr>
                <a:xfrm>
                  <a:off x="9279602" y="261379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39" name="Freeform: Shape 4138">
                  <a:extLst>
                    <a:ext uri="{FF2B5EF4-FFF2-40B4-BE49-F238E27FC236}">
                      <a16:creationId xmlns:a16="http://schemas.microsoft.com/office/drawing/2014/main" id="{5FA77084-3665-4D10-8F54-7EBB542820DC}"/>
                    </a:ext>
                  </a:extLst>
                </p:cNvPr>
                <p:cNvSpPr/>
                <p:nvPr/>
              </p:nvSpPr>
              <p:spPr>
                <a:xfrm>
                  <a:off x="9584772" y="259420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0" name="Freeform: Shape 4139">
                  <a:extLst>
                    <a:ext uri="{FF2B5EF4-FFF2-40B4-BE49-F238E27FC236}">
                      <a16:creationId xmlns:a16="http://schemas.microsoft.com/office/drawing/2014/main" id="{3624671D-102D-44D4-84DC-14A9A85665B0}"/>
                    </a:ext>
                  </a:extLst>
                </p:cNvPr>
                <p:cNvSpPr/>
                <p:nvPr/>
              </p:nvSpPr>
              <p:spPr>
                <a:xfrm>
                  <a:off x="9331412" y="273952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1" name="Freeform: Shape 4140">
                  <a:extLst>
                    <a:ext uri="{FF2B5EF4-FFF2-40B4-BE49-F238E27FC236}">
                      <a16:creationId xmlns:a16="http://schemas.microsoft.com/office/drawing/2014/main" id="{7B1DA15A-8393-405F-8B3A-0119A89550BB}"/>
                    </a:ext>
                  </a:extLst>
                </p:cNvPr>
                <p:cNvSpPr/>
                <p:nvPr/>
              </p:nvSpPr>
              <p:spPr>
                <a:xfrm>
                  <a:off x="9949965" y="2589155"/>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2" name="Freeform: Shape 4141">
                  <a:extLst>
                    <a:ext uri="{FF2B5EF4-FFF2-40B4-BE49-F238E27FC236}">
                      <a16:creationId xmlns:a16="http://schemas.microsoft.com/office/drawing/2014/main" id="{D49D3519-0721-4F9A-AF02-40850F291442}"/>
                    </a:ext>
                  </a:extLst>
                </p:cNvPr>
                <p:cNvSpPr/>
                <p:nvPr/>
              </p:nvSpPr>
              <p:spPr>
                <a:xfrm>
                  <a:off x="10239970" y="262074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3" name="Freeform: Shape 4142">
                  <a:extLst>
                    <a:ext uri="{FF2B5EF4-FFF2-40B4-BE49-F238E27FC236}">
                      <a16:creationId xmlns:a16="http://schemas.microsoft.com/office/drawing/2014/main" id="{2C9F4A98-0014-4499-94EB-0DAB90A0E5AF}"/>
                    </a:ext>
                  </a:extLst>
                </p:cNvPr>
                <p:cNvSpPr/>
                <p:nvPr/>
              </p:nvSpPr>
              <p:spPr>
                <a:xfrm>
                  <a:off x="10309471" y="250638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4" name="Freeform: Shape 4143">
                  <a:extLst>
                    <a:ext uri="{FF2B5EF4-FFF2-40B4-BE49-F238E27FC236}">
                      <a16:creationId xmlns:a16="http://schemas.microsoft.com/office/drawing/2014/main" id="{85039C5D-4FF0-4B26-BF88-AEC78C705C3C}"/>
                    </a:ext>
                  </a:extLst>
                </p:cNvPr>
                <p:cNvSpPr/>
                <p:nvPr/>
              </p:nvSpPr>
              <p:spPr>
                <a:xfrm>
                  <a:off x="10313894" y="2680769"/>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4" y="20141"/>
                        <a:pt x="-3236" y="39096"/>
                        <a:pt x="8768" y="50468"/>
                      </a:cubicBezTo>
                      <a:cubicBezTo>
                        <a:pt x="20141" y="61841"/>
                        <a:pt x="39095" y="62473"/>
                        <a:pt x="51100" y="50468"/>
                      </a:cubicBezTo>
                      <a:cubicBezTo>
                        <a:pt x="63104" y="38464"/>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4145" name="Freeform: Shape 4144">
                  <a:extLst>
                    <a:ext uri="{FF2B5EF4-FFF2-40B4-BE49-F238E27FC236}">
                      <a16:creationId xmlns:a16="http://schemas.microsoft.com/office/drawing/2014/main" id="{56A2C4E3-3CE2-487B-9460-99CE522C573D}"/>
                    </a:ext>
                  </a:extLst>
                </p:cNvPr>
                <p:cNvSpPr/>
                <p:nvPr/>
              </p:nvSpPr>
              <p:spPr>
                <a:xfrm>
                  <a:off x="10131929" y="236675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773"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6" name="Freeform: Shape 4145">
                  <a:extLst>
                    <a:ext uri="{FF2B5EF4-FFF2-40B4-BE49-F238E27FC236}">
                      <a16:creationId xmlns:a16="http://schemas.microsoft.com/office/drawing/2014/main" id="{09AB840A-C911-4BAF-9ADE-B24B4BE9CC9B}"/>
                    </a:ext>
                  </a:extLst>
                </p:cNvPr>
                <p:cNvSpPr/>
                <p:nvPr/>
              </p:nvSpPr>
              <p:spPr>
                <a:xfrm>
                  <a:off x="9399648" y="133309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772"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7" name="Freeform: Shape 4146">
                  <a:extLst>
                    <a:ext uri="{FF2B5EF4-FFF2-40B4-BE49-F238E27FC236}">
                      <a16:creationId xmlns:a16="http://schemas.microsoft.com/office/drawing/2014/main" id="{33C0EF9A-8FE9-4F64-B5E3-0893D347FBCB}"/>
                    </a:ext>
                  </a:extLst>
                </p:cNvPr>
                <p:cNvSpPr/>
                <p:nvPr/>
              </p:nvSpPr>
              <p:spPr>
                <a:xfrm>
                  <a:off x="9290975" y="11100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772"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8" name="Freeform: Shape 4147">
                  <a:extLst>
                    <a:ext uri="{FF2B5EF4-FFF2-40B4-BE49-F238E27FC236}">
                      <a16:creationId xmlns:a16="http://schemas.microsoft.com/office/drawing/2014/main" id="{921730D4-E541-452A-968C-7DDED805252F}"/>
                    </a:ext>
                  </a:extLst>
                </p:cNvPr>
                <p:cNvSpPr/>
                <p:nvPr/>
              </p:nvSpPr>
              <p:spPr>
                <a:xfrm>
                  <a:off x="9194306" y="10658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49" name="Freeform: Shape 4148">
                  <a:extLst>
                    <a:ext uri="{FF2B5EF4-FFF2-40B4-BE49-F238E27FC236}">
                      <a16:creationId xmlns:a16="http://schemas.microsoft.com/office/drawing/2014/main" id="{29759708-2D3E-491E-B61D-1523759524A7}"/>
                    </a:ext>
                  </a:extLst>
                </p:cNvPr>
                <p:cNvSpPr/>
                <p:nvPr/>
              </p:nvSpPr>
              <p:spPr>
                <a:xfrm>
                  <a:off x="9085633" y="7777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0" name="Freeform: Shape 4149">
                  <a:extLst>
                    <a:ext uri="{FF2B5EF4-FFF2-40B4-BE49-F238E27FC236}">
                      <a16:creationId xmlns:a16="http://schemas.microsoft.com/office/drawing/2014/main" id="{13F28DF7-6574-4E23-84DC-B24863E0EAE0}"/>
                    </a:ext>
                  </a:extLst>
                </p:cNvPr>
                <p:cNvSpPr/>
                <p:nvPr/>
              </p:nvSpPr>
              <p:spPr>
                <a:xfrm>
                  <a:off x="8803209" y="1165029"/>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1" name="Freeform: Shape 4150">
                  <a:extLst>
                    <a:ext uri="{FF2B5EF4-FFF2-40B4-BE49-F238E27FC236}">
                      <a16:creationId xmlns:a16="http://schemas.microsoft.com/office/drawing/2014/main" id="{3B519596-8E50-4BF8-AA94-BBDB16A9E667}"/>
                    </a:ext>
                  </a:extLst>
                </p:cNvPr>
                <p:cNvSpPr/>
                <p:nvPr/>
              </p:nvSpPr>
              <p:spPr>
                <a:xfrm>
                  <a:off x="8818373" y="180696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2" name="Freeform: Shape 4151">
                  <a:extLst>
                    <a:ext uri="{FF2B5EF4-FFF2-40B4-BE49-F238E27FC236}">
                      <a16:creationId xmlns:a16="http://schemas.microsoft.com/office/drawing/2014/main" id="{BF44AE16-8995-47A6-8777-67E1196C957A}"/>
                    </a:ext>
                  </a:extLst>
                </p:cNvPr>
                <p:cNvSpPr/>
                <p:nvPr/>
              </p:nvSpPr>
              <p:spPr>
                <a:xfrm>
                  <a:off x="8753927" y="219489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3" name="Freeform: Shape 4152">
                  <a:extLst>
                    <a:ext uri="{FF2B5EF4-FFF2-40B4-BE49-F238E27FC236}">
                      <a16:creationId xmlns:a16="http://schemas.microsoft.com/office/drawing/2014/main" id="{05400946-5FA2-44F8-894A-613DEC6D4337}"/>
                    </a:ext>
                  </a:extLst>
                </p:cNvPr>
                <p:cNvSpPr/>
                <p:nvPr/>
              </p:nvSpPr>
              <p:spPr>
                <a:xfrm>
                  <a:off x="8770986" y="267887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4" name="Freeform: Shape 4153">
                  <a:extLst>
                    <a:ext uri="{FF2B5EF4-FFF2-40B4-BE49-F238E27FC236}">
                      <a16:creationId xmlns:a16="http://schemas.microsoft.com/office/drawing/2014/main" id="{D33FEBC6-4FC3-44F6-8613-8998E2EB7623}"/>
                    </a:ext>
                  </a:extLst>
                </p:cNvPr>
                <p:cNvSpPr/>
                <p:nvPr/>
              </p:nvSpPr>
              <p:spPr>
                <a:xfrm>
                  <a:off x="8872709" y="24463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5" name="Freeform: Shape 4154">
                  <a:extLst>
                    <a:ext uri="{FF2B5EF4-FFF2-40B4-BE49-F238E27FC236}">
                      <a16:creationId xmlns:a16="http://schemas.microsoft.com/office/drawing/2014/main" id="{68285670-9105-4277-8A84-15D0CC0CA8F4}"/>
                    </a:ext>
                  </a:extLst>
                </p:cNvPr>
                <p:cNvSpPr/>
                <p:nvPr/>
              </p:nvSpPr>
              <p:spPr>
                <a:xfrm>
                  <a:off x="8566276" y="23755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6" name="Freeform: Shape 4155">
                  <a:extLst>
                    <a:ext uri="{FF2B5EF4-FFF2-40B4-BE49-F238E27FC236}">
                      <a16:creationId xmlns:a16="http://schemas.microsoft.com/office/drawing/2014/main" id="{6C6CE5E4-9575-4CAF-942D-A0418282FA41}"/>
                    </a:ext>
                  </a:extLst>
                </p:cNvPr>
                <p:cNvSpPr/>
                <p:nvPr/>
              </p:nvSpPr>
              <p:spPr>
                <a:xfrm>
                  <a:off x="8450021" y="22593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7" name="Freeform: Shape 4156">
                  <a:extLst>
                    <a:ext uri="{FF2B5EF4-FFF2-40B4-BE49-F238E27FC236}">
                      <a16:creationId xmlns:a16="http://schemas.microsoft.com/office/drawing/2014/main" id="{FD13F57F-E8AB-487D-8F18-D1E2C467E120}"/>
                    </a:ext>
                  </a:extLst>
                </p:cNvPr>
                <p:cNvSpPr/>
                <p:nvPr/>
              </p:nvSpPr>
              <p:spPr>
                <a:xfrm>
                  <a:off x="8176442" y="22871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8" name="Freeform: Shape 4157">
                  <a:extLst>
                    <a:ext uri="{FF2B5EF4-FFF2-40B4-BE49-F238E27FC236}">
                      <a16:creationId xmlns:a16="http://schemas.microsoft.com/office/drawing/2014/main" id="{E2EEFD16-7E07-4425-85C0-FA8BA94D6504}"/>
                    </a:ext>
                  </a:extLst>
                </p:cNvPr>
                <p:cNvSpPr/>
                <p:nvPr/>
              </p:nvSpPr>
              <p:spPr>
                <a:xfrm>
                  <a:off x="7881382" y="223407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59" name="Freeform: Shape 4158">
                  <a:extLst>
                    <a:ext uri="{FF2B5EF4-FFF2-40B4-BE49-F238E27FC236}">
                      <a16:creationId xmlns:a16="http://schemas.microsoft.com/office/drawing/2014/main" id="{E2938522-3AE3-4B21-8F83-DB84D3A1EC20}"/>
                    </a:ext>
                  </a:extLst>
                </p:cNvPr>
                <p:cNvSpPr/>
                <p:nvPr/>
              </p:nvSpPr>
              <p:spPr>
                <a:xfrm>
                  <a:off x="8093674" y="211718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0" name="Freeform: Shape 4159">
                  <a:extLst>
                    <a:ext uri="{FF2B5EF4-FFF2-40B4-BE49-F238E27FC236}">
                      <a16:creationId xmlns:a16="http://schemas.microsoft.com/office/drawing/2014/main" id="{B63DD836-67D4-4ED4-A08A-B3C8A6669B29}"/>
                    </a:ext>
                  </a:extLst>
                </p:cNvPr>
                <p:cNvSpPr/>
                <p:nvPr/>
              </p:nvSpPr>
              <p:spPr>
                <a:xfrm>
                  <a:off x="7806195" y="222017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1" name="Freeform: Shape 4160">
                  <a:extLst>
                    <a:ext uri="{FF2B5EF4-FFF2-40B4-BE49-F238E27FC236}">
                      <a16:creationId xmlns:a16="http://schemas.microsoft.com/office/drawing/2014/main" id="{C4A6B65C-FE0C-4243-8480-6E939315B136}"/>
                    </a:ext>
                  </a:extLst>
                </p:cNvPr>
                <p:cNvSpPr/>
                <p:nvPr/>
              </p:nvSpPr>
              <p:spPr>
                <a:xfrm>
                  <a:off x="7617045" y="2144352"/>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6"/>
                        <a:pt x="9003" y="8768"/>
                      </a:cubicBezTo>
                      <a:cubicBezTo>
                        <a:pt x="-3001" y="20773"/>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162" name="Freeform: Shape 4161">
                  <a:extLst>
                    <a:ext uri="{FF2B5EF4-FFF2-40B4-BE49-F238E27FC236}">
                      <a16:creationId xmlns:a16="http://schemas.microsoft.com/office/drawing/2014/main" id="{0074B72E-F3E9-42AB-BA86-2D476DF5DEC9}"/>
                    </a:ext>
                  </a:extLst>
                </p:cNvPr>
                <p:cNvSpPr/>
                <p:nvPr/>
              </p:nvSpPr>
              <p:spPr>
                <a:xfrm>
                  <a:off x="7556626" y="22315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3" name="Freeform: Shape 4162">
                  <a:extLst>
                    <a:ext uri="{FF2B5EF4-FFF2-40B4-BE49-F238E27FC236}">
                      <a16:creationId xmlns:a16="http://schemas.microsoft.com/office/drawing/2014/main" id="{60FFBEE2-E158-4433-85B2-95DDA8DAD09E}"/>
                    </a:ext>
                  </a:extLst>
                </p:cNvPr>
                <p:cNvSpPr/>
                <p:nvPr/>
              </p:nvSpPr>
              <p:spPr>
                <a:xfrm>
                  <a:off x="7338648" y="214940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4" name="Freeform: Shape 4163">
                  <a:extLst>
                    <a:ext uri="{FF2B5EF4-FFF2-40B4-BE49-F238E27FC236}">
                      <a16:creationId xmlns:a16="http://schemas.microsoft.com/office/drawing/2014/main" id="{B4A4C62A-6820-4562-AFF7-D5A74E1BBA86}"/>
                    </a:ext>
                  </a:extLst>
                </p:cNvPr>
                <p:cNvSpPr/>
                <p:nvPr/>
              </p:nvSpPr>
              <p:spPr>
                <a:xfrm>
                  <a:off x="7566500" y="2011670"/>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7"/>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4165" name="Freeform: Shape 4164">
                  <a:extLst>
                    <a:ext uri="{FF2B5EF4-FFF2-40B4-BE49-F238E27FC236}">
                      <a16:creationId xmlns:a16="http://schemas.microsoft.com/office/drawing/2014/main" id="{031773A3-697F-4711-9ADD-40B6DA2CCF09}"/>
                    </a:ext>
                  </a:extLst>
                </p:cNvPr>
                <p:cNvSpPr/>
                <p:nvPr/>
              </p:nvSpPr>
              <p:spPr>
                <a:xfrm>
                  <a:off x="8643990" y="155296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6" name="Freeform: Shape 4165">
                  <a:extLst>
                    <a:ext uri="{FF2B5EF4-FFF2-40B4-BE49-F238E27FC236}">
                      <a16:creationId xmlns:a16="http://schemas.microsoft.com/office/drawing/2014/main" id="{82B5479C-6700-4A6A-9DA7-D2122D10ED81}"/>
                    </a:ext>
                  </a:extLst>
                </p:cNvPr>
                <p:cNvSpPr/>
                <p:nvPr/>
              </p:nvSpPr>
              <p:spPr>
                <a:xfrm>
                  <a:off x="8539108" y="28886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7" name="Freeform: Shape 4166">
                  <a:extLst>
                    <a:ext uri="{FF2B5EF4-FFF2-40B4-BE49-F238E27FC236}">
                      <a16:creationId xmlns:a16="http://schemas.microsoft.com/office/drawing/2014/main" id="{CBD3F8FA-E05D-4160-898E-5C2087C191B5}"/>
                    </a:ext>
                  </a:extLst>
                </p:cNvPr>
                <p:cNvSpPr/>
                <p:nvPr/>
              </p:nvSpPr>
              <p:spPr>
                <a:xfrm>
                  <a:off x="8559958" y="315210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8" name="Freeform: Shape 4167">
                  <a:extLst>
                    <a:ext uri="{FF2B5EF4-FFF2-40B4-BE49-F238E27FC236}">
                      <a16:creationId xmlns:a16="http://schemas.microsoft.com/office/drawing/2014/main" id="{F30CFBA9-9EF8-4F09-8F47-852E79B8DCCB}"/>
                    </a:ext>
                  </a:extLst>
                </p:cNvPr>
                <p:cNvSpPr/>
                <p:nvPr/>
              </p:nvSpPr>
              <p:spPr>
                <a:xfrm>
                  <a:off x="8640199" y="338461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69" name="Freeform: Shape 4168">
                  <a:extLst>
                    <a:ext uri="{FF2B5EF4-FFF2-40B4-BE49-F238E27FC236}">
                      <a16:creationId xmlns:a16="http://schemas.microsoft.com/office/drawing/2014/main" id="{5163AF9E-73EA-41D9-9FFF-7C1A37269252}"/>
                    </a:ext>
                  </a:extLst>
                </p:cNvPr>
                <p:cNvSpPr/>
                <p:nvPr/>
              </p:nvSpPr>
              <p:spPr>
                <a:xfrm>
                  <a:off x="8450021" y="344590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0" name="Freeform: Shape 4169">
                  <a:extLst>
                    <a:ext uri="{FF2B5EF4-FFF2-40B4-BE49-F238E27FC236}">
                      <a16:creationId xmlns:a16="http://schemas.microsoft.com/office/drawing/2014/main" id="{40BA8FF0-2786-4FC7-9E51-AEF584AEFD85}"/>
                    </a:ext>
                  </a:extLst>
                </p:cNvPr>
                <p:cNvSpPr/>
                <p:nvPr/>
              </p:nvSpPr>
              <p:spPr>
                <a:xfrm>
                  <a:off x="8519521" y="370621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1" name="Freeform: Shape 4170">
                  <a:extLst>
                    <a:ext uri="{FF2B5EF4-FFF2-40B4-BE49-F238E27FC236}">
                      <a16:creationId xmlns:a16="http://schemas.microsoft.com/office/drawing/2014/main" id="{C2AEE3FA-615F-4098-B99B-311F8B538ED5}"/>
                    </a:ext>
                  </a:extLst>
                </p:cNvPr>
                <p:cNvSpPr/>
                <p:nvPr/>
              </p:nvSpPr>
              <p:spPr>
                <a:xfrm>
                  <a:off x="8235834" y="3063652"/>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2" name="Freeform: Shape 4171">
                  <a:extLst>
                    <a:ext uri="{FF2B5EF4-FFF2-40B4-BE49-F238E27FC236}">
                      <a16:creationId xmlns:a16="http://schemas.microsoft.com/office/drawing/2014/main" id="{A0823350-81C5-4833-B99E-9B15B5110B00}"/>
                    </a:ext>
                  </a:extLst>
                </p:cNvPr>
                <p:cNvSpPr/>
                <p:nvPr/>
              </p:nvSpPr>
              <p:spPr>
                <a:xfrm>
                  <a:off x="8213088" y="29075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3" name="Freeform: Shape 4172">
                  <a:extLst>
                    <a:ext uri="{FF2B5EF4-FFF2-40B4-BE49-F238E27FC236}">
                      <a16:creationId xmlns:a16="http://schemas.microsoft.com/office/drawing/2014/main" id="{7B1F6631-A54B-42E7-8CB4-9B596048738E}"/>
                    </a:ext>
                  </a:extLst>
                </p:cNvPr>
                <p:cNvSpPr/>
                <p:nvPr/>
              </p:nvSpPr>
              <p:spPr>
                <a:xfrm>
                  <a:off x="8391026" y="3128098"/>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2"/>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4174" name="Freeform: Shape 4173">
                  <a:extLst>
                    <a:ext uri="{FF2B5EF4-FFF2-40B4-BE49-F238E27FC236}">
                      <a16:creationId xmlns:a16="http://schemas.microsoft.com/office/drawing/2014/main" id="{11A089DC-5B0E-4DE9-B579-6FDA64FF461D}"/>
                    </a:ext>
                  </a:extLst>
                </p:cNvPr>
                <p:cNvSpPr/>
                <p:nvPr/>
              </p:nvSpPr>
              <p:spPr>
                <a:xfrm>
                  <a:off x="7940773" y="26163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773"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5" name="Freeform: Shape 4174">
                  <a:extLst>
                    <a:ext uri="{FF2B5EF4-FFF2-40B4-BE49-F238E27FC236}">
                      <a16:creationId xmlns:a16="http://schemas.microsoft.com/office/drawing/2014/main" id="{9D39303A-F97E-4AD5-BEC5-E56DB510521A}"/>
                    </a:ext>
                  </a:extLst>
                </p:cNvPr>
                <p:cNvSpPr/>
                <p:nvPr/>
              </p:nvSpPr>
              <p:spPr>
                <a:xfrm>
                  <a:off x="8031755" y="255819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4176" name="Freeform: Shape 4175">
                  <a:extLst>
                    <a:ext uri="{FF2B5EF4-FFF2-40B4-BE49-F238E27FC236}">
                      <a16:creationId xmlns:a16="http://schemas.microsoft.com/office/drawing/2014/main" id="{DA19733C-1436-4840-990D-890BE046938E}"/>
                    </a:ext>
                  </a:extLst>
                </p:cNvPr>
                <p:cNvSpPr/>
                <p:nvPr/>
              </p:nvSpPr>
              <p:spPr>
                <a:xfrm>
                  <a:off x="7767022" y="233832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3940" name="Freeform: Shape 3939">
                <a:extLst>
                  <a:ext uri="{FF2B5EF4-FFF2-40B4-BE49-F238E27FC236}">
                    <a16:creationId xmlns:a16="http://schemas.microsoft.com/office/drawing/2014/main" id="{98398099-1594-48C9-92DD-E3A9A911382A}"/>
                  </a:ext>
                </a:extLst>
              </p:cNvPr>
              <p:cNvSpPr/>
              <p:nvPr/>
            </p:nvSpPr>
            <p:spPr>
              <a:xfrm>
                <a:off x="8803141" y="1369039"/>
                <a:ext cx="107391" cy="107391"/>
              </a:xfrm>
              <a:custGeom>
                <a:avLst/>
                <a:gdLst>
                  <a:gd name="connsiteX0" fmla="*/ 76441 w 107391"/>
                  <a:gd name="connsiteY0" fmla="*/ 102346 h 107391"/>
                  <a:gd name="connsiteX1" fmla="*/ 102346 w 107391"/>
                  <a:gd name="connsiteY1" fmla="*/ 30950 h 107391"/>
                  <a:gd name="connsiteX2" fmla="*/ 30950 w 107391"/>
                  <a:gd name="connsiteY2" fmla="*/ 5046 h 107391"/>
                  <a:gd name="connsiteX3" fmla="*/ 5046 w 107391"/>
                  <a:gd name="connsiteY3" fmla="*/ 76441 h 107391"/>
                  <a:gd name="connsiteX4" fmla="*/ 76441 w 107391"/>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1" h="107391">
                    <a:moveTo>
                      <a:pt x="76441" y="102346"/>
                    </a:moveTo>
                    <a:cubicBezTo>
                      <a:pt x="102978" y="89710"/>
                      <a:pt x="114983" y="58119"/>
                      <a:pt x="102346" y="30950"/>
                    </a:cubicBezTo>
                    <a:cubicBezTo>
                      <a:pt x="89710" y="4414"/>
                      <a:pt x="58119" y="-7591"/>
                      <a:pt x="30950" y="5046"/>
                    </a:cubicBezTo>
                    <a:cubicBezTo>
                      <a:pt x="4414" y="17682"/>
                      <a:pt x="-7591" y="49273"/>
                      <a:pt x="5046" y="76441"/>
                    </a:cubicBezTo>
                    <a:cubicBezTo>
                      <a:pt x="17682" y="102978"/>
                      <a:pt x="49273" y="114982"/>
                      <a:pt x="76441" y="102346"/>
                    </a:cubicBezTo>
                    <a:close/>
                  </a:path>
                </a:pathLst>
              </a:custGeom>
              <a:grpFill/>
              <a:ln w="63120" cap="flat">
                <a:noFill/>
                <a:prstDash val="solid"/>
                <a:miter/>
              </a:ln>
            </p:spPr>
            <p:txBody>
              <a:bodyPr rtlCol="0" anchor="ctr"/>
              <a:lstStyle/>
              <a:p>
                <a:endParaRPr lang="en-GB"/>
              </a:p>
            </p:txBody>
          </p:sp>
          <p:sp>
            <p:nvSpPr>
              <p:cNvPr id="3941" name="Freeform: Shape 3940">
                <a:extLst>
                  <a:ext uri="{FF2B5EF4-FFF2-40B4-BE49-F238E27FC236}">
                    <a16:creationId xmlns:a16="http://schemas.microsoft.com/office/drawing/2014/main" id="{F73BBB7F-FF4A-49E5-80A0-D9592A986BE7}"/>
                  </a:ext>
                </a:extLst>
              </p:cNvPr>
              <p:cNvSpPr/>
              <p:nvPr/>
            </p:nvSpPr>
            <p:spPr>
              <a:xfrm>
                <a:off x="9967155" y="2665736"/>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942" name="Freeform: Shape 3941">
                <a:extLst>
                  <a:ext uri="{FF2B5EF4-FFF2-40B4-BE49-F238E27FC236}">
                    <a16:creationId xmlns:a16="http://schemas.microsoft.com/office/drawing/2014/main" id="{B642D86C-989E-4CE0-977A-85A588E7E429}"/>
                  </a:ext>
                </a:extLst>
              </p:cNvPr>
              <p:cNvSpPr/>
              <p:nvPr/>
            </p:nvSpPr>
            <p:spPr>
              <a:xfrm>
                <a:off x="9442111" y="2633513"/>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43" name="Freeform: Shape 3942">
                <a:extLst>
                  <a:ext uri="{FF2B5EF4-FFF2-40B4-BE49-F238E27FC236}">
                    <a16:creationId xmlns:a16="http://schemas.microsoft.com/office/drawing/2014/main" id="{9E77A1A4-8ED5-4A21-9CED-2B2DAA1018DE}"/>
                  </a:ext>
                </a:extLst>
              </p:cNvPr>
              <p:cNvSpPr/>
              <p:nvPr/>
            </p:nvSpPr>
            <p:spPr>
              <a:xfrm>
                <a:off x="9074392" y="2589917"/>
                <a:ext cx="66555" cy="66556"/>
              </a:xfrm>
              <a:custGeom>
                <a:avLst/>
                <a:gdLst>
                  <a:gd name="connsiteX0" fmla="*/ 47178 w 66555"/>
                  <a:gd name="connsiteY0" fmla="*/ 63606 h 66556"/>
                  <a:gd name="connsiteX1" fmla="*/ 63605 w 66555"/>
                  <a:gd name="connsiteY1" fmla="*/ 19378 h 66556"/>
                  <a:gd name="connsiteX2" fmla="*/ 19378 w 66555"/>
                  <a:gd name="connsiteY2" fmla="*/ 2951 h 66556"/>
                  <a:gd name="connsiteX3" fmla="*/ 2950 w 66555"/>
                  <a:gd name="connsiteY3" fmla="*/ 47178 h 66556"/>
                  <a:gd name="connsiteX4" fmla="*/ 47178 w 66555"/>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6"/>
                    </a:moveTo>
                    <a:cubicBezTo>
                      <a:pt x="63605" y="56024"/>
                      <a:pt x="71187" y="35805"/>
                      <a:pt x="63605" y="19378"/>
                    </a:cubicBezTo>
                    <a:cubicBezTo>
                      <a:pt x="56024" y="2951"/>
                      <a:pt x="35805" y="-4631"/>
                      <a:pt x="19378" y="2951"/>
                    </a:cubicBezTo>
                    <a:cubicBezTo>
                      <a:pt x="2950" y="10533"/>
                      <a:pt x="-4631" y="30751"/>
                      <a:pt x="2950"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3944" name="Freeform: Shape 3943">
                <a:extLst>
                  <a:ext uri="{FF2B5EF4-FFF2-40B4-BE49-F238E27FC236}">
                    <a16:creationId xmlns:a16="http://schemas.microsoft.com/office/drawing/2014/main" id="{895E9796-FE0B-4843-B871-BF6DCDFDD1D3}"/>
                  </a:ext>
                </a:extLst>
              </p:cNvPr>
              <p:cNvSpPr/>
              <p:nvPr/>
            </p:nvSpPr>
            <p:spPr>
              <a:xfrm>
                <a:off x="8704144" y="2276534"/>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45" name="Freeform: Shape 3944">
                <a:extLst>
                  <a:ext uri="{FF2B5EF4-FFF2-40B4-BE49-F238E27FC236}">
                    <a16:creationId xmlns:a16="http://schemas.microsoft.com/office/drawing/2014/main" id="{89B16D0B-1747-4607-9568-02AE35DEF760}"/>
                  </a:ext>
                </a:extLst>
              </p:cNvPr>
              <p:cNvSpPr/>
              <p:nvPr/>
            </p:nvSpPr>
            <p:spPr>
              <a:xfrm>
                <a:off x="8689612" y="1901232"/>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946" name="Freeform: Shape 3945">
                <a:extLst>
                  <a:ext uri="{FF2B5EF4-FFF2-40B4-BE49-F238E27FC236}">
                    <a16:creationId xmlns:a16="http://schemas.microsoft.com/office/drawing/2014/main" id="{0F231E87-5C6D-4E0A-89B7-0B92C67EC513}"/>
                  </a:ext>
                </a:extLst>
              </p:cNvPr>
              <p:cNvSpPr/>
              <p:nvPr/>
            </p:nvSpPr>
            <p:spPr>
              <a:xfrm>
                <a:off x="8604948" y="3061256"/>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47" name="Freeform: Shape 3946">
                <a:extLst>
                  <a:ext uri="{FF2B5EF4-FFF2-40B4-BE49-F238E27FC236}">
                    <a16:creationId xmlns:a16="http://schemas.microsoft.com/office/drawing/2014/main" id="{7DB3C0E2-0360-46C2-BA5C-DBDCAD27EB4E}"/>
                  </a:ext>
                </a:extLst>
              </p:cNvPr>
              <p:cNvSpPr/>
              <p:nvPr/>
            </p:nvSpPr>
            <p:spPr>
              <a:xfrm>
                <a:off x="8294724" y="220197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48" name="Freeform: Shape 3947">
                <a:extLst>
                  <a:ext uri="{FF2B5EF4-FFF2-40B4-BE49-F238E27FC236}">
                    <a16:creationId xmlns:a16="http://schemas.microsoft.com/office/drawing/2014/main" id="{EC773290-0E68-4282-82AC-39E21684D108}"/>
                  </a:ext>
                </a:extLst>
              </p:cNvPr>
              <p:cNvSpPr/>
              <p:nvPr/>
            </p:nvSpPr>
            <p:spPr>
              <a:xfrm>
                <a:off x="7657848" y="219250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949" name="Freeform: Shape 3948">
                <a:extLst>
                  <a:ext uri="{FF2B5EF4-FFF2-40B4-BE49-F238E27FC236}">
                    <a16:creationId xmlns:a16="http://schemas.microsoft.com/office/drawing/2014/main" id="{E4CF66DC-C0E7-4805-87D9-B7F2997F561A}"/>
                  </a:ext>
                </a:extLst>
              </p:cNvPr>
              <p:cNvSpPr/>
              <p:nvPr/>
            </p:nvSpPr>
            <p:spPr>
              <a:xfrm>
                <a:off x="8489957" y="3307035"/>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50" name="Freeform: Shape 3949">
                <a:extLst>
                  <a:ext uri="{FF2B5EF4-FFF2-40B4-BE49-F238E27FC236}">
                    <a16:creationId xmlns:a16="http://schemas.microsoft.com/office/drawing/2014/main" id="{68CD1304-4715-4151-A0B9-E1601BAE667D}"/>
                  </a:ext>
                </a:extLst>
              </p:cNvPr>
              <p:cNvSpPr/>
              <p:nvPr/>
            </p:nvSpPr>
            <p:spPr>
              <a:xfrm>
                <a:off x="8592312" y="3607150"/>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51" name="Freeform: Shape 3950">
                <a:extLst>
                  <a:ext uri="{FF2B5EF4-FFF2-40B4-BE49-F238E27FC236}">
                    <a16:creationId xmlns:a16="http://schemas.microsoft.com/office/drawing/2014/main" id="{FABF81EB-0FEF-4616-863E-E38B1ECC39A2}"/>
                  </a:ext>
                </a:extLst>
              </p:cNvPr>
              <p:cNvSpPr/>
              <p:nvPr/>
            </p:nvSpPr>
            <p:spPr>
              <a:xfrm>
                <a:off x="8665603" y="2574754"/>
                <a:ext cx="66555" cy="66555"/>
              </a:xfrm>
              <a:custGeom>
                <a:avLst/>
                <a:gdLst>
                  <a:gd name="connsiteX0" fmla="*/ 47178 w 66555"/>
                  <a:gd name="connsiteY0" fmla="*/ 63605 h 66555"/>
                  <a:gd name="connsiteX1" fmla="*/ 63606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6" y="56024"/>
                      <a:pt x="71187" y="35805"/>
                      <a:pt x="63606" y="19378"/>
                    </a:cubicBezTo>
                    <a:cubicBezTo>
                      <a:pt x="56024" y="2951"/>
                      <a:pt x="35805" y="-4631"/>
                      <a:pt x="19378" y="2951"/>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52" name="Freeform: Shape 3951">
                <a:extLst>
                  <a:ext uri="{FF2B5EF4-FFF2-40B4-BE49-F238E27FC236}">
                    <a16:creationId xmlns:a16="http://schemas.microsoft.com/office/drawing/2014/main" id="{2B961210-D4CC-4EE4-AAAB-467BB86E4127}"/>
                  </a:ext>
                </a:extLst>
              </p:cNvPr>
              <p:cNvSpPr/>
              <p:nvPr/>
            </p:nvSpPr>
            <p:spPr>
              <a:xfrm>
                <a:off x="9195069" y="1922714"/>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953" name="Freeform: Shape 3952">
                <a:extLst>
                  <a:ext uri="{FF2B5EF4-FFF2-40B4-BE49-F238E27FC236}">
                    <a16:creationId xmlns:a16="http://schemas.microsoft.com/office/drawing/2014/main" id="{5D3E24E3-D8B6-4845-B7E0-E1FCE7E80962}"/>
                  </a:ext>
                </a:extLst>
              </p:cNvPr>
              <p:cNvSpPr/>
              <p:nvPr/>
            </p:nvSpPr>
            <p:spPr>
              <a:xfrm>
                <a:off x="9793404" y="188606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954" name="Freeform: Shape 3953">
                <a:extLst>
                  <a:ext uri="{FF2B5EF4-FFF2-40B4-BE49-F238E27FC236}">
                    <a16:creationId xmlns:a16="http://schemas.microsoft.com/office/drawing/2014/main" id="{80E27FF3-7059-4CB6-A636-A15EA7E91CF2}"/>
                  </a:ext>
                </a:extLst>
              </p:cNvPr>
              <p:cNvSpPr/>
              <p:nvPr/>
            </p:nvSpPr>
            <p:spPr>
              <a:xfrm>
                <a:off x="9110405" y="853673"/>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grpSp>
        <p:grpSp>
          <p:nvGrpSpPr>
            <p:cNvPr id="3695" name="Graphic 2">
              <a:extLst>
                <a:ext uri="{FF2B5EF4-FFF2-40B4-BE49-F238E27FC236}">
                  <a16:creationId xmlns:a16="http://schemas.microsoft.com/office/drawing/2014/main" id="{73AEF352-AF98-408D-A8C4-3C5E0DBBA2EB}"/>
                </a:ext>
              </a:extLst>
            </p:cNvPr>
            <p:cNvGrpSpPr/>
            <p:nvPr/>
          </p:nvGrpSpPr>
          <p:grpSpPr>
            <a:xfrm>
              <a:off x="9097560" y="-1083699"/>
              <a:ext cx="3921082" cy="3764390"/>
              <a:chOff x="9097560" y="-1083699"/>
              <a:chExt cx="3921082" cy="3764390"/>
            </a:xfrm>
            <a:grpFill/>
          </p:grpSpPr>
          <p:grpSp>
            <p:nvGrpSpPr>
              <p:cNvPr id="3696" name="Graphic 2">
                <a:extLst>
                  <a:ext uri="{FF2B5EF4-FFF2-40B4-BE49-F238E27FC236}">
                    <a16:creationId xmlns:a16="http://schemas.microsoft.com/office/drawing/2014/main" id="{C82099BA-CA74-43D9-AD47-3A0A6EA55ABD}"/>
                  </a:ext>
                </a:extLst>
              </p:cNvPr>
              <p:cNvGrpSpPr/>
              <p:nvPr/>
            </p:nvGrpSpPr>
            <p:grpSpPr>
              <a:xfrm>
                <a:off x="9097560" y="-1083699"/>
                <a:ext cx="3921082" cy="3764390"/>
                <a:chOff x="9097560" y="-1083699"/>
                <a:chExt cx="3921082" cy="3764390"/>
              </a:xfrm>
              <a:grpFill/>
            </p:grpSpPr>
            <p:grpSp>
              <p:nvGrpSpPr>
                <p:cNvPr id="3712" name="Graphic 2">
                  <a:extLst>
                    <a:ext uri="{FF2B5EF4-FFF2-40B4-BE49-F238E27FC236}">
                      <a16:creationId xmlns:a16="http://schemas.microsoft.com/office/drawing/2014/main" id="{C5B0443E-7827-44DD-92B4-81399185B23F}"/>
                    </a:ext>
                  </a:extLst>
                </p:cNvPr>
                <p:cNvGrpSpPr/>
                <p:nvPr/>
              </p:nvGrpSpPr>
              <p:grpSpPr>
                <a:xfrm>
                  <a:off x="9097560" y="-1083699"/>
                  <a:ext cx="3921082" cy="3764390"/>
                  <a:chOff x="9097560" y="-1083699"/>
                  <a:chExt cx="3921082" cy="3764390"/>
                </a:xfrm>
                <a:grpFill/>
              </p:grpSpPr>
              <p:sp>
                <p:nvSpPr>
                  <p:cNvPr id="3934" name="Freeform: Shape 3933">
                    <a:extLst>
                      <a:ext uri="{FF2B5EF4-FFF2-40B4-BE49-F238E27FC236}">
                        <a16:creationId xmlns:a16="http://schemas.microsoft.com/office/drawing/2014/main" id="{6BDEADF1-EA0A-4F23-B336-BE34008B18C0}"/>
                      </a:ext>
                    </a:extLst>
                  </p:cNvPr>
                  <p:cNvSpPr/>
                  <p:nvPr/>
                </p:nvSpPr>
                <p:spPr>
                  <a:xfrm>
                    <a:off x="10339721" y="-1083699"/>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3 w 1386847"/>
                      <a:gd name="connsiteY3" fmla="*/ 3622863 h 3764390"/>
                      <a:gd name="connsiteX4" fmla="*/ 203447 w 1386847"/>
                      <a:gd name="connsiteY4" fmla="*/ 3586217 h 3764390"/>
                      <a:gd name="connsiteX5" fmla="*/ 272315 w 1386847"/>
                      <a:gd name="connsiteY5" fmla="*/ 3500290 h 3764390"/>
                      <a:gd name="connsiteX6" fmla="*/ 401206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3 w 1386847"/>
                      <a:gd name="connsiteY12" fmla="*/ 791040 h 3764390"/>
                      <a:gd name="connsiteX13" fmla="*/ 918036 w 1386847"/>
                      <a:gd name="connsiteY13" fmla="*/ 643194 h 3764390"/>
                      <a:gd name="connsiteX14" fmla="*/ 989432 w 1386847"/>
                      <a:gd name="connsiteY14" fmla="*/ 509248 h 3764390"/>
                      <a:gd name="connsiteX15" fmla="*/ 1062723 w 1386847"/>
                      <a:gd name="connsiteY15" fmla="*/ 390466 h 3764390"/>
                      <a:gd name="connsiteX16" fmla="*/ 1136014 w 1386847"/>
                      <a:gd name="connsiteY16" fmla="*/ 288110 h 3764390"/>
                      <a:gd name="connsiteX17" fmla="*/ 1264274 w 1386847"/>
                      <a:gd name="connsiteY17" fmla="*/ 128892 h 3764390"/>
                      <a:gd name="connsiteX18" fmla="*/ 1386847 w 1386847"/>
                      <a:gd name="connsiteY18" fmla="*/ 0 h 3764390"/>
                      <a:gd name="connsiteX19" fmla="*/ 1267433 w 1386847"/>
                      <a:gd name="connsiteY19" fmla="*/ 131419 h 3764390"/>
                      <a:gd name="connsiteX20" fmla="*/ 1142964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7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8 h 3764390"/>
                      <a:gd name="connsiteX35" fmla="*/ 39173 w 1386847"/>
                      <a:gd name="connsiteY35" fmla="*/ 3737223 h 3764390"/>
                      <a:gd name="connsiteX36" fmla="*/ 1263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cubicBezTo>
                          <a:pt x="0" y="3764391"/>
                          <a:pt x="13268" y="3754913"/>
                          <a:pt x="37277" y="3736591"/>
                        </a:cubicBezTo>
                        <a:cubicBezTo>
                          <a:pt x="61918" y="3718900"/>
                          <a:pt x="97932" y="3692995"/>
                          <a:pt x="138369" y="3653190"/>
                        </a:cubicBezTo>
                        <a:lnTo>
                          <a:pt x="171223" y="3622863"/>
                        </a:lnTo>
                        <a:cubicBezTo>
                          <a:pt x="181333" y="3611490"/>
                          <a:pt x="192706" y="3598854"/>
                          <a:pt x="203447" y="3586217"/>
                        </a:cubicBezTo>
                        <a:cubicBezTo>
                          <a:pt x="226192" y="3560944"/>
                          <a:pt x="250201" y="3533144"/>
                          <a:pt x="272315" y="3500290"/>
                        </a:cubicBezTo>
                        <a:cubicBezTo>
                          <a:pt x="320333" y="3437739"/>
                          <a:pt x="360770" y="3358130"/>
                          <a:pt x="401206" y="3270938"/>
                        </a:cubicBezTo>
                        <a:cubicBezTo>
                          <a:pt x="437220" y="3181220"/>
                          <a:pt x="470075" y="3081392"/>
                          <a:pt x="493452" y="2973351"/>
                        </a:cubicBezTo>
                        <a:cubicBezTo>
                          <a:pt x="516830" y="2865309"/>
                          <a:pt x="534521" y="2749686"/>
                          <a:pt x="547789" y="2629008"/>
                        </a:cubicBezTo>
                        <a:cubicBezTo>
                          <a:pt x="573694" y="2388284"/>
                          <a:pt x="585698" y="2129869"/>
                          <a:pt x="609076" y="1872086"/>
                        </a:cubicBezTo>
                        <a:cubicBezTo>
                          <a:pt x="622344" y="1743195"/>
                          <a:pt x="636876" y="1614303"/>
                          <a:pt x="658358" y="1488571"/>
                        </a:cubicBezTo>
                        <a:cubicBezTo>
                          <a:pt x="679208" y="1362838"/>
                          <a:pt x="705112" y="1239633"/>
                          <a:pt x="737967" y="1122746"/>
                        </a:cubicBezTo>
                        <a:cubicBezTo>
                          <a:pt x="768926" y="1005228"/>
                          <a:pt x="809363" y="894659"/>
                          <a:pt x="851063" y="791040"/>
                        </a:cubicBezTo>
                        <a:cubicBezTo>
                          <a:pt x="871913" y="739231"/>
                          <a:pt x="896554" y="691212"/>
                          <a:pt x="918036" y="643194"/>
                        </a:cubicBezTo>
                        <a:cubicBezTo>
                          <a:pt x="942677" y="597071"/>
                          <a:pt x="966687" y="552212"/>
                          <a:pt x="989432" y="509248"/>
                        </a:cubicBezTo>
                        <a:cubicBezTo>
                          <a:pt x="1015337" y="468180"/>
                          <a:pt x="1039346" y="428375"/>
                          <a:pt x="1062723" y="390466"/>
                        </a:cubicBezTo>
                        <a:cubicBezTo>
                          <a:pt x="1086732" y="353188"/>
                          <a:pt x="1113269" y="320333"/>
                          <a:pt x="1136014" y="288110"/>
                        </a:cubicBezTo>
                        <a:cubicBezTo>
                          <a:pt x="1181506" y="223665"/>
                          <a:pt x="1228892" y="173751"/>
                          <a:pt x="1264274" y="128892"/>
                        </a:cubicBezTo>
                        <a:cubicBezTo>
                          <a:pt x="1341356" y="46123"/>
                          <a:pt x="1386847" y="0"/>
                          <a:pt x="1386847" y="0"/>
                        </a:cubicBezTo>
                        <a:cubicBezTo>
                          <a:pt x="1386847" y="0"/>
                          <a:pt x="1342620" y="47387"/>
                          <a:pt x="1267433" y="131419"/>
                        </a:cubicBezTo>
                        <a:cubicBezTo>
                          <a:pt x="1233315" y="176278"/>
                          <a:pt x="1186560" y="227456"/>
                          <a:pt x="1142964" y="292533"/>
                        </a:cubicBezTo>
                        <a:cubicBezTo>
                          <a:pt x="1120851" y="325388"/>
                          <a:pt x="1095578" y="358874"/>
                          <a:pt x="1072201" y="396152"/>
                        </a:cubicBezTo>
                        <a:cubicBezTo>
                          <a:pt x="1049455" y="434061"/>
                          <a:pt x="1025446" y="473234"/>
                          <a:pt x="1000173" y="514934"/>
                        </a:cubicBezTo>
                        <a:cubicBezTo>
                          <a:pt x="977428" y="557898"/>
                          <a:pt x="954050" y="602126"/>
                          <a:pt x="930041" y="648880"/>
                        </a:cubicBezTo>
                        <a:cubicBezTo>
                          <a:pt x="909191" y="696899"/>
                          <a:pt x="885182" y="744917"/>
                          <a:pt x="864963" y="796727"/>
                        </a:cubicBezTo>
                        <a:cubicBezTo>
                          <a:pt x="824527" y="899713"/>
                          <a:pt x="784722" y="1010282"/>
                          <a:pt x="755026" y="1127169"/>
                        </a:cubicBezTo>
                        <a:cubicBezTo>
                          <a:pt x="723435" y="1244056"/>
                          <a:pt x="698794" y="1366629"/>
                          <a:pt x="678576" y="1491730"/>
                        </a:cubicBezTo>
                        <a:cubicBezTo>
                          <a:pt x="657726" y="1616831"/>
                          <a:pt x="644457" y="1745722"/>
                          <a:pt x="632453" y="1873982"/>
                        </a:cubicBezTo>
                        <a:cubicBezTo>
                          <a:pt x="607180" y="2131133"/>
                          <a:pt x="593280" y="2389548"/>
                          <a:pt x="565480" y="2630904"/>
                        </a:cubicBezTo>
                        <a:cubicBezTo>
                          <a:pt x="551580" y="2751581"/>
                          <a:pt x="532625" y="2867836"/>
                          <a:pt x="508616" y="2976510"/>
                        </a:cubicBezTo>
                        <a:cubicBezTo>
                          <a:pt x="484607" y="3085183"/>
                          <a:pt x="450488" y="3185642"/>
                          <a:pt x="413211" y="3275993"/>
                        </a:cubicBezTo>
                        <a:cubicBezTo>
                          <a:pt x="372143" y="3364448"/>
                          <a:pt x="329811" y="3443426"/>
                          <a:pt x="279897" y="3505344"/>
                        </a:cubicBezTo>
                        <a:cubicBezTo>
                          <a:pt x="257151" y="3538199"/>
                          <a:pt x="232510" y="3565367"/>
                          <a:pt x="209133" y="3590008"/>
                        </a:cubicBezTo>
                        <a:cubicBezTo>
                          <a:pt x="197760" y="3602645"/>
                          <a:pt x="186387" y="3614649"/>
                          <a:pt x="175646" y="3626022"/>
                        </a:cubicBezTo>
                        <a:cubicBezTo>
                          <a:pt x="163641" y="3636131"/>
                          <a:pt x="152901" y="3646240"/>
                          <a:pt x="142160" y="3655718"/>
                        </a:cubicBezTo>
                        <a:cubicBezTo>
                          <a:pt x="101091" y="3694890"/>
                          <a:pt x="63814" y="3719531"/>
                          <a:pt x="39173" y="3737223"/>
                        </a:cubicBezTo>
                        <a:cubicBezTo>
                          <a:pt x="14532" y="3754913"/>
                          <a:pt x="1263" y="3764391"/>
                          <a:pt x="1263" y="3764391"/>
                        </a:cubicBezTo>
                        <a:close/>
                      </a:path>
                    </a:pathLst>
                  </a:custGeom>
                  <a:grpFill/>
                  <a:ln w="63120" cap="flat">
                    <a:noFill/>
                    <a:prstDash val="solid"/>
                    <a:miter/>
                  </a:ln>
                </p:spPr>
                <p:txBody>
                  <a:bodyPr rtlCol="0" anchor="ctr"/>
                  <a:lstStyle/>
                  <a:p>
                    <a:endParaRPr lang="en-GB"/>
                  </a:p>
                </p:txBody>
              </p:sp>
              <p:sp>
                <p:nvSpPr>
                  <p:cNvPr id="3935" name="Freeform: Shape 3934">
                    <a:extLst>
                      <a:ext uri="{FF2B5EF4-FFF2-40B4-BE49-F238E27FC236}">
                        <a16:creationId xmlns:a16="http://schemas.microsoft.com/office/drawing/2014/main" id="{6D966D57-D8F1-479C-94F7-C1475A08EE23}"/>
                      </a:ext>
                    </a:extLst>
                  </p:cNvPr>
                  <p:cNvSpPr/>
                  <p:nvPr/>
                </p:nvSpPr>
                <p:spPr>
                  <a:xfrm>
                    <a:off x="9097560" y="625951"/>
                    <a:ext cx="3921082" cy="515689"/>
                  </a:xfrm>
                  <a:custGeom>
                    <a:avLst/>
                    <a:gdLst>
                      <a:gd name="connsiteX0" fmla="*/ 3921082 w 3921082"/>
                      <a:gd name="connsiteY0" fmla="*/ 243941 h 515689"/>
                      <a:gd name="connsiteX1" fmla="*/ 3881910 w 3921082"/>
                      <a:gd name="connsiteY1" fmla="*/ 267950 h 515689"/>
                      <a:gd name="connsiteX2" fmla="*/ 3770710 w 3921082"/>
                      <a:gd name="connsiteY2" fmla="*/ 332396 h 515689"/>
                      <a:gd name="connsiteX3" fmla="*/ 3687941 w 3921082"/>
                      <a:gd name="connsiteY3" fmla="*/ 372832 h 515689"/>
                      <a:gd name="connsiteX4" fmla="*/ 3587481 w 3921082"/>
                      <a:gd name="connsiteY4" fmla="*/ 413269 h 515689"/>
                      <a:gd name="connsiteX5" fmla="*/ 3469963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6 h 515689"/>
                      <a:gd name="connsiteX11" fmla="*/ 910455 w 3921082"/>
                      <a:gd name="connsiteY11" fmla="*/ 49972 h 515689"/>
                      <a:gd name="connsiteX12" fmla="*/ 606549 w 3921082"/>
                      <a:gd name="connsiteY12" fmla="*/ 13958 h 515689"/>
                      <a:gd name="connsiteX13" fmla="*/ 348766 w 3921082"/>
                      <a:gd name="connsiteY13" fmla="*/ 29122 h 515689"/>
                      <a:gd name="connsiteX14" fmla="*/ 243252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8 h 515689"/>
                      <a:gd name="connsiteX18" fmla="*/ 0 w 3921082"/>
                      <a:gd name="connsiteY18" fmla="*/ 157381 h 515689"/>
                      <a:gd name="connsiteX19" fmla="*/ 39173 w 3921082"/>
                      <a:gd name="connsiteY19" fmla="*/ 134004 h 515689"/>
                      <a:gd name="connsiteX20" fmla="*/ 86560 w 3921082"/>
                      <a:gd name="connsiteY20" fmla="*/ 106204 h 515689"/>
                      <a:gd name="connsiteX21" fmla="*/ 154165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9 h 515689"/>
                      <a:gd name="connsiteX28" fmla="*/ 2687768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2 h 515689"/>
                      <a:gd name="connsiteX32" fmla="*/ 3583690 w 3921082"/>
                      <a:gd name="connsiteY32" fmla="*/ 403160 h 515689"/>
                      <a:gd name="connsiteX33" fmla="*/ 3684782 w 3921082"/>
                      <a:gd name="connsiteY33" fmla="*/ 364619 h 515689"/>
                      <a:gd name="connsiteX34" fmla="*/ 3768182 w 3921082"/>
                      <a:gd name="connsiteY34" fmla="*/ 326078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2" y="243941"/>
                        </a:moveTo>
                        <a:lnTo>
                          <a:pt x="3881910" y="267950"/>
                        </a:lnTo>
                        <a:cubicBezTo>
                          <a:pt x="3856005" y="282482"/>
                          <a:pt x="3820623" y="308387"/>
                          <a:pt x="3770710" y="332396"/>
                        </a:cubicBezTo>
                        <a:cubicBezTo>
                          <a:pt x="3746069" y="344400"/>
                          <a:pt x="3718268" y="358300"/>
                          <a:pt x="3687941" y="372832"/>
                        </a:cubicBezTo>
                        <a:cubicBezTo>
                          <a:pt x="3658245" y="387996"/>
                          <a:pt x="3623495" y="398737"/>
                          <a:pt x="3587481" y="413269"/>
                        </a:cubicBezTo>
                        <a:cubicBezTo>
                          <a:pt x="3551467" y="428433"/>
                          <a:pt x="3512294" y="439805"/>
                          <a:pt x="3469963" y="451810"/>
                        </a:cubicBezTo>
                        <a:cubicBezTo>
                          <a:pt x="3428262" y="465710"/>
                          <a:pt x="3383403" y="474556"/>
                          <a:pt x="3336648" y="483401"/>
                        </a:cubicBezTo>
                        <a:cubicBezTo>
                          <a:pt x="3243138" y="502988"/>
                          <a:pt x="3139520" y="511201"/>
                          <a:pt x="3030215" y="515624"/>
                        </a:cubicBezTo>
                        <a:cubicBezTo>
                          <a:pt x="2920910" y="516256"/>
                          <a:pt x="2805286" y="512465"/>
                          <a:pt x="2687136" y="497301"/>
                        </a:cubicBezTo>
                        <a:cubicBezTo>
                          <a:pt x="2449571" y="470133"/>
                          <a:pt x="2201897" y="409478"/>
                          <a:pt x="1957382" y="340609"/>
                        </a:cubicBezTo>
                        <a:cubicBezTo>
                          <a:pt x="1713499" y="269845"/>
                          <a:pt x="1472776" y="190236"/>
                          <a:pt x="1243424" y="127686"/>
                        </a:cubicBezTo>
                        <a:cubicBezTo>
                          <a:pt x="1129065" y="96095"/>
                          <a:pt x="1017233" y="69558"/>
                          <a:pt x="910455" y="49972"/>
                        </a:cubicBezTo>
                        <a:cubicBezTo>
                          <a:pt x="803677" y="28490"/>
                          <a:pt x="701322" y="19644"/>
                          <a:pt x="606549" y="13958"/>
                        </a:cubicBezTo>
                        <a:cubicBezTo>
                          <a:pt x="511776" y="13326"/>
                          <a:pt x="424584" y="15221"/>
                          <a:pt x="348766" y="29122"/>
                        </a:cubicBezTo>
                        <a:cubicBezTo>
                          <a:pt x="310856" y="34808"/>
                          <a:pt x="275474" y="41758"/>
                          <a:pt x="243252" y="51867"/>
                        </a:cubicBezTo>
                        <a:cubicBezTo>
                          <a:pt x="211029" y="60713"/>
                          <a:pt x="181333" y="68926"/>
                          <a:pt x="156060" y="80299"/>
                        </a:cubicBezTo>
                        <a:cubicBezTo>
                          <a:pt x="130787" y="91040"/>
                          <a:pt x="107410" y="99886"/>
                          <a:pt x="87823" y="108731"/>
                        </a:cubicBezTo>
                        <a:lnTo>
                          <a:pt x="39805" y="135268"/>
                        </a:lnTo>
                        <a:lnTo>
                          <a:pt x="0" y="157381"/>
                        </a:lnTo>
                        <a:lnTo>
                          <a:pt x="39173" y="134004"/>
                        </a:lnTo>
                        <a:cubicBezTo>
                          <a:pt x="51809" y="126422"/>
                          <a:pt x="67605" y="116945"/>
                          <a:pt x="86560" y="106204"/>
                        </a:cubicBezTo>
                        <a:cubicBezTo>
                          <a:pt x="105515" y="96726"/>
                          <a:pt x="128892" y="87249"/>
                          <a:pt x="154165" y="75876"/>
                        </a:cubicBezTo>
                        <a:cubicBezTo>
                          <a:pt x="179437" y="63240"/>
                          <a:pt x="208501" y="55026"/>
                          <a:pt x="240724" y="44917"/>
                        </a:cubicBezTo>
                        <a:cubicBezTo>
                          <a:pt x="272315" y="33544"/>
                          <a:pt x="307697" y="25962"/>
                          <a:pt x="346238" y="19644"/>
                        </a:cubicBezTo>
                        <a:cubicBezTo>
                          <a:pt x="422057" y="3849"/>
                          <a:pt x="510512" y="-574"/>
                          <a:pt x="605917" y="58"/>
                        </a:cubicBezTo>
                        <a:cubicBezTo>
                          <a:pt x="701322" y="5112"/>
                          <a:pt x="804309" y="13326"/>
                          <a:pt x="911718" y="33544"/>
                        </a:cubicBezTo>
                        <a:cubicBezTo>
                          <a:pt x="1019128" y="52499"/>
                          <a:pt x="1131592" y="78404"/>
                          <a:pt x="1246583" y="108731"/>
                        </a:cubicBezTo>
                        <a:cubicBezTo>
                          <a:pt x="1477198" y="169386"/>
                          <a:pt x="1718554" y="247100"/>
                          <a:pt x="1962437" y="315969"/>
                        </a:cubicBezTo>
                        <a:cubicBezTo>
                          <a:pt x="2205688" y="386100"/>
                          <a:pt x="2452099" y="448651"/>
                          <a:pt x="2687768" y="477083"/>
                        </a:cubicBezTo>
                        <a:cubicBezTo>
                          <a:pt x="2805286" y="493510"/>
                          <a:pt x="2920278" y="497933"/>
                          <a:pt x="3028951" y="497933"/>
                        </a:cubicBezTo>
                        <a:cubicBezTo>
                          <a:pt x="3137624" y="494774"/>
                          <a:pt x="3239980" y="486560"/>
                          <a:pt x="3333489" y="468237"/>
                        </a:cubicBezTo>
                        <a:cubicBezTo>
                          <a:pt x="3380244" y="460024"/>
                          <a:pt x="3424471" y="451178"/>
                          <a:pt x="3466171" y="438542"/>
                        </a:cubicBezTo>
                        <a:cubicBezTo>
                          <a:pt x="3507872" y="427801"/>
                          <a:pt x="3547676" y="417692"/>
                          <a:pt x="3583690" y="403160"/>
                        </a:cubicBezTo>
                        <a:cubicBezTo>
                          <a:pt x="3619704" y="389260"/>
                          <a:pt x="3654454" y="379151"/>
                          <a:pt x="3684782" y="364619"/>
                        </a:cubicBezTo>
                        <a:cubicBezTo>
                          <a:pt x="3715109" y="350719"/>
                          <a:pt x="3742909" y="337450"/>
                          <a:pt x="3768182" y="326078"/>
                        </a:cubicBezTo>
                        <a:cubicBezTo>
                          <a:pt x="3818728" y="302700"/>
                          <a:pt x="3854742" y="277427"/>
                          <a:pt x="3880646" y="264159"/>
                        </a:cubicBezTo>
                        <a:cubicBezTo>
                          <a:pt x="3906551" y="248995"/>
                          <a:pt x="3919819" y="241413"/>
                          <a:pt x="3919819" y="241413"/>
                        </a:cubicBezTo>
                        <a:close/>
                      </a:path>
                    </a:pathLst>
                  </a:custGeom>
                  <a:grpFill/>
                  <a:ln w="63120" cap="flat">
                    <a:noFill/>
                    <a:prstDash val="solid"/>
                    <a:miter/>
                  </a:ln>
                </p:spPr>
                <p:txBody>
                  <a:bodyPr rtlCol="0" anchor="ctr"/>
                  <a:lstStyle/>
                  <a:p>
                    <a:endParaRPr lang="en-GB"/>
                  </a:p>
                </p:txBody>
              </p:sp>
              <p:sp>
                <p:nvSpPr>
                  <p:cNvPr id="3936" name="Freeform: Shape 3935">
                    <a:extLst>
                      <a:ext uri="{FF2B5EF4-FFF2-40B4-BE49-F238E27FC236}">
                        <a16:creationId xmlns:a16="http://schemas.microsoft.com/office/drawing/2014/main" id="{9D8A6A01-D9C8-4724-9D84-545491946EC1}"/>
                      </a:ext>
                    </a:extLst>
                  </p:cNvPr>
                  <p:cNvSpPr/>
                  <p:nvPr/>
                </p:nvSpPr>
                <p:spPr>
                  <a:xfrm>
                    <a:off x="11376539" y="-637633"/>
                    <a:ext cx="1175187" cy="1693912"/>
                  </a:xfrm>
                  <a:custGeom>
                    <a:avLst/>
                    <a:gdLst>
                      <a:gd name="connsiteX0" fmla="*/ 0 w 1175187"/>
                      <a:gd name="connsiteY0" fmla="*/ 0 h 1693912"/>
                      <a:gd name="connsiteX1" fmla="*/ 188915 w 1175187"/>
                      <a:gd name="connsiteY1" fmla="*/ 260942 h 1693912"/>
                      <a:gd name="connsiteX2" fmla="*/ 597071 w 1175187"/>
                      <a:gd name="connsiteY2" fmla="*/ 840322 h 1693912"/>
                      <a:gd name="connsiteX3" fmla="*/ 997014 w 1175187"/>
                      <a:gd name="connsiteY3" fmla="*/ 1425389 h 1693912"/>
                      <a:gd name="connsiteX4" fmla="*/ 1175188 w 1175187"/>
                      <a:gd name="connsiteY4" fmla="*/ 1693913 h 1693912"/>
                      <a:gd name="connsiteX5" fmla="*/ 986273 w 1175187"/>
                      <a:gd name="connsiteY5" fmla="*/ 1432971 h 1693912"/>
                      <a:gd name="connsiteX6" fmla="*/ 578117 w 1175187"/>
                      <a:gd name="connsiteY6" fmla="*/ 853590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9" y="104251"/>
                          <a:pt x="188915" y="260942"/>
                        </a:cubicBezTo>
                        <a:cubicBezTo>
                          <a:pt x="301379" y="418266"/>
                          <a:pt x="449225" y="629294"/>
                          <a:pt x="597071" y="840322"/>
                        </a:cubicBezTo>
                        <a:cubicBezTo>
                          <a:pt x="743022" y="1052614"/>
                          <a:pt x="888972" y="1264906"/>
                          <a:pt x="997014" y="1425389"/>
                        </a:cubicBezTo>
                        <a:cubicBezTo>
                          <a:pt x="1103792" y="1586503"/>
                          <a:pt x="1175188" y="1693913"/>
                          <a:pt x="1175188" y="1693913"/>
                        </a:cubicBezTo>
                        <a:cubicBezTo>
                          <a:pt x="1175188" y="1693913"/>
                          <a:pt x="1099369" y="1589662"/>
                          <a:pt x="986273" y="1432971"/>
                        </a:cubicBezTo>
                        <a:cubicBezTo>
                          <a:pt x="873809" y="1275647"/>
                          <a:pt x="725963" y="1064619"/>
                          <a:pt x="578117" y="853590"/>
                        </a:cubicBezTo>
                        <a:cubicBezTo>
                          <a:pt x="432166" y="641298"/>
                          <a:pt x="286215" y="429007"/>
                          <a:pt x="178174" y="268524"/>
                        </a:cubicBezTo>
                        <a:cubicBezTo>
                          <a:pt x="71396" y="107410"/>
                          <a:pt x="0" y="0"/>
                          <a:pt x="0" y="0"/>
                        </a:cubicBezTo>
                        <a:close/>
                      </a:path>
                    </a:pathLst>
                  </a:custGeom>
                  <a:grpFill/>
                  <a:ln w="63120" cap="flat">
                    <a:noFill/>
                    <a:prstDash val="solid"/>
                    <a:miter/>
                  </a:ln>
                </p:spPr>
                <p:txBody>
                  <a:bodyPr rtlCol="0" anchor="ctr"/>
                  <a:lstStyle/>
                  <a:p>
                    <a:endParaRPr lang="en-GB"/>
                  </a:p>
                </p:txBody>
              </p:sp>
              <p:sp>
                <p:nvSpPr>
                  <p:cNvPr id="3937" name="Freeform: Shape 3936">
                    <a:extLst>
                      <a:ext uri="{FF2B5EF4-FFF2-40B4-BE49-F238E27FC236}">
                        <a16:creationId xmlns:a16="http://schemas.microsoft.com/office/drawing/2014/main" id="{C41BFB42-2F1D-4D4F-B780-4FA08BA34B07}"/>
                      </a:ext>
                    </a:extLst>
                  </p:cNvPr>
                  <p:cNvSpPr/>
                  <p:nvPr/>
                </p:nvSpPr>
                <p:spPr>
                  <a:xfrm>
                    <a:off x="11111806" y="-53198"/>
                    <a:ext cx="822630" cy="1186560"/>
                  </a:xfrm>
                  <a:custGeom>
                    <a:avLst/>
                    <a:gdLst>
                      <a:gd name="connsiteX0" fmla="*/ 0 w 822630"/>
                      <a:gd name="connsiteY0" fmla="*/ 0 h 1186560"/>
                      <a:gd name="connsiteX1" fmla="*/ 133946 w 822630"/>
                      <a:gd name="connsiteY1" fmla="*/ 181965 h 1186560"/>
                      <a:gd name="connsiteX2" fmla="*/ 420793 w 822630"/>
                      <a:gd name="connsiteY2" fmla="*/ 586962 h 1186560"/>
                      <a:gd name="connsiteX3" fmla="*/ 699426 w 822630"/>
                      <a:gd name="connsiteY3" fmla="*/ 997646 h 1186560"/>
                      <a:gd name="connsiteX4" fmla="*/ 822631 w 822630"/>
                      <a:gd name="connsiteY4" fmla="*/ 1186560 h 1186560"/>
                      <a:gd name="connsiteX5" fmla="*/ 688685 w 822630"/>
                      <a:gd name="connsiteY5" fmla="*/ 1004596 h 1186560"/>
                      <a:gd name="connsiteX6" fmla="*/ 401838 w 822630"/>
                      <a:gd name="connsiteY6" fmla="*/ 599598 h 1186560"/>
                      <a:gd name="connsiteX7" fmla="*/ 123205 w 822630"/>
                      <a:gd name="connsiteY7" fmla="*/ 188915 h 1186560"/>
                      <a:gd name="connsiteX8" fmla="*/ 0 w 822630"/>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0" h="1186560">
                        <a:moveTo>
                          <a:pt x="0" y="0"/>
                        </a:moveTo>
                        <a:cubicBezTo>
                          <a:pt x="0" y="0"/>
                          <a:pt x="53705" y="72659"/>
                          <a:pt x="133946" y="181965"/>
                        </a:cubicBezTo>
                        <a:cubicBezTo>
                          <a:pt x="213555" y="291270"/>
                          <a:pt x="317174" y="439116"/>
                          <a:pt x="420793" y="586962"/>
                        </a:cubicBezTo>
                        <a:cubicBezTo>
                          <a:pt x="523148" y="735440"/>
                          <a:pt x="624871" y="884550"/>
                          <a:pt x="699426" y="997646"/>
                        </a:cubicBezTo>
                        <a:cubicBezTo>
                          <a:pt x="773349" y="1111374"/>
                          <a:pt x="822631" y="1186560"/>
                          <a:pt x="822631" y="1186560"/>
                        </a:cubicBezTo>
                        <a:cubicBezTo>
                          <a:pt x="822631" y="1186560"/>
                          <a:pt x="768926" y="1113901"/>
                          <a:pt x="688685" y="1004596"/>
                        </a:cubicBezTo>
                        <a:cubicBezTo>
                          <a:pt x="609076" y="895291"/>
                          <a:pt x="505457" y="747444"/>
                          <a:pt x="401838" y="599598"/>
                        </a:cubicBezTo>
                        <a:cubicBezTo>
                          <a:pt x="299483" y="451120"/>
                          <a:pt x="197760" y="302011"/>
                          <a:pt x="123205" y="188915"/>
                        </a:cubicBezTo>
                        <a:cubicBezTo>
                          <a:pt x="49282" y="75187"/>
                          <a:pt x="0" y="0"/>
                          <a:pt x="0" y="0"/>
                        </a:cubicBezTo>
                        <a:close/>
                      </a:path>
                    </a:pathLst>
                  </a:custGeom>
                  <a:grpFill/>
                  <a:ln w="63120" cap="flat">
                    <a:noFill/>
                    <a:prstDash val="solid"/>
                    <a:miter/>
                  </a:ln>
                </p:spPr>
                <p:txBody>
                  <a:bodyPr rtlCol="0" anchor="ctr"/>
                  <a:lstStyle/>
                  <a:p>
                    <a:endParaRPr lang="en-GB"/>
                  </a:p>
                </p:txBody>
              </p:sp>
              <p:sp>
                <p:nvSpPr>
                  <p:cNvPr id="3938" name="Freeform: Shape 3937">
                    <a:extLst>
                      <a:ext uri="{FF2B5EF4-FFF2-40B4-BE49-F238E27FC236}">
                        <a16:creationId xmlns:a16="http://schemas.microsoft.com/office/drawing/2014/main" id="{EF6A5982-20B7-4CEF-9801-6EC81868CCA8}"/>
                      </a:ext>
                    </a:extLst>
                  </p:cNvPr>
                  <p:cNvSpPr/>
                  <p:nvPr/>
                </p:nvSpPr>
                <p:spPr>
                  <a:xfrm>
                    <a:off x="9944201" y="642436"/>
                    <a:ext cx="887077" cy="1278174"/>
                  </a:xfrm>
                  <a:custGeom>
                    <a:avLst/>
                    <a:gdLst>
                      <a:gd name="connsiteX0" fmla="*/ 0 w 887077"/>
                      <a:gd name="connsiteY0" fmla="*/ 0 h 1278174"/>
                      <a:gd name="connsiteX1" fmla="*/ 144055 w 887077"/>
                      <a:gd name="connsiteY1" fmla="*/ 195865 h 1278174"/>
                      <a:gd name="connsiteX2" fmla="*/ 453016 w 887077"/>
                      <a:gd name="connsiteY2" fmla="*/ 632453 h 1278174"/>
                      <a:gd name="connsiteX3" fmla="*/ 753763 w 887077"/>
                      <a:gd name="connsiteY3" fmla="*/ 1074728 h 1278174"/>
                      <a:gd name="connsiteX4" fmla="*/ 887077 w 887077"/>
                      <a:gd name="connsiteY4" fmla="*/ 1278174 h 1278174"/>
                      <a:gd name="connsiteX5" fmla="*/ 743022 w 887077"/>
                      <a:gd name="connsiteY5" fmla="*/ 1082310 h 1278174"/>
                      <a:gd name="connsiteX6" fmla="*/ 434061 w 887077"/>
                      <a:gd name="connsiteY6" fmla="*/ 645721 h 1278174"/>
                      <a:gd name="connsiteX7" fmla="*/ 133314 w 887077"/>
                      <a:gd name="connsiteY7" fmla="*/ 203447 h 1278174"/>
                      <a:gd name="connsiteX8" fmla="*/ 0 w 887077"/>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7" h="1278174">
                        <a:moveTo>
                          <a:pt x="0" y="0"/>
                        </a:moveTo>
                        <a:cubicBezTo>
                          <a:pt x="0" y="0"/>
                          <a:pt x="57496" y="78346"/>
                          <a:pt x="144055" y="195865"/>
                        </a:cubicBezTo>
                        <a:cubicBezTo>
                          <a:pt x="229983" y="314015"/>
                          <a:pt x="341184" y="473234"/>
                          <a:pt x="453016" y="632453"/>
                        </a:cubicBezTo>
                        <a:cubicBezTo>
                          <a:pt x="562953" y="792936"/>
                          <a:pt x="672890" y="953418"/>
                          <a:pt x="753763" y="1074728"/>
                        </a:cubicBezTo>
                        <a:cubicBezTo>
                          <a:pt x="833372" y="1196669"/>
                          <a:pt x="887077" y="1278174"/>
                          <a:pt x="887077" y="1278174"/>
                        </a:cubicBezTo>
                        <a:cubicBezTo>
                          <a:pt x="887077" y="1278174"/>
                          <a:pt x="829582" y="1199829"/>
                          <a:pt x="743022" y="1082310"/>
                        </a:cubicBezTo>
                        <a:cubicBezTo>
                          <a:pt x="657094" y="964159"/>
                          <a:pt x="545894" y="804940"/>
                          <a:pt x="434061" y="645721"/>
                        </a:cubicBezTo>
                        <a:cubicBezTo>
                          <a:pt x="324125" y="485239"/>
                          <a:pt x="214187" y="324756"/>
                          <a:pt x="133314" y="203447"/>
                        </a:cubicBezTo>
                        <a:cubicBezTo>
                          <a:pt x="53705" y="81505"/>
                          <a:pt x="0" y="0"/>
                          <a:pt x="0" y="0"/>
                        </a:cubicBezTo>
                        <a:close/>
                      </a:path>
                    </a:pathLst>
                  </a:custGeom>
                  <a:grpFill/>
                  <a:ln w="63120" cap="flat">
                    <a:noFill/>
                    <a:prstDash val="solid"/>
                    <a:miter/>
                  </a:ln>
                </p:spPr>
                <p:txBody>
                  <a:bodyPr rtlCol="0" anchor="ctr"/>
                  <a:lstStyle/>
                  <a:p>
                    <a:endParaRPr lang="en-GB"/>
                  </a:p>
                </p:txBody>
              </p:sp>
            </p:grpSp>
            <p:sp>
              <p:nvSpPr>
                <p:cNvPr id="3713" name="Freeform: Shape 3712">
                  <a:extLst>
                    <a:ext uri="{FF2B5EF4-FFF2-40B4-BE49-F238E27FC236}">
                      <a16:creationId xmlns:a16="http://schemas.microsoft.com/office/drawing/2014/main" id="{3CE1ED05-B88E-410C-BDB8-CEDC54CA0B76}"/>
                    </a:ext>
                  </a:extLst>
                </p:cNvPr>
                <p:cNvSpPr/>
                <p:nvPr/>
              </p:nvSpPr>
              <p:spPr>
                <a:xfrm>
                  <a:off x="9881252" y="558005"/>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4" name="Freeform: Shape 3713">
                  <a:extLst>
                    <a:ext uri="{FF2B5EF4-FFF2-40B4-BE49-F238E27FC236}">
                      <a16:creationId xmlns:a16="http://schemas.microsoft.com/office/drawing/2014/main" id="{FCED0CAB-0278-4BAC-9926-0C800D78093F}"/>
                    </a:ext>
                  </a:extLst>
                </p:cNvPr>
                <p:cNvSpPr/>
                <p:nvPr/>
              </p:nvSpPr>
              <p:spPr>
                <a:xfrm>
                  <a:off x="10478955" y="596546"/>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5" name="Freeform: Shape 3714">
                  <a:extLst>
                    <a:ext uri="{FF2B5EF4-FFF2-40B4-BE49-F238E27FC236}">
                      <a16:creationId xmlns:a16="http://schemas.microsoft.com/office/drawing/2014/main" id="{976EFED1-327F-4A8A-B84B-E384F50C3133}"/>
                    </a:ext>
                  </a:extLst>
                </p:cNvPr>
                <p:cNvSpPr/>
                <p:nvPr/>
              </p:nvSpPr>
              <p:spPr>
                <a:xfrm>
                  <a:off x="11478496" y="1110849"/>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6" name="Freeform: Shape 3715">
                  <a:extLst>
                    <a:ext uri="{FF2B5EF4-FFF2-40B4-BE49-F238E27FC236}">
                      <a16:creationId xmlns:a16="http://schemas.microsoft.com/office/drawing/2014/main" id="{4D29D8CB-1540-4466-9798-3AB1FFD00BBA}"/>
                    </a:ext>
                  </a:extLst>
                </p:cNvPr>
                <p:cNvSpPr/>
                <p:nvPr/>
              </p:nvSpPr>
              <p:spPr>
                <a:xfrm>
                  <a:off x="12409800" y="92888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7" name="Freeform: Shape 3716">
                  <a:extLst>
                    <a:ext uri="{FF2B5EF4-FFF2-40B4-BE49-F238E27FC236}">
                      <a16:creationId xmlns:a16="http://schemas.microsoft.com/office/drawing/2014/main" id="{716CEFFD-98C7-4A09-BBA4-8199F05770F5}"/>
                    </a:ext>
                  </a:extLst>
                </p:cNvPr>
                <p:cNvSpPr/>
                <p:nvPr/>
              </p:nvSpPr>
              <p:spPr>
                <a:xfrm>
                  <a:off x="10633751" y="220895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8" name="Freeform: Shape 3717">
                  <a:extLst>
                    <a:ext uri="{FF2B5EF4-FFF2-40B4-BE49-F238E27FC236}">
                      <a16:creationId xmlns:a16="http://schemas.microsoft.com/office/drawing/2014/main" id="{7BD17C46-3BB2-4EA4-81A4-4B4C2E40A08E}"/>
                    </a:ext>
                  </a:extLst>
                </p:cNvPr>
                <p:cNvSpPr/>
                <p:nvPr/>
              </p:nvSpPr>
              <p:spPr>
                <a:xfrm>
                  <a:off x="11279472" y="-103734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3719" name="Freeform: Shape 3718">
                  <a:extLst>
                    <a:ext uri="{FF2B5EF4-FFF2-40B4-BE49-F238E27FC236}">
                      <a16:creationId xmlns:a16="http://schemas.microsoft.com/office/drawing/2014/main" id="{7A12AFB9-F209-4F39-8D1C-DB50002476B5}"/>
                    </a:ext>
                  </a:extLst>
                </p:cNvPr>
                <p:cNvSpPr/>
                <p:nvPr/>
              </p:nvSpPr>
              <p:spPr>
                <a:xfrm>
                  <a:off x="11111569" y="-70042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6"/>
                      </a:cubicBezTo>
                      <a:cubicBezTo>
                        <a:pt x="40674" y="122811"/>
                        <a:pt x="77320" y="123443"/>
                        <a:pt x="100066" y="100066"/>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720" name="Freeform: Shape 3719">
                  <a:extLst>
                    <a:ext uri="{FF2B5EF4-FFF2-40B4-BE49-F238E27FC236}">
                      <a16:creationId xmlns:a16="http://schemas.microsoft.com/office/drawing/2014/main" id="{3EB91B89-7615-4B95-88F2-80B057B24E7F}"/>
                    </a:ext>
                  </a:extLst>
                </p:cNvPr>
                <p:cNvSpPr/>
                <p:nvPr/>
              </p:nvSpPr>
              <p:spPr>
                <a:xfrm>
                  <a:off x="11303642" y="-44074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721" name="Freeform: Shape 3720">
                  <a:extLst>
                    <a:ext uri="{FF2B5EF4-FFF2-40B4-BE49-F238E27FC236}">
                      <a16:creationId xmlns:a16="http://schemas.microsoft.com/office/drawing/2014/main" id="{10CE8272-5CF6-4896-8D69-76D6A805DBB8}"/>
                    </a:ext>
                  </a:extLst>
                </p:cNvPr>
                <p:cNvSpPr/>
                <p:nvPr/>
              </p:nvSpPr>
              <p:spPr>
                <a:xfrm>
                  <a:off x="11013004" y="-275837"/>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5"/>
                      </a:cubicBezTo>
                      <a:cubicBezTo>
                        <a:pt x="40675"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722" name="Freeform: Shape 3721">
                  <a:extLst>
                    <a:ext uri="{FF2B5EF4-FFF2-40B4-BE49-F238E27FC236}">
                      <a16:creationId xmlns:a16="http://schemas.microsoft.com/office/drawing/2014/main" id="{4B0B4F4C-209B-4592-927E-3C2BA27992BC}"/>
                    </a:ext>
                  </a:extLst>
                </p:cNvPr>
                <p:cNvSpPr/>
                <p:nvPr/>
              </p:nvSpPr>
              <p:spPr>
                <a:xfrm>
                  <a:off x="10815876" y="73254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723" name="Freeform: Shape 3722">
                  <a:extLst>
                    <a:ext uri="{FF2B5EF4-FFF2-40B4-BE49-F238E27FC236}">
                      <a16:creationId xmlns:a16="http://schemas.microsoft.com/office/drawing/2014/main" id="{B5C6CFC4-4E3F-4C58-83C9-D8487F782B5D}"/>
                    </a:ext>
                  </a:extLst>
                </p:cNvPr>
                <p:cNvSpPr/>
                <p:nvPr/>
              </p:nvSpPr>
              <p:spPr>
                <a:xfrm>
                  <a:off x="10206169" y="738235"/>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8" y="40042"/>
                        <a:pt x="-6080" y="77320"/>
                        <a:pt x="17297" y="100065"/>
                      </a:cubicBezTo>
                      <a:cubicBezTo>
                        <a:pt x="40042"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724" name="Freeform: Shape 3723">
                  <a:extLst>
                    <a:ext uri="{FF2B5EF4-FFF2-40B4-BE49-F238E27FC236}">
                      <a16:creationId xmlns:a16="http://schemas.microsoft.com/office/drawing/2014/main" id="{2D145135-FD1A-4180-AA69-87C73AFC8369}"/>
                    </a:ext>
                  </a:extLst>
                </p:cNvPr>
                <p:cNvSpPr/>
                <p:nvPr/>
              </p:nvSpPr>
              <p:spPr>
                <a:xfrm>
                  <a:off x="9438506" y="53352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725" name="Freeform: Shape 3724">
                  <a:extLst>
                    <a:ext uri="{FF2B5EF4-FFF2-40B4-BE49-F238E27FC236}">
                      <a16:creationId xmlns:a16="http://schemas.microsoft.com/office/drawing/2014/main" id="{B56D110C-BE4B-4D76-962C-D492D2D3F839}"/>
                    </a:ext>
                  </a:extLst>
                </p:cNvPr>
                <p:cNvSpPr/>
                <p:nvPr/>
              </p:nvSpPr>
              <p:spPr>
                <a:xfrm>
                  <a:off x="9215473" y="76161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8" y="40042"/>
                        <a:pt x="-6080" y="77320"/>
                        <a:pt x="17297" y="100066"/>
                      </a:cubicBezTo>
                      <a:cubicBezTo>
                        <a:pt x="40042" y="122811"/>
                        <a:pt x="77320" y="123443"/>
                        <a:pt x="100066" y="100066"/>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726" name="Freeform: Shape 3725">
                  <a:extLst>
                    <a:ext uri="{FF2B5EF4-FFF2-40B4-BE49-F238E27FC236}">
                      <a16:creationId xmlns:a16="http://schemas.microsoft.com/office/drawing/2014/main" id="{E9F5FB75-F4B9-4688-84BC-BE0E627E008B}"/>
                    </a:ext>
                  </a:extLst>
                </p:cNvPr>
                <p:cNvSpPr/>
                <p:nvPr/>
              </p:nvSpPr>
              <p:spPr>
                <a:xfrm>
                  <a:off x="11149478" y="93094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727" name="Freeform: Shape 3726">
                  <a:extLst>
                    <a:ext uri="{FF2B5EF4-FFF2-40B4-BE49-F238E27FC236}">
                      <a16:creationId xmlns:a16="http://schemas.microsoft.com/office/drawing/2014/main" id="{7ECDE03B-F5F2-470B-AB6B-F2B43DD89FDF}"/>
                    </a:ext>
                  </a:extLst>
                </p:cNvPr>
                <p:cNvSpPr/>
                <p:nvPr/>
              </p:nvSpPr>
              <p:spPr>
                <a:xfrm>
                  <a:off x="11963264" y="120136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728" name="Freeform: Shape 3727">
                  <a:extLst>
                    <a:ext uri="{FF2B5EF4-FFF2-40B4-BE49-F238E27FC236}">
                      <a16:creationId xmlns:a16="http://schemas.microsoft.com/office/drawing/2014/main" id="{A4FB3A9B-A3FC-402F-8E4E-2AD69CF0F691}"/>
                    </a:ext>
                  </a:extLst>
                </p:cNvPr>
                <p:cNvSpPr/>
                <p:nvPr/>
              </p:nvSpPr>
              <p:spPr>
                <a:xfrm>
                  <a:off x="12445423" y="119449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29" name="Freeform: Shape 3728">
                  <a:extLst>
                    <a:ext uri="{FF2B5EF4-FFF2-40B4-BE49-F238E27FC236}">
                      <a16:creationId xmlns:a16="http://schemas.microsoft.com/office/drawing/2014/main" id="{51DF3F4C-2C5B-420F-B5FE-F0115E0685C2}"/>
                    </a:ext>
                  </a:extLst>
                </p:cNvPr>
                <p:cNvSpPr/>
                <p:nvPr/>
              </p:nvSpPr>
              <p:spPr>
                <a:xfrm>
                  <a:off x="11966503" y="111614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0" name="Freeform: Shape 3729">
                  <a:extLst>
                    <a:ext uri="{FF2B5EF4-FFF2-40B4-BE49-F238E27FC236}">
                      <a16:creationId xmlns:a16="http://schemas.microsoft.com/office/drawing/2014/main" id="{14CD4F55-F86E-41C2-9265-C3F460B5F839}"/>
                    </a:ext>
                  </a:extLst>
                </p:cNvPr>
                <p:cNvSpPr/>
                <p:nvPr/>
              </p:nvSpPr>
              <p:spPr>
                <a:xfrm>
                  <a:off x="11526755" y="98725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1" name="Freeform: Shape 3730">
                  <a:extLst>
                    <a:ext uri="{FF2B5EF4-FFF2-40B4-BE49-F238E27FC236}">
                      <a16:creationId xmlns:a16="http://schemas.microsoft.com/office/drawing/2014/main" id="{32C2434B-0AB3-44DF-B183-EB1EB7681B02}"/>
                    </a:ext>
                  </a:extLst>
                </p:cNvPr>
                <p:cNvSpPr/>
                <p:nvPr/>
              </p:nvSpPr>
              <p:spPr>
                <a:xfrm>
                  <a:off x="11104067" y="106307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2" name="Freeform: Shape 3731">
                  <a:extLst>
                    <a:ext uri="{FF2B5EF4-FFF2-40B4-BE49-F238E27FC236}">
                      <a16:creationId xmlns:a16="http://schemas.microsoft.com/office/drawing/2014/main" id="{04164718-4CE8-4FC8-AA30-84698186E8AB}"/>
                    </a:ext>
                  </a:extLst>
                </p:cNvPr>
                <p:cNvSpPr/>
                <p:nvPr/>
              </p:nvSpPr>
              <p:spPr>
                <a:xfrm>
                  <a:off x="10821011" y="12545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3" name="Freeform: Shape 3732">
                  <a:extLst>
                    <a:ext uri="{FF2B5EF4-FFF2-40B4-BE49-F238E27FC236}">
                      <a16:creationId xmlns:a16="http://schemas.microsoft.com/office/drawing/2014/main" id="{0F2BB701-4C0C-4F8D-B7E5-6A379FCD8618}"/>
                    </a:ext>
                  </a:extLst>
                </p:cNvPr>
                <p:cNvSpPr/>
                <p:nvPr/>
              </p:nvSpPr>
              <p:spPr>
                <a:xfrm>
                  <a:off x="10851338" y="99862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4" name="Freeform: Shape 3733">
                  <a:extLst>
                    <a:ext uri="{FF2B5EF4-FFF2-40B4-BE49-F238E27FC236}">
                      <a16:creationId xmlns:a16="http://schemas.microsoft.com/office/drawing/2014/main" id="{C7E387E4-3D0B-4CAB-A3A4-486ACED42FEF}"/>
                    </a:ext>
                  </a:extLst>
                </p:cNvPr>
                <p:cNvSpPr/>
                <p:nvPr/>
              </p:nvSpPr>
              <p:spPr>
                <a:xfrm>
                  <a:off x="10927157" y="193372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5" name="Freeform: Shape 3734">
                  <a:extLst>
                    <a:ext uri="{FF2B5EF4-FFF2-40B4-BE49-F238E27FC236}">
                      <a16:creationId xmlns:a16="http://schemas.microsoft.com/office/drawing/2014/main" id="{937DE92F-9B7D-40AF-8411-ADAD5CD8A0F7}"/>
                    </a:ext>
                  </a:extLst>
                </p:cNvPr>
                <p:cNvSpPr/>
                <p:nvPr/>
              </p:nvSpPr>
              <p:spPr>
                <a:xfrm>
                  <a:off x="10596714" y="214917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6" name="Freeform: Shape 3735">
                  <a:extLst>
                    <a:ext uri="{FF2B5EF4-FFF2-40B4-BE49-F238E27FC236}">
                      <a16:creationId xmlns:a16="http://schemas.microsoft.com/office/drawing/2014/main" id="{4048C8CC-8960-4FBD-8A84-154C0C8C24F6}"/>
                    </a:ext>
                  </a:extLst>
                </p:cNvPr>
                <p:cNvSpPr/>
                <p:nvPr/>
              </p:nvSpPr>
              <p:spPr>
                <a:xfrm>
                  <a:off x="10779311" y="142700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7" name="Freeform: Shape 3736">
                  <a:extLst>
                    <a:ext uri="{FF2B5EF4-FFF2-40B4-BE49-F238E27FC236}">
                      <a16:creationId xmlns:a16="http://schemas.microsoft.com/office/drawing/2014/main" id="{C3983CB3-9B3F-4DC9-8C1D-316619AE2458}"/>
                    </a:ext>
                  </a:extLst>
                </p:cNvPr>
                <p:cNvSpPr/>
                <p:nvPr/>
              </p:nvSpPr>
              <p:spPr>
                <a:xfrm>
                  <a:off x="10956220" y="103653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8" name="Freeform: Shape 3737">
                  <a:extLst>
                    <a:ext uri="{FF2B5EF4-FFF2-40B4-BE49-F238E27FC236}">
                      <a16:creationId xmlns:a16="http://schemas.microsoft.com/office/drawing/2014/main" id="{78841862-9FCC-4A27-AD46-48881E6CB5C9}"/>
                    </a:ext>
                  </a:extLst>
                </p:cNvPr>
                <p:cNvSpPr/>
                <p:nvPr/>
              </p:nvSpPr>
              <p:spPr>
                <a:xfrm>
                  <a:off x="11001711" y="70988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39" name="Freeform: Shape 3738">
                  <a:extLst>
                    <a:ext uri="{FF2B5EF4-FFF2-40B4-BE49-F238E27FC236}">
                      <a16:creationId xmlns:a16="http://schemas.microsoft.com/office/drawing/2014/main" id="{938B6339-60AD-4F2E-95D4-E7AAEBF287F4}"/>
                    </a:ext>
                  </a:extLst>
                </p:cNvPr>
                <p:cNvSpPr/>
                <p:nvPr/>
              </p:nvSpPr>
              <p:spPr>
                <a:xfrm>
                  <a:off x="10894302" y="42872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40" name="Freeform: Shape 3739">
                  <a:extLst>
                    <a:ext uri="{FF2B5EF4-FFF2-40B4-BE49-F238E27FC236}">
                      <a16:creationId xmlns:a16="http://schemas.microsoft.com/office/drawing/2014/main" id="{2253D2C5-0829-4E04-873E-8B52967D40C5}"/>
                    </a:ext>
                  </a:extLst>
                </p:cNvPr>
                <p:cNvSpPr/>
                <p:nvPr/>
              </p:nvSpPr>
              <p:spPr>
                <a:xfrm>
                  <a:off x="10934738" y="25307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41" name="Freeform: Shape 3740">
                  <a:extLst>
                    <a:ext uri="{FF2B5EF4-FFF2-40B4-BE49-F238E27FC236}">
                      <a16:creationId xmlns:a16="http://schemas.microsoft.com/office/drawing/2014/main" id="{A1065DE4-92B0-46AB-8D14-4026DA0CFD59}"/>
                    </a:ext>
                  </a:extLst>
                </p:cNvPr>
                <p:cNvSpPr/>
                <p:nvPr/>
              </p:nvSpPr>
              <p:spPr>
                <a:xfrm>
                  <a:off x="11105330" y="12039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42" name="Freeform: Shape 3741">
                  <a:extLst>
                    <a:ext uri="{FF2B5EF4-FFF2-40B4-BE49-F238E27FC236}">
                      <a16:creationId xmlns:a16="http://schemas.microsoft.com/office/drawing/2014/main" id="{BB1AA582-4B11-43DC-950A-267007E045CA}"/>
                    </a:ext>
                  </a:extLst>
                </p:cNvPr>
                <p:cNvSpPr/>
                <p:nvPr/>
              </p:nvSpPr>
              <p:spPr>
                <a:xfrm>
                  <a:off x="10990339" y="-3945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43" name="Freeform: Shape 3742">
                  <a:extLst>
                    <a:ext uri="{FF2B5EF4-FFF2-40B4-BE49-F238E27FC236}">
                      <a16:creationId xmlns:a16="http://schemas.microsoft.com/office/drawing/2014/main" id="{07DF7C40-9B1A-4DE9-898F-87D6C6BF2F7C}"/>
                    </a:ext>
                  </a:extLst>
                </p:cNvPr>
                <p:cNvSpPr/>
                <p:nvPr/>
              </p:nvSpPr>
              <p:spPr>
                <a:xfrm>
                  <a:off x="11193153" y="-16582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3744" name="Freeform: Shape 3743">
                  <a:extLst>
                    <a:ext uri="{FF2B5EF4-FFF2-40B4-BE49-F238E27FC236}">
                      <a16:creationId xmlns:a16="http://schemas.microsoft.com/office/drawing/2014/main" id="{041A3EE7-4CC1-4357-8427-EA2BB1E9EBA0}"/>
                    </a:ext>
                  </a:extLst>
                </p:cNvPr>
                <p:cNvSpPr/>
                <p:nvPr/>
              </p:nvSpPr>
              <p:spPr>
                <a:xfrm>
                  <a:off x="11192837" y="-484574"/>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45" name="Freeform: Shape 3744">
                  <a:extLst>
                    <a:ext uri="{FF2B5EF4-FFF2-40B4-BE49-F238E27FC236}">
                      <a16:creationId xmlns:a16="http://schemas.microsoft.com/office/drawing/2014/main" id="{94A77EB9-D0ED-4045-9980-3CFDFB29CCDC}"/>
                    </a:ext>
                  </a:extLst>
                </p:cNvPr>
                <p:cNvSpPr/>
                <p:nvPr/>
              </p:nvSpPr>
              <p:spPr>
                <a:xfrm>
                  <a:off x="11347002" y="-50858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46" name="Freeform: Shape 3745">
                  <a:extLst>
                    <a:ext uri="{FF2B5EF4-FFF2-40B4-BE49-F238E27FC236}">
                      <a16:creationId xmlns:a16="http://schemas.microsoft.com/office/drawing/2014/main" id="{968CA8F5-738B-491B-BAB7-0FC94B3992C0}"/>
                    </a:ext>
                  </a:extLst>
                </p:cNvPr>
                <p:cNvSpPr/>
                <p:nvPr/>
              </p:nvSpPr>
              <p:spPr>
                <a:xfrm>
                  <a:off x="11288874" y="-75878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47" name="Freeform: Shape 3746">
                  <a:extLst>
                    <a:ext uri="{FF2B5EF4-FFF2-40B4-BE49-F238E27FC236}">
                      <a16:creationId xmlns:a16="http://schemas.microsoft.com/office/drawing/2014/main" id="{B0D905E2-3262-40C9-BD6A-DC062F94DE31}"/>
                    </a:ext>
                  </a:extLst>
                </p:cNvPr>
                <p:cNvSpPr/>
                <p:nvPr/>
              </p:nvSpPr>
              <p:spPr>
                <a:xfrm>
                  <a:off x="11469575" y="-65832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48" name="Freeform: Shape 3747">
                  <a:extLst>
                    <a:ext uri="{FF2B5EF4-FFF2-40B4-BE49-F238E27FC236}">
                      <a16:creationId xmlns:a16="http://schemas.microsoft.com/office/drawing/2014/main" id="{633F04E0-7BBE-4C55-B2EC-8CDB448008E9}"/>
                    </a:ext>
                  </a:extLst>
                </p:cNvPr>
                <p:cNvSpPr/>
                <p:nvPr/>
              </p:nvSpPr>
              <p:spPr>
                <a:xfrm>
                  <a:off x="11119546" y="-33736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49" name="Freeform: Shape 3748">
                  <a:extLst>
                    <a:ext uri="{FF2B5EF4-FFF2-40B4-BE49-F238E27FC236}">
                      <a16:creationId xmlns:a16="http://schemas.microsoft.com/office/drawing/2014/main" id="{4A1E4996-9103-44DC-806C-3BAA5D728599}"/>
                    </a:ext>
                  </a:extLst>
                </p:cNvPr>
                <p:cNvSpPr/>
                <p:nvPr/>
              </p:nvSpPr>
              <p:spPr>
                <a:xfrm>
                  <a:off x="11028564" y="496643"/>
                  <a:ext cx="42647" cy="42647"/>
                </a:xfrm>
                <a:custGeom>
                  <a:avLst/>
                  <a:gdLst>
                    <a:gd name="connsiteX0" fmla="*/ 36487 w 42647"/>
                    <a:gd name="connsiteY0" fmla="*/ 6160 h 42647"/>
                    <a:gd name="connsiteX1" fmla="*/ 6160 w 42647"/>
                    <a:gd name="connsiteY1" fmla="*/ 6160 h 42647"/>
                    <a:gd name="connsiteX2" fmla="*/ 6160 w 42647"/>
                    <a:gd name="connsiteY2" fmla="*/ 36488 h 42647"/>
                    <a:gd name="connsiteX3" fmla="*/ 36487 w 42647"/>
                    <a:gd name="connsiteY3" fmla="*/ 36488 h 42647"/>
                    <a:gd name="connsiteX4" fmla="*/ 36487 w 42647"/>
                    <a:gd name="connsiteY4" fmla="*/ 6160 h 42647"/>
                    <a:gd name="connsiteX5" fmla="*/ 36487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7" y="6160"/>
                      </a:moveTo>
                      <a:cubicBezTo>
                        <a:pt x="28274" y="-2053"/>
                        <a:pt x="15006" y="-2053"/>
                        <a:pt x="6160" y="6160"/>
                      </a:cubicBezTo>
                      <a:cubicBezTo>
                        <a:pt x="-2053" y="14374"/>
                        <a:pt x="-2053" y="27642"/>
                        <a:pt x="6160" y="36488"/>
                      </a:cubicBezTo>
                      <a:cubicBezTo>
                        <a:pt x="14374" y="44701"/>
                        <a:pt x="27642" y="44701"/>
                        <a:pt x="36487" y="36488"/>
                      </a:cubicBezTo>
                      <a:cubicBezTo>
                        <a:pt x="44701" y="28274"/>
                        <a:pt x="44701" y="15006"/>
                        <a:pt x="36487" y="6160"/>
                      </a:cubicBezTo>
                      <a:lnTo>
                        <a:pt x="36487" y="6160"/>
                      </a:lnTo>
                      <a:close/>
                    </a:path>
                  </a:pathLst>
                </a:custGeom>
                <a:grpFill/>
                <a:ln w="63120" cap="flat">
                  <a:noFill/>
                  <a:prstDash val="solid"/>
                  <a:miter/>
                </a:ln>
              </p:spPr>
              <p:txBody>
                <a:bodyPr rtlCol="0" anchor="ctr"/>
                <a:lstStyle/>
                <a:p>
                  <a:endParaRPr lang="en-GB"/>
                </a:p>
              </p:txBody>
            </p:sp>
            <p:sp>
              <p:nvSpPr>
                <p:cNvPr id="3750" name="Freeform: Shape 3749">
                  <a:extLst>
                    <a:ext uri="{FF2B5EF4-FFF2-40B4-BE49-F238E27FC236}">
                      <a16:creationId xmlns:a16="http://schemas.microsoft.com/office/drawing/2014/main" id="{B2A6F9C6-CD71-42DD-9F8C-40C8F6AD416F}"/>
                    </a:ext>
                  </a:extLst>
                </p:cNvPr>
                <p:cNvSpPr/>
                <p:nvPr/>
              </p:nvSpPr>
              <p:spPr>
                <a:xfrm>
                  <a:off x="10990655" y="1294002"/>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51" name="Freeform: Shape 3750">
                  <a:extLst>
                    <a:ext uri="{FF2B5EF4-FFF2-40B4-BE49-F238E27FC236}">
                      <a16:creationId xmlns:a16="http://schemas.microsoft.com/office/drawing/2014/main" id="{5AC5F8D0-9589-41AE-ABCD-748D42E6A1E0}"/>
                    </a:ext>
                  </a:extLst>
                </p:cNvPr>
                <p:cNvSpPr/>
                <p:nvPr/>
              </p:nvSpPr>
              <p:spPr>
                <a:xfrm>
                  <a:off x="10763831" y="169457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52" name="Freeform: Shape 3751">
                  <a:extLst>
                    <a:ext uri="{FF2B5EF4-FFF2-40B4-BE49-F238E27FC236}">
                      <a16:creationId xmlns:a16="http://schemas.microsoft.com/office/drawing/2014/main" id="{C7CCA71A-4B96-41AA-8F4A-D7F814882747}"/>
                    </a:ext>
                  </a:extLst>
                </p:cNvPr>
                <p:cNvSpPr/>
                <p:nvPr/>
              </p:nvSpPr>
              <p:spPr>
                <a:xfrm>
                  <a:off x="10916731" y="2174760"/>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53" name="Freeform: Shape 3752">
                  <a:extLst>
                    <a:ext uri="{FF2B5EF4-FFF2-40B4-BE49-F238E27FC236}">
                      <a16:creationId xmlns:a16="http://schemas.microsoft.com/office/drawing/2014/main" id="{3B8DBF80-0EEA-4F24-92B1-35595FDB8391}"/>
                    </a:ext>
                  </a:extLst>
                </p:cNvPr>
                <p:cNvSpPr/>
                <p:nvPr/>
              </p:nvSpPr>
              <p:spPr>
                <a:xfrm>
                  <a:off x="11243144" y="-336096"/>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3754" name="Freeform: Shape 3753">
                  <a:extLst>
                    <a:ext uri="{FF2B5EF4-FFF2-40B4-BE49-F238E27FC236}">
                      <a16:creationId xmlns:a16="http://schemas.microsoft.com/office/drawing/2014/main" id="{4895AAAD-D43F-4979-976A-04CCABE54B11}"/>
                    </a:ext>
                  </a:extLst>
                </p:cNvPr>
                <p:cNvSpPr/>
                <p:nvPr/>
              </p:nvSpPr>
              <p:spPr>
                <a:xfrm>
                  <a:off x="10194560" y="54782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55" name="Freeform: Shape 3754">
                  <a:extLst>
                    <a:ext uri="{FF2B5EF4-FFF2-40B4-BE49-F238E27FC236}">
                      <a16:creationId xmlns:a16="http://schemas.microsoft.com/office/drawing/2014/main" id="{5BC420BE-7CFB-461A-B8F0-AD78F286472D}"/>
                    </a:ext>
                  </a:extLst>
                </p:cNvPr>
                <p:cNvSpPr/>
                <p:nvPr/>
              </p:nvSpPr>
              <p:spPr>
                <a:xfrm>
                  <a:off x="10063773" y="53202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56" name="Freeform: Shape 3755">
                  <a:extLst>
                    <a:ext uri="{FF2B5EF4-FFF2-40B4-BE49-F238E27FC236}">
                      <a16:creationId xmlns:a16="http://schemas.microsoft.com/office/drawing/2014/main" id="{A1A4C4EC-369E-4BB2-AC9F-B7EEACD4EB66}"/>
                    </a:ext>
                  </a:extLst>
                </p:cNvPr>
                <p:cNvSpPr/>
                <p:nvPr/>
              </p:nvSpPr>
              <p:spPr>
                <a:xfrm>
                  <a:off x="10420513" y="820136"/>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757" name="Freeform: Shape 3756">
                  <a:extLst>
                    <a:ext uri="{FF2B5EF4-FFF2-40B4-BE49-F238E27FC236}">
                      <a16:creationId xmlns:a16="http://schemas.microsoft.com/office/drawing/2014/main" id="{636AF6A0-3868-4572-8C54-2080F8E55511}"/>
                    </a:ext>
                  </a:extLst>
                </p:cNvPr>
                <p:cNvSpPr/>
                <p:nvPr/>
              </p:nvSpPr>
              <p:spPr>
                <a:xfrm>
                  <a:off x="11246303" y="894059"/>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758" name="Freeform: Shape 3757">
                  <a:extLst>
                    <a:ext uri="{FF2B5EF4-FFF2-40B4-BE49-F238E27FC236}">
                      <a16:creationId xmlns:a16="http://schemas.microsoft.com/office/drawing/2014/main" id="{7685CEAA-4E90-47A7-91DA-D51F65A2349D}"/>
                    </a:ext>
                  </a:extLst>
                </p:cNvPr>
                <p:cNvSpPr/>
                <p:nvPr/>
              </p:nvSpPr>
              <p:spPr>
                <a:xfrm>
                  <a:off x="11256651" y="901009"/>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59" name="Freeform: Shape 3758">
                  <a:extLst>
                    <a:ext uri="{FF2B5EF4-FFF2-40B4-BE49-F238E27FC236}">
                      <a16:creationId xmlns:a16="http://schemas.microsoft.com/office/drawing/2014/main" id="{F85A7731-106F-4BCD-8C20-8F2A541BAA3D}"/>
                    </a:ext>
                  </a:extLst>
                </p:cNvPr>
                <p:cNvSpPr/>
                <p:nvPr/>
              </p:nvSpPr>
              <p:spPr>
                <a:xfrm>
                  <a:off x="11727990" y="115563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60" name="Freeform: Shape 3759">
                  <a:extLst>
                    <a:ext uri="{FF2B5EF4-FFF2-40B4-BE49-F238E27FC236}">
                      <a16:creationId xmlns:a16="http://schemas.microsoft.com/office/drawing/2014/main" id="{B5521EE9-C108-467F-8F49-F7B1076D6F7C}"/>
                    </a:ext>
                  </a:extLst>
                </p:cNvPr>
                <p:cNvSpPr/>
                <p:nvPr/>
              </p:nvSpPr>
              <p:spPr>
                <a:xfrm>
                  <a:off x="12277674" y="903536"/>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61" name="Freeform: Shape 3760">
                  <a:extLst>
                    <a:ext uri="{FF2B5EF4-FFF2-40B4-BE49-F238E27FC236}">
                      <a16:creationId xmlns:a16="http://schemas.microsoft.com/office/drawing/2014/main" id="{BC5477D6-0AC5-474C-8EA2-83C4C4163389}"/>
                    </a:ext>
                  </a:extLst>
                </p:cNvPr>
                <p:cNvSpPr/>
                <p:nvPr/>
              </p:nvSpPr>
              <p:spPr>
                <a:xfrm>
                  <a:off x="12413516" y="89279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62" name="Freeform: Shape 3761">
                  <a:extLst>
                    <a:ext uri="{FF2B5EF4-FFF2-40B4-BE49-F238E27FC236}">
                      <a16:creationId xmlns:a16="http://schemas.microsoft.com/office/drawing/2014/main" id="{06DFC219-DD63-43E4-9914-3FD8CA081555}"/>
                    </a:ext>
                  </a:extLst>
                </p:cNvPr>
                <p:cNvSpPr/>
                <p:nvPr/>
              </p:nvSpPr>
              <p:spPr>
                <a:xfrm>
                  <a:off x="12336434" y="1240929"/>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63" name="Freeform: Shape 3762">
                  <a:extLst>
                    <a:ext uri="{FF2B5EF4-FFF2-40B4-BE49-F238E27FC236}">
                      <a16:creationId xmlns:a16="http://schemas.microsoft.com/office/drawing/2014/main" id="{D6C77AF6-669C-41CA-98AC-CC8DE7B293D3}"/>
                    </a:ext>
                  </a:extLst>
                </p:cNvPr>
                <p:cNvSpPr/>
                <p:nvPr/>
              </p:nvSpPr>
              <p:spPr>
                <a:xfrm>
                  <a:off x="12630862" y="1106351"/>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64" name="Freeform: Shape 3763">
                  <a:extLst>
                    <a:ext uri="{FF2B5EF4-FFF2-40B4-BE49-F238E27FC236}">
                      <a16:creationId xmlns:a16="http://schemas.microsoft.com/office/drawing/2014/main" id="{8827A7CE-3EC0-4C3A-B393-C10F312CC58A}"/>
                    </a:ext>
                  </a:extLst>
                </p:cNvPr>
                <p:cNvSpPr/>
                <p:nvPr/>
              </p:nvSpPr>
              <p:spPr>
                <a:xfrm>
                  <a:off x="12359179" y="705776"/>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65" name="Freeform: Shape 3764">
                  <a:extLst>
                    <a:ext uri="{FF2B5EF4-FFF2-40B4-BE49-F238E27FC236}">
                      <a16:creationId xmlns:a16="http://schemas.microsoft.com/office/drawing/2014/main" id="{4BE9A685-3DDB-45EE-AF3B-0702DC10A163}"/>
                    </a:ext>
                  </a:extLst>
                </p:cNvPr>
                <p:cNvSpPr/>
                <p:nvPr/>
              </p:nvSpPr>
              <p:spPr>
                <a:xfrm>
                  <a:off x="12191115" y="61353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66" name="Freeform: Shape 3765">
                  <a:extLst>
                    <a:ext uri="{FF2B5EF4-FFF2-40B4-BE49-F238E27FC236}">
                      <a16:creationId xmlns:a16="http://schemas.microsoft.com/office/drawing/2014/main" id="{8A3B6C2E-2E18-41EF-8E90-2CAC42C9DEF9}"/>
                    </a:ext>
                  </a:extLst>
                </p:cNvPr>
                <p:cNvSpPr/>
                <p:nvPr/>
              </p:nvSpPr>
              <p:spPr>
                <a:xfrm>
                  <a:off x="12127933" y="36269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67" name="Freeform: Shape 3766">
                  <a:extLst>
                    <a:ext uri="{FF2B5EF4-FFF2-40B4-BE49-F238E27FC236}">
                      <a16:creationId xmlns:a16="http://schemas.microsoft.com/office/drawing/2014/main" id="{67777447-E271-45DA-9DC3-B2B342E13DCE}"/>
                    </a:ext>
                  </a:extLst>
                </p:cNvPr>
                <p:cNvSpPr/>
                <p:nvPr/>
              </p:nvSpPr>
              <p:spPr>
                <a:xfrm>
                  <a:off x="11833265" y="124501"/>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768" name="Freeform: Shape 3767">
                  <a:extLst>
                    <a:ext uri="{FF2B5EF4-FFF2-40B4-BE49-F238E27FC236}">
                      <a16:creationId xmlns:a16="http://schemas.microsoft.com/office/drawing/2014/main" id="{FD29557D-3480-46C4-BC09-3008DDB112FD}"/>
                    </a:ext>
                  </a:extLst>
                </p:cNvPr>
                <p:cNvSpPr/>
                <p:nvPr/>
              </p:nvSpPr>
              <p:spPr>
                <a:xfrm>
                  <a:off x="11782958" y="-11622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69" name="Freeform: Shape 3768">
                  <a:extLst>
                    <a:ext uri="{FF2B5EF4-FFF2-40B4-BE49-F238E27FC236}">
                      <a16:creationId xmlns:a16="http://schemas.microsoft.com/office/drawing/2014/main" id="{60CA7D71-D023-455D-B2B0-7AD838C7533F}"/>
                    </a:ext>
                  </a:extLst>
                </p:cNvPr>
                <p:cNvSpPr/>
                <p:nvPr/>
              </p:nvSpPr>
              <p:spPr>
                <a:xfrm>
                  <a:off x="11596571" y="-386010"/>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0" name="Freeform: Shape 3769">
                  <a:extLst>
                    <a:ext uri="{FF2B5EF4-FFF2-40B4-BE49-F238E27FC236}">
                      <a16:creationId xmlns:a16="http://schemas.microsoft.com/office/drawing/2014/main" id="{3FD78680-4A8B-4BC6-AC20-7AA4607D66E5}"/>
                    </a:ext>
                  </a:extLst>
                </p:cNvPr>
                <p:cNvSpPr/>
                <p:nvPr/>
              </p:nvSpPr>
              <p:spPr>
                <a:xfrm>
                  <a:off x="11406393" y="-518061"/>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1" name="Freeform: Shape 3770">
                  <a:extLst>
                    <a:ext uri="{FF2B5EF4-FFF2-40B4-BE49-F238E27FC236}">
                      <a16:creationId xmlns:a16="http://schemas.microsoft.com/office/drawing/2014/main" id="{22C92D5C-ED46-47AB-91A1-38CEDF12A9A9}"/>
                    </a:ext>
                  </a:extLst>
                </p:cNvPr>
                <p:cNvSpPr/>
                <p:nvPr/>
              </p:nvSpPr>
              <p:spPr>
                <a:xfrm>
                  <a:off x="11213056" y="6890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2" name="Freeform: Shape 3771">
                  <a:extLst>
                    <a:ext uri="{FF2B5EF4-FFF2-40B4-BE49-F238E27FC236}">
                      <a16:creationId xmlns:a16="http://schemas.microsoft.com/office/drawing/2014/main" id="{11098C5C-C800-4ADB-B652-047FFCF55426}"/>
                    </a:ext>
                  </a:extLst>
                </p:cNvPr>
                <p:cNvSpPr/>
                <p:nvPr/>
              </p:nvSpPr>
              <p:spPr>
                <a:xfrm>
                  <a:off x="11242751" y="24517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3" name="Freeform: Shape 3772">
                  <a:extLst>
                    <a:ext uri="{FF2B5EF4-FFF2-40B4-BE49-F238E27FC236}">
                      <a16:creationId xmlns:a16="http://schemas.microsoft.com/office/drawing/2014/main" id="{F1F0E250-657A-4906-B128-9B37B71D84DE}"/>
                    </a:ext>
                  </a:extLst>
                </p:cNvPr>
                <p:cNvSpPr/>
                <p:nvPr/>
              </p:nvSpPr>
              <p:spPr>
                <a:xfrm>
                  <a:off x="11539707" y="425879"/>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4" name="Freeform: Shape 3773">
                  <a:extLst>
                    <a:ext uri="{FF2B5EF4-FFF2-40B4-BE49-F238E27FC236}">
                      <a16:creationId xmlns:a16="http://schemas.microsoft.com/office/drawing/2014/main" id="{AA498E54-D2EC-45DA-B6CD-761EE18318AF}"/>
                    </a:ext>
                  </a:extLst>
                </p:cNvPr>
                <p:cNvSpPr/>
                <p:nvPr/>
              </p:nvSpPr>
              <p:spPr>
                <a:xfrm>
                  <a:off x="11615526" y="747476"/>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75" name="Freeform: Shape 3774">
                  <a:extLst>
                    <a:ext uri="{FF2B5EF4-FFF2-40B4-BE49-F238E27FC236}">
                      <a16:creationId xmlns:a16="http://schemas.microsoft.com/office/drawing/2014/main" id="{8D0443D9-7030-493D-95B1-6C688A48A32B}"/>
                    </a:ext>
                  </a:extLst>
                </p:cNvPr>
                <p:cNvSpPr/>
                <p:nvPr/>
              </p:nvSpPr>
              <p:spPr>
                <a:xfrm>
                  <a:off x="11788645" y="792967"/>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6" name="Freeform: Shape 3775">
                  <a:extLst>
                    <a:ext uri="{FF2B5EF4-FFF2-40B4-BE49-F238E27FC236}">
                      <a16:creationId xmlns:a16="http://schemas.microsoft.com/office/drawing/2014/main" id="{81E5CC43-431C-40E8-A423-75600382100D}"/>
                    </a:ext>
                  </a:extLst>
                </p:cNvPr>
                <p:cNvSpPr/>
                <p:nvPr/>
              </p:nvSpPr>
              <p:spPr>
                <a:xfrm>
                  <a:off x="11855618" y="94334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7" name="Freeform: Shape 3776">
                  <a:extLst>
                    <a:ext uri="{FF2B5EF4-FFF2-40B4-BE49-F238E27FC236}">
                      <a16:creationId xmlns:a16="http://schemas.microsoft.com/office/drawing/2014/main" id="{ED3FACF9-954E-462E-91B0-3810B64D9B21}"/>
                    </a:ext>
                  </a:extLst>
                </p:cNvPr>
                <p:cNvSpPr/>
                <p:nvPr/>
              </p:nvSpPr>
              <p:spPr>
                <a:xfrm>
                  <a:off x="10291860" y="1069705"/>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78" name="Freeform: Shape 3777">
                  <a:extLst>
                    <a:ext uri="{FF2B5EF4-FFF2-40B4-BE49-F238E27FC236}">
                      <a16:creationId xmlns:a16="http://schemas.microsoft.com/office/drawing/2014/main" id="{DB293337-61A9-4F4F-95E3-CF85CF580EFC}"/>
                    </a:ext>
                  </a:extLst>
                </p:cNvPr>
                <p:cNvSpPr/>
                <p:nvPr/>
              </p:nvSpPr>
              <p:spPr>
                <a:xfrm>
                  <a:off x="10297940" y="1157528"/>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3779" name="Freeform: Shape 3778">
                  <a:extLst>
                    <a:ext uri="{FF2B5EF4-FFF2-40B4-BE49-F238E27FC236}">
                      <a16:creationId xmlns:a16="http://schemas.microsoft.com/office/drawing/2014/main" id="{B600038A-EE7B-4372-B514-BDABC8C71290}"/>
                    </a:ext>
                  </a:extLst>
                </p:cNvPr>
                <p:cNvSpPr/>
                <p:nvPr/>
              </p:nvSpPr>
              <p:spPr>
                <a:xfrm>
                  <a:off x="10283015" y="1259883"/>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0" name="Freeform: Shape 3779">
                  <a:extLst>
                    <a:ext uri="{FF2B5EF4-FFF2-40B4-BE49-F238E27FC236}">
                      <a16:creationId xmlns:a16="http://schemas.microsoft.com/office/drawing/2014/main" id="{4E849172-A377-4F60-9B63-B493B172816F}"/>
                    </a:ext>
                  </a:extLst>
                </p:cNvPr>
                <p:cNvSpPr/>
                <p:nvPr/>
              </p:nvSpPr>
              <p:spPr>
                <a:xfrm>
                  <a:off x="10420752" y="128136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1" name="Freeform: Shape 3780">
                  <a:extLst>
                    <a:ext uri="{FF2B5EF4-FFF2-40B4-BE49-F238E27FC236}">
                      <a16:creationId xmlns:a16="http://schemas.microsoft.com/office/drawing/2014/main" id="{0A6176B1-FDAF-4165-B02D-4487D36817A2}"/>
                    </a:ext>
                  </a:extLst>
                </p:cNvPr>
                <p:cNvSpPr/>
                <p:nvPr/>
              </p:nvSpPr>
              <p:spPr>
                <a:xfrm>
                  <a:off x="10423279" y="142668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2" name="Freeform: Shape 3781">
                  <a:extLst>
                    <a:ext uri="{FF2B5EF4-FFF2-40B4-BE49-F238E27FC236}">
                      <a16:creationId xmlns:a16="http://schemas.microsoft.com/office/drawing/2014/main" id="{2191D345-B84A-4F5A-9258-1F4363069FF9}"/>
                    </a:ext>
                  </a:extLst>
                </p:cNvPr>
                <p:cNvSpPr/>
                <p:nvPr/>
              </p:nvSpPr>
              <p:spPr>
                <a:xfrm>
                  <a:off x="10556594" y="1469016"/>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3" name="Freeform: Shape 3782">
                  <a:extLst>
                    <a:ext uri="{FF2B5EF4-FFF2-40B4-BE49-F238E27FC236}">
                      <a16:creationId xmlns:a16="http://schemas.microsoft.com/office/drawing/2014/main" id="{DBE9ED15-526B-4ABF-A429-7655BBB35250}"/>
                    </a:ext>
                  </a:extLst>
                </p:cNvPr>
                <p:cNvSpPr/>
                <p:nvPr/>
              </p:nvSpPr>
              <p:spPr>
                <a:xfrm>
                  <a:off x="10571518" y="1667408"/>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784" name="Freeform: Shape 3783">
                  <a:extLst>
                    <a:ext uri="{FF2B5EF4-FFF2-40B4-BE49-F238E27FC236}">
                      <a16:creationId xmlns:a16="http://schemas.microsoft.com/office/drawing/2014/main" id="{3EBDC880-6299-4E9E-ACF8-2CB9549BFFA9}"/>
                    </a:ext>
                  </a:extLst>
                </p:cNvPr>
                <p:cNvSpPr/>
                <p:nvPr/>
              </p:nvSpPr>
              <p:spPr>
                <a:xfrm>
                  <a:off x="10694091" y="1791245"/>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3785" name="Freeform: Shape 3784">
                  <a:extLst>
                    <a:ext uri="{FF2B5EF4-FFF2-40B4-BE49-F238E27FC236}">
                      <a16:creationId xmlns:a16="http://schemas.microsoft.com/office/drawing/2014/main" id="{4F76314B-8F49-4129-9ED4-221B25E7DD0D}"/>
                    </a:ext>
                  </a:extLst>
                </p:cNvPr>
                <p:cNvSpPr/>
                <p:nvPr/>
              </p:nvSpPr>
              <p:spPr>
                <a:xfrm>
                  <a:off x="9572216" y="492221"/>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6" name="Freeform: Shape 3785">
                  <a:extLst>
                    <a:ext uri="{FF2B5EF4-FFF2-40B4-BE49-F238E27FC236}">
                      <a16:creationId xmlns:a16="http://schemas.microsoft.com/office/drawing/2014/main" id="{C1D856B4-BB34-493B-BAB7-22D2C79192A9}"/>
                    </a:ext>
                  </a:extLst>
                </p:cNvPr>
                <p:cNvSpPr/>
                <p:nvPr/>
              </p:nvSpPr>
              <p:spPr>
                <a:xfrm>
                  <a:off x="10086518" y="828349"/>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7" name="Freeform: Shape 3786">
                  <a:extLst>
                    <a:ext uri="{FF2B5EF4-FFF2-40B4-BE49-F238E27FC236}">
                      <a16:creationId xmlns:a16="http://schemas.microsoft.com/office/drawing/2014/main" id="{FAAFB64F-5769-42B8-BD03-4E5AC4E5F900}"/>
                    </a:ext>
                  </a:extLst>
                </p:cNvPr>
                <p:cNvSpPr/>
                <p:nvPr/>
              </p:nvSpPr>
              <p:spPr>
                <a:xfrm>
                  <a:off x="10240683" y="1076655"/>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8" name="Freeform: Shape 3787">
                  <a:extLst>
                    <a:ext uri="{FF2B5EF4-FFF2-40B4-BE49-F238E27FC236}">
                      <a16:creationId xmlns:a16="http://schemas.microsoft.com/office/drawing/2014/main" id="{0CA18D3D-B4B6-43AE-A9BA-5F3680CB4870}"/>
                    </a:ext>
                  </a:extLst>
                </p:cNvPr>
                <p:cNvSpPr/>
                <p:nvPr/>
              </p:nvSpPr>
              <p:spPr>
                <a:xfrm>
                  <a:off x="10500362" y="132559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89" name="Freeform: Shape 3788">
                  <a:extLst>
                    <a:ext uri="{FF2B5EF4-FFF2-40B4-BE49-F238E27FC236}">
                      <a16:creationId xmlns:a16="http://schemas.microsoft.com/office/drawing/2014/main" id="{AC16B36F-3870-4349-A3A3-4B09C5BD4B27}"/>
                    </a:ext>
                  </a:extLst>
                </p:cNvPr>
                <p:cNvSpPr/>
                <p:nvPr/>
              </p:nvSpPr>
              <p:spPr>
                <a:xfrm>
                  <a:off x="10483934" y="144816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90" name="Freeform: Shape 3789">
                  <a:extLst>
                    <a:ext uri="{FF2B5EF4-FFF2-40B4-BE49-F238E27FC236}">
                      <a16:creationId xmlns:a16="http://schemas.microsoft.com/office/drawing/2014/main" id="{22BB7785-7C32-4E15-AC48-E869F41E8279}"/>
                    </a:ext>
                  </a:extLst>
                </p:cNvPr>
                <p:cNvSpPr/>
                <p:nvPr/>
              </p:nvSpPr>
              <p:spPr>
                <a:xfrm>
                  <a:off x="10646944" y="164655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91" name="Freeform: Shape 3790">
                  <a:extLst>
                    <a:ext uri="{FF2B5EF4-FFF2-40B4-BE49-F238E27FC236}">
                      <a16:creationId xmlns:a16="http://schemas.microsoft.com/office/drawing/2014/main" id="{A07CF700-A898-482F-AED1-CDD519B6B343}"/>
                    </a:ext>
                  </a:extLst>
                </p:cNvPr>
                <p:cNvSpPr/>
                <p:nvPr/>
              </p:nvSpPr>
              <p:spPr>
                <a:xfrm>
                  <a:off x="11792436" y="93512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92" name="Freeform: Shape 3791">
                  <a:extLst>
                    <a:ext uri="{FF2B5EF4-FFF2-40B4-BE49-F238E27FC236}">
                      <a16:creationId xmlns:a16="http://schemas.microsoft.com/office/drawing/2014/main" id="{BB7D2CF0-9E2C-45E5-9439-09B7AFC8063F}"/>
                    </a:ext>
                  </a:extLst>
                </p:cNvPr>
                <p:cNvSpPr/>
                <p:nvPr/>
              </p:nvSpPr>
              <p:spPr>
                <a:xfrm>
                  <a:off x="11672390" y="70956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93" name="Freeform: Shape 3792">
                  <a:extLst>
                    <a:ext uri="{FF2B5EF4-FFF2-40B4-BE49-F238E27FC236}">
                      <a16:creationId xmlns:a16="http://schemas.microsoft.com/office/drawing/2014/main" id="{8E4F7E8A-1222-4A9A-87E9-F2E10B8D02DB}"/>
                    </a:ext>
                  </a:extLst>
                </p:cNvPr>
                <p:cNvSpPr/>
                <p:nvPr/>
              </p:nvSpPr>
              <p:spPr>
                <a:xfrm>
                  <a:off x="11516962" y="604685"/>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94" name="Freeform: Shape 3793">
                  <a:extLst>
                    <a:ext uri="{FF2B5EF4-FFF2-40B4-BE49-F238E27FC236}">
                      <a16:creationId xmlns:a16="http://schemas.microsoft.com/office/drawing/2014/main" id="{391CD930-F316-4FFA-B9F4-4D62290D8E47}"/>
                    </a:ext>
                  </a:extLst>
                </p:cNvPr>
                <p:cNvSpPr/>
                <p:nvPr/>
              </p:nvSpPr>
              <p:spPr>
                <a:xfrm>
                  <a:off x="11347634" y="30709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3795" name="Freeform: Shape 3794">
                  <a:extLst>
                    <a:ext uri="{FF2B5EF4-FFF2-40B4-BE49-F238E27FC236}">
                      <a16:creationId xmlns:a16="http://schemas.microsoft.com/office/drawing/2014/main" id="{BEBBF07E-ADD2-4AA1-B9D9-2AC5649E7ADA}"/>
                    </a:ext>
                  </a:extLst>
                </p:cNvPr>
                <p:cNvSpPr/>
                <p:nvPr/>
              </p:nvSpPr>
              <p:spPr>
                <a:xfrm>
                  <a:off x="11263601" y="152933"/>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3796" name="Freeform: Shape 3795">
                  <a:extLst>
                    <a:ext uri="{FF2B5EF4-FFF2-40B4-BE49-F238E27FC236}">
                      <a16:creationId xmlns:a16="http://schemas.microsoft.com/office/drawing/2014/main" id="{ED0BD41D-2272-40CA-A1BF-3AA9CBC37834}"/>
                    </a:ext>
                  </a:extLst>
                </p:cNvPr>
                <p:cNvSpPr/>
                <p:nvPr/>
              </p:nvSpPr>
              <p:spPr>
                <a:xfrm>
                  <a:off x="11762344" y="1189987"/>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674"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797" name="Freeform: Shape 3796">
                  <a:extLst>
                    <a:ext uri="{FF2B5EF4-FFF2-40B4-BE49-F238E27FC236}">
                      <a16:creationId xmlns:a16="http://schemas.microsoft.com/office/drawing/2014/main" id="{DA469754-082A-4DD8-8EFE-96D03D7C5AF5}"/>
                    </a:ext>
                  </a:extLst>
                </p:cNvPr>
                <p:cNvSpPr/>
                <p:nvPr/>
              </p:nvSpPr>
              <p:spPr>
                <a:xfrm>
                  <a:off x="12157865" y="96821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043"/>
                        <a:pt x="-6081" y="77320"/>
                        <a:pt x="17297" y="100066"/>
                      </a:cubicBezTo>
                      <a:cubicBezTo>
                        <a:pt x="40674" y="122811"/>
                        <a:pt x="77320" y="123443"/>
                        <a:pt x="100065" y="100066"/>
                      </a:cubicBezTo>
                      <a:cubicBezTo>
                        <a:pt x="122811" y="77320"/>
                        <a:pt x="123442" y="40043"/>
                        <a:pt x="100065" y="17297"/>
                      </a:cubicBezTo>
                      <a:lnTo>
                        <a:pt x="100065" y="17297"/>
                      </a:lnTo>
                      <a:close/>
                    </a:path>
                  </a:pathLst>
                </a:custGeom>
                <a:grpFill/>
                <a:ln w="63120" cap="flat">
                  <a:noFill/>
                  <a:prstDash val="solid"/>
                  <a:miter/>
                </a:ln>
              </p:spPr>
              <p:txBody>
                <a:bodyPr rtlCol="0" anchor="ctr"/>
                <a:lstStyle/>
                <a:p>
                  <a:endParaRPr lang="en-GB"/>
                </a:p>
              </p:txBody>
            </p:sp>
            <p:sp>
              <p:nvSpPr>
                <p:cNvPr id="3798" name="Freeform: Shape 3797">
                  <a:extLst>
                    <a:ext uri="{FF2B5EF4-FFF2-40B4-BE49-F238E27FC236}">
                      <a16:creationId xmlns:a16="http://schemas.microsoft.com/office/drawing/2014/main" id="{BC63368D-CBE7-4E8F-97BE-D50A39B5548B}"/>
                    </a:ext>
                  </a:extLst>
                </p:cNvPr>
                <p:cNvSpPr/>
                <p:nvPr/>
              </p:nvSpPr>
              <p:spPr>
                <a:xfrm>
                  <a:off x="12707549" y="101686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2" y="40043"/>
                        <a:pt x="100065" y="17297"/>
                      </a:cubicBezTo>
                      <a:lnTo>
                        <a:pt x="100065" y="17297"/>
                      </a:lnTo>
                      <a:close/>
                    </a:path>
                  </a:pathLst>
                </a:custGeom>
                <a:grpFill/>
                <a:ln w="63120" cap="flat">
                  <a:noFill/>
                  <a:prstDash val="solid"/>
                  <a:miter/>
                </a:ln>
              </p:spPr>
              <p:txBody>
                <a:bodyPr rtlCol="0" anchor="ctr"/>
                <a:lstStyle/>
                <a:p>
                  <a:endParaRPr lang="en-GB"/>
                </a:p>
              </p:txBody>
            </p:sp>
            <p:sp>
              <p:nvSpPr>
                <p:cNvPr id="3799" name="Freeform: Shape 3798">
                  <a:extLst>
                    <a:ext uri="{FF2B5EF4-FFF2-40B4-BE49-F238E27FC236}">
                      <a16:creationId xmlns:a16="http://schemas.microsoft.com/office/drawing/2014/main" id="{73445300-462A-46F4-9860-10C897AA3805}"/>
                    </a:ext>
                  </a:extLst>
                </p:cNvPr>
                <p:cNvSpPr/>
                <p:nvPr/>
              </p:nvSpPr>
              <p:spPr>
                <a:xfrm>
                  <a:off x="10872108" y="134415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042"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800" name="Freeform: Shape 3799">
                  <a:extLst>
                    <a:ext uri="{FF2B5EF4-FFF2-40B4-BE49-F238E27FC236}">
                      <a16:creationId xmlns:a16="http://schemas.microsoft.com/office/drawing/2014/main" id="{D3AF4190-D16B-4CF2-815C-A2710C6C8201}"/>
                    </a:ext>
                  </a:extLst>
                </p:cNvPr>
                <p:cNvSpPr/>
                <p:nvPr/>
              </p:nvSpPr>
              <p:spPr>
                <a:xfrm>
                  <a:off x="10919495" y="1643003"/>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801" name="Freeform: Shape 3800">
                  <a:extLst>
                    <a:ext uri="{FF2B5EF4-FFF2-40B4-BE49-F238E27FC236}">
                      <a16:creationId xmlns:a16="http://schemas.microsoft.com/office/drawing/2014/main" id="{AC5189A4-07CF-4A5B-8D35-BD81D151F4DD}"/>
                    </a:ext>
                  </a:extLst>
                </p:cNvPr>
                <p:cNvSpPr/>
                <p:nvPr/>
              </p:nvSpPr>
              <p:spPr>
                <a:xfrm>
                  <a:off x="10762803" y="182496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802" name="Freeform: Shape 3801">
                  <a:extLst>
                    <a:ext uri="{FF2B5EF4-FFF2-40B4-BE49-F238E27FC236}">
                      <a16:creationId xmlns:a16="http://schemas.microsoft.com/office/drawing/2014/main" id="{9E4CD8CB-70DC-4AE5-BD69-01690EF20B49}"/>
                    </a:ext>
                  </a:extLst>
                </p:cNvPr>
                <p:cNvSpPr/>
                <p:nvPr/>
              </p:nvSpPr>
              <p:spPr>
                <a:xfrm>
                  <a:off x="9261596" y="668103"/>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5"/>
                      </a:cubicBezTo>
                      <a:cubicBezTo>
                        <a:pt x="40675"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3803" name="Freeform: Shape 3802">
                  <a:extLst>
                    <a:ext uri="{FF2B5EF4-FFF2-40B4-BE49-F238E27FC236}">
                      <a16:creationId xmlns:a16="http://schemas.microsoft.com/office/drawing/2014/main" id="{608BACCB-8239-4759-AA16-024EAA62C6B2}"/>
                    </a:ext>
                  </a:extLst>
                </p:cNvPr>
                <p:cNvSpPr/>
                <p:nvPr/>
              </p:nvSpPr>
              <p:spPr>
                <a:xfrm>
                  <a:off x="11095773" y="-5090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3804" name="Freeform: Shape 3803">
                  <a:extLst>
                    <a:ext uri="{FF2B5EF4-FFF2-40B4-BE49-F238E27FC236}">
                      <a16:creationId xmlns:a16="http://schemas.microsoft.com/office/drawing/2014/main" id="{33E54034-DD79-40AC-A80C-27C5E7FDF524}"/>
                    </a:ext>
                  </a:extLst>
                </p:cNvPr>
                <p:cNvSpPr/>
                <p:nvPr/>
              </p:nvSpPr>
              <p:spPr>
                <a:xfrm>
                  <a:off x="11842586" y="102697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805" name="Freeform: Shape 3804">
                  <a:extLst>
                    <a:ext uri="{FF2B5EF4-FFF2-40B4-BE49-F238E27FC236}">
                      <a16:creationId xmlns:a16="http://schemas.microsoft.com/office/drawing/2014/main" id="{61610114-B439-4607-8C28-44F853C24585}"/>
                    </a:ext>
                  </a:extLst>
                </p:cNvPr>
                <p:cNvSpPr/>
                <p:nvPr/>
              </p:nvSpPr>
              <p:spPr>
                <a:xfrm>
                  <a:off x="10362228" y="1305610"/>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3806" name="Freeform: Shape 3805">
                  <a:extLst>
                    <a:ext uri="{FF2B5EF4-FFF2-40B4-BE49-F238E27FC236}">
                      <a16:creationId xmlns:a16="http://schemas.microsoft.com/office/drawing/2014/main" id="{2D75D44E-3E7D-4CF1-ABF5-ED51B5C226DC}"/>
                    </a:ext>
                  </a:extLst>
                </p:cNvPr>
                <p:cNvSpPr/>
                <p:nvPr/>
              </p:nvSpPr>
              <p:spPr>
                <a:xfrm>
                  <a:off x="10043790" y="883553"/>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3807" name="Freeform: Shape 3806">
                  <a:extLst>
                    <a:ext uri="{FF2B5EF4-FFF2-40B4-BE49-F238E27FC236}">
                      <a16:creationId xmlns:a16="http://schemas.microsoft.com/office/drawing/2014/main" id="{8D34B064-50B3-4779-B35C-870F759714D7}"/>
                    </a:ext>
                  </a:extLst>
                </p:cNvPr>
                <p:cNvSpPr/>
                <p:nvPr/>
              </p:nvSpPr>
              <p:spPr>
                <a:xfrm>
                  <a:off x="10190373" y="95368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2570"/>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3808" name="Freeform: Shape 3807">
                  <a:extLst>
                    <a:ext uri="{FF2B5EF4-FFF2-40B4-BE49-F238E27FC236}">
                      <a16:creationId xmlns:a16="http://schemas.microsoft.com/office/drawing/2014/main" id="{3A3F944A-AA5B-409C-BF01-4ED7D006F169}"/>
                    </a:ext>
                  </a:extLst>
                </p:cNvPr>
                <p:cNvSpPr/>
                <p:nvPr/>
              </p:nvSpPr>
              <p:spPr>
                <a:xfrm>
                  <a:off x="10617484" y="172008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09" name="Freeform: Shape 3808">
                  <a:extLst>
                    <a:ext uri="{FF2B5EF4-FFF2-40B4-BE49-F238E27FC236}">
                      <a16:creationId xmlns:a16="http://schemas.microsoft.com/office/drawing/2014/main" id="{421804A6-E30A-46C6-BA88-0F4CEE2336A9}"/>
                    </a:ext>
                  </a:extLst>
                </p:cNvPr>
                <p:cNvSpPr/>
                <p:nvPr/>
              </p:nvSpPr>
              <p:spPr>
                <a:xfrm>
                  <a:off x="11407260" y="46023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0" name="Freeform: Shape 3809">
                  <a:extLst>
                    <a:ext uri="{FF2B5EF4-FFF2-40B4-BE49-F238E27FC236}">
                      <a16:creationId xmlns:a16="http://schemas.microsoft.com/office/drawing/2014/main" id="{C2C6146D-52DB-40D0-84C1-C09E19CD26DC}"/>
                    </a:ext>
                  </a:extLst>
                </p:cNvPr>
                <p:cNvSpPr/>
                <p:nvPr/>
              </p:nvSpPr>
              <p:spPr>
                <a:xfrm>
                  <a:off x="11405997" y="289641"/>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1" name="Freeform: Shape 3810">
                  <a:extLst>
                    <a:ext uri="{FF2B5EF4-FFF2-40B4-BE49-F238E27FC236}">
                      <a16:creationId xmlns:a16="http://schemas.microsoft.com/office/drawing/2014/main" id="{875A4173-DF15-4BFF-9CB2-57828F39A5A9}"/>
                    </a:ext>
                  </a:extLst>
                </p:cNvPr>
                <p:cNvSpPr/>
                <p:nvPr/>
              </p:nvSpPr>
              <p:spPr>
                <a:xfrm>
                  <a:off x="11586698" y="53289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984"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2" name="Freeform: Shape 3811">
                  <a:extLst>
                    <a:ext uri="{FF2B5EF4-FFF2-40B4-BE49-F238E27FC236}">
                      <a16:creationId xmlns:a16="http://schemas.microsoft.com/office/drawing/2014/main" id="{108A76C7-A4A0-47CE-936B-1D438CB748F4}"/>
                    </a:ext>
                  </a:extLst>
                </p:cNvPr>
                <p:cNvSpPr/>
                <p:nvPr/>
              </p:nvSpPr>
              <p:spPr>
                <a:xfrm>
                  <a:off x="11658093" y="85701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3"/>
                        <a:pt x="9716" y="9716"/>
                      </a:cubicBezTo>
                      <a:cubicBezTo>
                        <a:pt x="-2921" y="22352"/>
                        <a:pt x="-3553" y="43202"/>
                        <a:pt x="9716" y="55839"/>
                      </a:cubicBezTo>
                      <a:cubicBezTo>
                        <a:pt x="22352" y="68475"/>
                        <a:pt x="43203"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3" name="Freeform: Shape 3812">
                  <a:extLst>
                    <a:ext uri="{FF2B5EF4-FFF2-40B4-BE49-F238E27FC236}">
                      <a16:creationId xmlns:a16="http://schemas.microsoft.com/office/drawing/2014/main" id="{53D8BBE8-566E-42A9-AF57-83852F6173DE}"/>
                    </a:ext>
                  </a:extLst>
                </p:cNvPr>
                <p:cNvSpPr/>
                <p:nvPr/>
              </p:nvSpPr>
              <p:spPr>
                <a:xfrm>
                  <a:off x="12268433" y="790044"/>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3814" name="Freeform: Shape 3813">
                  <a:extLst>
                    <a:ext uri="{FF2B5EF4-FFF2-40B4-BE49-F238E27FC236}">
                      <a16:creationId xmlns:a16="http://schemas.microsoft.com/office/drawing/2014/main" id="{0AC1DF11-F7EE-4801-A44A-856DEA715D75}"/>
                    </a:ext>
                  </a:extLst>
                </p:cNvPr>
                <p:cNvSpPr/>
                <p:nvPr/>
              </p:nvSpPr>
              <p:spPr>
                <a:xfrm>
                  <a:off x="12174923" y="48677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984"/>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5" name="Freeform: Shape 3814">
                  <a:extLst>
                    <a:ext uri="{FF2B5EF4-FFF2-40B4-BE49-F238E27FC236}">
                      <a16:creationId xmlns:a16="http://schemas.microsoft.com/office/drawing/2014/main" id="{6F0FDC7D-7152-41AC-A956-543DDA939BB1}"/>
                    </a:ext>
                  </a:extLst>
                </p:cNvPr>
                <p:cNvSpPr/>
                <p:nvPr/>
              </p:nvSpPr>
              <p:spPr>
                <a:xfrm>
                  <a:off x="12047927" y="42737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6" name="Freeform: Shape 3815">
                  <a:extLst>
                    <a:ext uri="{FF2B5EF4-FFF2-40B4-BE49-F238E27FC236}">
                      <a16:creationId xmlns:a16="http://schemas.microsoft.com/office/drawing/2014/main" id="{852188AB-E831-4641-8885-F97BC5AB4365}"/>
                    </a:ext>
                  </a:extLst>
                </p:cNvPr>
                <p:cNvSpPr/>
                <p:nvPr/>
              </p:nvSpPr>
              <p:spPr>
                <a:xfrm>
                  <a:off x="11918404" y="8177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7" name="Freeform: Shape 3816">
                  <a:extLst>
                    <a:ext uri="{FF2B5EF4-FFF2-40B4-BE49-F238E27FC236}">
                      <a16:creationId xmlns:a16="http://schemas.microsoft.com/office/drawing/2014/main" id="{4F89D7F7-A267-4044-974F-F24F4775D401}"/>
                    </a:ext>
                  </a:extLst>
                </p:cNvPr>
                <p:cNvSpPr/>
                <p:nvPr/>
              </p:nvSpPr>
              <p:spPr>
                <a:xfrm>
                  <a:off x="11708639" y="-4332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8" name="Freeform: Shape 3817">
                  <a:extLst>
                    <a:ext uri="{FF2B5EF4-FFF2-40B4-BE49-F238E27FC236}">
                      <a16:creationId xmlns:a16="http://schemas.microsoft.com/office/drawing/2014/main" id="{8E56F765-02D8-456D-AB5C-089480E18FFC}"/>
                    </a:ext>
                  </a:extLst>
                </p:cNvPr>
                <p:cNvSpPr/>
                <p:nvPr/>
              </p:nvSpPr>
              <p:spPr>
                <a:xfrm>
                  <a:off x="11591120" y="-29289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19" name="Freeform: Shape 3818">
                  <a:extLst>
                    <a:ext uri="{FF2B5EF4-FFF2-40B4-BE49-F238E27FC236}">
                      <a16:creationId xmlns:a16="http://schemas.microsoft.com/office/drawing/2014/main" id="{B5AB1E95-9722-48F1-8B83-2964D8BB9FC4}"/>
                    </a:ext>
                  </a:extLst>
                </p:cNvPr>
                <p:cNvSpPr/>
                <p:nvPr/>
              </p:nvSpPr>
              <p:spPr>
                <a:xfrm>
                  <a:off x="11490029" y="-536148"/>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3820" name="Freeform: Shape 3819">
                  <a:extLst>
                    <a:ext uri="{FF2B5EF4-FFF2-40B4-BE49-F238E27FC236}">
                      <a16:creationId xmlns:a16="http://schemas.microsoft.com/office/drawing/2014/main" id="{3AE5E88F-B6C4-4538-832F-29CC03853C34}"/>
                    </a:ext>
                  </a:extLst>
                </p:cNvPr>
                <p:cNvSpPr/>
                <p:nvPr/>
              </p:nvSpPr>
              <p:spPr>
                <a:xfrm>
                  <a:off x="12409329" y="77235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3"/>
                        <a:pt x="9716" y="9716"/>
                      </a:cubicBezTo>
                      <a:cubicBezTo>
                        <a:pt x="-2921" y="22352"/>
                        <a:pt x="-3553" y="43202"/>
                        <a:pt x="9716" y="55839"/>
                      </a:cubicBezTo>
                      <a:cubicBezTo>
                        <a:pt x="22352" y="68475"/>
                        <a:pt x="43203"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3821" name="Freeform: Shape 3820">
                  <a:extLst>
                    <a:ext uri="{FF2B5EF4-FFF2-40B4-BE49-F238E27FC236}">
                      <a16:creationId xmlns:a16="http://schemas.microsoft.com/office/drawing/2014/main" id="{EA9A7AF9-5BA0-44BA-A252-E97FF4FF4022}"/>
                    </a:ext>
                  </a:extLst>
                </p:cNvPr>
                <p:cNvSpPr/>
                <p:nvPr/>
              </p:nvSpPr>
              <p:spPr>
                <a:xfrm>
                  <a:off x="11428743" y="-80972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6"/>
                      </a:cubicBezTo>
                      <a:cubicBezTo>
                        <a:pt x="40043" y="122811"/>
                        <a:pt x="77320" y="123443"/>
                        <a:pt x="100065" y="100066"/>
                      </a:cubicBezTo>
                      <a:cubicBezTo>
                        <a:pt x="122811" y="76688"/>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3822" name="Freeform: Shape 3821">
                  <a:extLst>
                    <a:ext uri="{FF2B5EF4-FFF2-40B4-BE49-F238E27FC236}">
                      <a16:creationId xmlns:a16="http://schemas.microsoft.com/office/drawing/2014/main" id="{16816A51-D290-43D3-9363-2BE2F33F6176}"/>
                    </a:ext>
                  </a:extLst>
                </p:cNvPr>
                <p:cNvSpPr/>
                <p:nvPr/>
              </p:nvSpPr>
              <p:spPr>
                <a:xfrm>
                  <a:off x="10501861" y="238665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042"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3823" name="Freeform: Shape 3822">
                  <a:extLst>
                    <a:ext uri="{FF2B5EF4-FFF2-40B4-BE49-F238E27FC236}">
                      <a16:creationId xmlns:a16="http://schemas.microsoft.com/office/drawing/2014/main" id="{60D5B6A8-B81E-4FF1-8D7B-5F6E550D0EAC}"/>
                    </a:ext>
                  </a:extLst>
                </p:cNvPr>
                <p:cNvSpPr/>
                <p:nvPr/>
              </p:nvSpPr>
              <p:spPr>
                <a:xfrm>
                  <a:off x="10882265" y="34434"/>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6" y="239019"/>
                        <a:pt x="93068" y="227014"/>
                      </a:cubicBezTo>
                      <a:cubicBezTo>
                        <a:pt x="31149" y="215009"/>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3824" name="Freeform: Shape 3823">
                  <a:extLst>
                    <a:ext uri="{FF2B5EF4-FFF2-40B4-BE49-F238E27FC236}">
                      <a16:creationId xmlns:a16="http://schemas.microsoft.com/office/drawing/2014/main" id="{11B9D93A-C516-4D08-80B9-ECD806E5DCD5}"/>
                    </a:ext>
                  </a:extLst>
                </p:cNvPr>
                <p:cNvSpPr/>
                <p:nvPr/>
              </p:nvSpPr>
              <p:spPr>
                <a:xfrm>
                  <a:off x="10640583" y="76303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3825" name="Freeform: Shape 3824">
                  <a:extLst>
                    <a:ext uri="{FF2B5EF4-FFF2-40B4-BE49-F238E27FC236}">
                      <a16:creationId xmlns:a16="http://schemas.microsoft.com/office/drawing/2014/main" id="{75C1F293-0588-4EAC-9831-9E88F917CA28}"/>
                    </a:ext>
                  </a:extLst>
                </p:cNvPr>
                <p:cNvSpPr/>
                <p:nvPr/>
              </p:nvSpPr>
              <p:spPr>
                <a:xfrm>
                  <a:off x="11355173" y="979749"/>
                  <a:ext cx="143825" cy="143581"/>
                </a:xfrm>
                <a:custGeom>
                  <a:avLst/>
                  <a:gdLst>
                    <a:gd name="connsiteX0" fmla="*/ 85181 w 143825"/>
                    <a:gd name="connsiteY0" fmla="*/ 1343 h 143581"/>
                    <a:gd name="connsiteX1" fmla="*/ 142677 w 143825"/>
                    <a:gd name="connsiteY1" fmla="*/ 85375 h 143581"/>
                    <a:gd name="connsiteX2" fmla="*/ 58644 w 143825"/>
                    <a:gd name="connsiteY2" fmla="*/ 142239 h 143581"/>
                    <a:gd name="connsiteX3" fmla="*/ 1148 w 143825"/>
                    <a:gd name="connsiteY3" fmla="*/ 58207 h 143581"/>
                    <a:gd name="connsiteX4" fmla="*/ 85181 w 143825"/>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5" h="143581">
                      <a:moveTo>
                        <a:pt x="85181" y="1343"/>
                      </a:moveTo>
                      <a:cubicBezTo>
                        <a:pt x="124354" y="8925"/>
                        <a:pt x="149627"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3826" name="Freeform: Shape 3825">
                  <a:extLst>
                    <a:ext uri="{FF2B5EF4-FFF2-40B4-BE49-F238E27FC236}">
                      <a16:creationId xmlns:a16="http://schemas.microsoft.com/office/drawing/2014/main" id="{A6FC1025-591D-445D-B202-D22F471C86F0}"/>
                    </a:ext>
                  </a:extLst>
                </p:cNvPr>
                <p:cNvSpPr/>
                <p:nvPr/>
              </p:nvSpPr>
              <p:spPr>
                <a:xfrm>
                  <a:off x="10978607" y="936154"/>
                  <a:ext cx="143824" cy="143582"/>
                </a:xfrm>
                <a:custGeom>
                  <a:avLst/>
                  <a:gdLst>
                    <a:gd name="connsiteX0" fmla="*/ 85181 w 143824"/>
                    <a:gd name="connsiteY0" fmla="*/ 1343 h 143582"/>
                    <a:gd name="connsiteX1" fmla="*/ 142677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6"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3827" name="Freeform: Shape 3826">
                  <a:extLst>
                    <a:ext uri="{FF2B5EF4-FFF2-40B4-BE49-F238E27FC236}">
                      <a16:creationId xmlns:a16="http://schemas.microsoft.com/office/drawing/2014/main" id="{2258F357-B653-41C0-AE58-D5BB097389F2}"/>
                    </a:ext>
                  </a:extLst>
                </p:cNvPr>
                <p:cNvSpPr/>
                <p:nvPr/>
              </p:nvSpPr>
              <p:spPr>
                <a:xfrm>
                  <a:off x="12258045" y="1077682"/>
                  <a:ext cx="143824" cy="143581"/>
                </a:xfrm>
                <a:custGeom>
                  <a:avLst/>
                  <a:gdLst>
                    <a:gd name="connsiteX0" fmla="*/ 85181 w 143824"/>
                    <a:gd name="connsiteY0" fmla="*/ 1343 h 143581"/>
                    <a:gd name="connsiteX1" fmla="*/ 142677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3828" name="Freeform: Shape 3827">
                  <a:extLst>
                    <a:ext uri="{FF2B5EF4-FFF2-40B4-BE49-F238E27FC236}">
                      <a16:creationId xmlns:a16="http://schemas.microsoft.com/office/drawing/2014/main" id="{2B6452BA-FE5C-4CD6-A0AF-D15A1121A8E6}"/>
                    </a:ext>
                  </a:extLst>
                </p:cNvPr>
                <p:cNvSpPr/>
                <p:nvPr/>
              </p:nvSpPr>
              <p:spPr>
                <a:xfrm>
                  <a:off x="10133863" y="598761"/>
                  <a:ext cx="143824" cy="143581"/>
                </a:xfrm>
                <a:custGeom>
                  <a:avLst/>
                  <a:gdLst>
                    <a:gd name="connsiteX0" fmla="*/ 85180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0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0"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0" y="1343"/>
                      </a:cubicBezTo>
                      <a:close/>
                    </a:path>
                  </a:pathLst>
                </a:custGeom>
                <a:grpFill/>
                <a:ln w="63120" cap="flat">
                  <a:noFill/>
                  <a:prstDash val="solid"/>
                  <a:miter/>
                </a:ln>
              </p:spPr>
              <p:txBody>
                <a:bodyPr rtlCol="0" anchor="ctr"/>
                <a:lstStyle/>
                <a:p>
                  <a:endParaRPr lang="en-GB"/>
                </a:p>
              </p:txBody>
            </p:sp>
            <p:sp>
              <p:nvSpPr>
                <p:cNvPr id="3829" name="Freeform: Shape 3828">
                  <a:extLst>
                    <a:ext uri="{FF2B5EF4-FFF2-40B4-BE49-F238E27FC236}">
                      <a16:creationId xmlns:a16="http://schemas.microsoft.com/office/drawing/2014/main" id="{D1D62D58-3D0E-40B4-B5DB-736ACFA9A25D}"/>
                    </a:ext>
                  </a:extLst>
                </p:cNvPr>
                <p:cNvSpPr/>
                <p:nvPr/>
              </p:nvSpPr>
              <p:spPr>
                <a:xfrm>
                  <a:off x="9425591" y="745975"/>
                  <a:ext cx="143824" cy="143581"/>
                </a:xfrm>
                <a:custGeom>
                  <a:avLst/>
                  <a:gdLst>
                    <a:gd name="connsiteX0" fmla="*/ 85180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0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0"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0" y="1343"/>
                      </a:cubicBezTo>
                      <a:close/>
                    </a:path>
                  </a:pathLst>
                </a:custGeom>
                <a:grpFill/>
                <a:ln w="63120" cap="flat">
                  <a:noFill/>
                  <a:prstDash val="solid"/>
                  <a:miter/>
                </a:ln>
              </p:spPr>
              <p:txBody>
                <a:bodyPr rtlCol="0" anchor="ctr"/>
                <a:lstStyle/>
                <a:p>
                  <a:endParaRPr lang="en-GB"/>
                </a:p>
              </p:txBody>
            </p:sp>
            <p:sp>
              <p:nvSpPr>
                <p:cNvPr id="3830" name="Freeform: Shape 3829">
                  <a:extLst>
                    <a:ext uri="{FF2B5EF4-FFF2-40B4-BE49-F238E27FC236}">
                      <a16:creationId xmlns:a16="http://schemas.microsoft.com/office/drawing/2014/main" id="{F1D622D0-B0EE-46E1-8C69-7FFED7874B24}"/>
                    </a:ext>
                  </a:extLst>
                </p:cNvPr>
                <p:cNvSpPr/>
                <p:nvPr/>
              </p:nvSpPr>
              <p:spPr>
                <a:xfrm>
                  <a:off x="9780277" y="75209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3831" name="Freeform: Shape 3830">
                  <a:extLst>
                    <a:ext uri="{FF2B5EF4-FFF2-40B4-BE49-F238E27FC236}">
                      <a16:creationId xmlns:a16="http://schemas.microsoft.com/office/drawing/2014/main" id="{A404A7E9-5365-4697-B4D4-F6B39BF8863B}"/>
                    </a:ext>
                  </a:extLst>
                </p:cNvPr>
                <p:cNvSpPr/>
                <p:nvPr/>
              </p:nvSpPr>
              <p:spPr>
                <a:xfrm>
                  <a:off x="10348916" y="71291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3832" name="Freeform: Shape 3831">
                  <a:extLst>
                    <a:ext uri="{FF2B5EF4-FFF2-40B4-BE49-F238E27FC236}">
                      <a16:creationId xmlns:a16="http://schemas.microsoft.com/office/drawing/2014/main" id="{0E290042-6C12-4E66-BC9A-DE29B2CC7608}"/>
                    </a:ext>
                  </a:extLst>
                </p:cNvPr>
                <p:cNvSpPr/>
                <p:nvPr/>
              </p:nvSpPr>
              <p:spPr>
                <a:xfrm>
                  <a:off x="10513793" y="859472"/>
                  <a:ext cx="41057" cy="41057"/>
                </a:xfrm>
                <a:custGeom>
                  <a:avLst/>
                  <a:gdLst>
                    <a:gd name="connsiteX0" fmla="*/ 24319 w 41057"/>
                    <a:gd name="connsiteY0" fmla="*/ 310 h 41057"/>
                    <a:gd name="connsiteX1" fmla="*/ 40747 w 41057"/>
                    <a:gd name="connsiteY1" fmla="*/ 24319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2"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3" name="Freeform: Shape 3832">
                  <a:extLst>
                    <a:ext uri="{FF2B5EF4-FFF2-40B4-BE49-F238E27FC236}">
                      <a16:creationId xmlns:a16="http://schemas.microsoft.com/office/drawing/2014/main" id="{81783150-19D1-4732-AFFB-7A9D2A3CEC6A}"/>
                    </a:ext>
                  </a:extLst>
                </p:cNvPr>
                <p:cNvSpPr/>
                <p:nvPr/>
              </p:nvSpPr>
              <p:spPr>
                <a:xfrm>
                  <a:off x="10316665" y="654762"/>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4" name="Freeform: Shape 3833">
                  <a:extLst>
                    <a:ext uri="{FF2B5EF4-FFF2-40B4-BE49-F238E27FC236}">
                      <a16:creationId xmlns:a16="http://schemas.microsoft.com/office/drawing/2014/main" id="{9EBA321D-B162-4ADA-9DEE-515A2856C1B7}"/>
                    </a:ext>
                  </a:extLst>
                </p:cNvPr>
                <p:cNvSpPr/>
                <p:nvPr/>
              </p:nvSpPr>
              <p:spPr>
                <a:xfrm>
                  <a:off x="10093632" y="759013"/>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5" name="Freeform: Shape 3834">
                  <a:extLst>
                    <a:ext uri="{FF2B5EF4-FFF2-40B4-BE49-F238E27FC236}">
                      <a16:creationId xmlns:a16="http://schemas.microsoft.com/office/drawing/2014/main" id="{6F42FA2D-802B-4CEC-86B9-F879E7AF8849}"/>
                    </a:ext>
                  </a:extLst>
                </p:cNvPr>
                <p:cNvSpPr/>
                <p:nvPr/>
              </p:nvSpPr>
              <p:spPr>
                <a:xfrm>
                  <a:off x="10445557" y="60737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6" name="Freeform: Shape 3835">
                  <a:extLst>
                    <a:ext uri="{FF2B5EF4-FFF2-40B4-BE49-F238E27FC236}">
                      <a16:creationId xmlns:a16="http://schemas.microsoft.com/office/drawing/2014/main" id="{64EAAD17-7099-486F-8C7B-CEDBC31967D8}"/>
                    </a:ext>
                  </a:extLst>
                </p:cNvPr>
                <p:cNvSpPr/>
                <p:nvPr/>
              </p:nvSpPr>
              <p:spPr>
                <a:xfrm>
                  <a:off x="9841536" y="541666"/>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7" name="Freeform: Shape 3836">
                  <a:extLst>
                    <a:ext uri="{FF2B5EF4-FFF2-40B4-BE49-F238E27FC236}">
                      <a16:creationId xmlns:a16="http://schemas.microsoft.com/office/drawing/2014/main" id="{DACA8576-BF89-449E-A4DA-006CCE73B816}"/>
                    </a:ext>
                  </a:extLst>
                </p:cNvPr>
                <p:cNvSpPr/>
                <p:nvPr/>
              </p:nvSpPr>
              <p:spPr>
                <a:xfrm>
                  <a:off x="9662730" y="743217"/>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8" name="Freeform: Shape 3837">
                  <a:extLst>
                    <a:ext uri="{FF2B5EF4-FFF2-40B4-BE49-F238E27FC236}">
                      <a16:creationId xmlns:a16="http://schemas.microsoft.com/office/drawing/2014/main" id="{E0AB9540-C513-417A-9963-71CA123482AA}"/>
                    </a:ext>
                  </a:extLst>
                </p:cNvPr>
                <p:cNvSpPr/>
                <p:nvPr/>
              </p:nvSpPr>
              <p:spPr>
                <a:xfrm>
                  <a:off x="9507302" y="698990"/>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4"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39" name="Freeform: Shape 3838">
                  <a:extLst>
                    <a:ext uri="{FF2B5EF4-FFF2-40B4-BE49-F238E27FC236}">
                      <a16:creationId xmlns:a16="http://schemas.microsoft.com/office/drawing/2014/main" id="{05E78C24-0572-47A0-AB54-0DF375139070}"/>
                    </a:ext>
                  </a:extLst>
                </p:cNvPr>
                <p:cNvSpPr/>
                <p:nvPr/>
              </p:nvSpPr>
              <p:spPr>
                <a:xfrm>
                  <a:off x="10744408" y="695830"/>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3840" name="Freeform: Shape 3839">
                  <a:extLst>
                    <a:ext uri="{FF2B5EF4-FFF2-40B4-BE49-F238E27FC236}">
                      <a16:creationId xmlns:a16="http://schemas.microsoft.com/office/drawing/2014/main" id="{90742178-63A5-477A-B014-67B3A57F11E2}"/>
                    </a:ext>
                  </a:extLst>
                </p:cNvPr>
                <p:cNvSpPr/>
                <p:nvPr/>
              </p:nvSpPr>
              <p:spPr>
                <a:xfrm>
                  <a:off x="10830967" y="908122"/>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41" name="Freeform: Shape 3840">
                  <a:extLst>
                    <a:ext uri="{FF2B5EF4-FFF2-40B4-BE49-F238E27FC236}">
                      <a16:creationId xmlns:a16="http://schemas.microsoft.com/office/drawing/2014/main" id="{939E3DA3-8DF8-4B8D-8EF7-76B13F01119E}"/>
                    </a:ext>
                  </a:extLst>
                </p:cNvPr>
                <p:cNvSpPr/>
                <p:nvPr/>
              </p:nvSpPr>
              <p:spPr>
                <a:xfrm>
                  <a:off x="10976286" y="890431"/>
                  <a:ext cx="41057" cy="41057"/>
                </a:xfrm>
                <a:custGeom>
                  <a:avLst/>
                  <a:gdLst>
                    <a:gd name="connsiteX0" fmla="*/ 24319 w 41057"/>
                    <a:gd name="connsiteY0" fmla="*/ 310 h 41057"/>
                    <a:gd name="connsiteX1" fmla="*/ 40747 w 41057"/>
                    <a:gd name="connsiteY1" fmla="*/ 24319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7" y="40747"/>
                      </a:cubicBezTo>
                      <a:cubicBezTo>
                        <a:pt x="5364"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42" name="Freeform: Shape 3841">
                  <a:extLst>
                    <a:ext uri="{FF2B5EF4-FFF2-40B4-BE49-F238E27FC236}">
                      <a16:creationId xmlns:a16="http://schemas.microsoft.com/office/drawing/2014/main" id="{22FB9A9D-1F3B-4128-86C9-ED91ECF5AC66}"/>
                    </a:ext>
                  </a:extLst>
                </p:cNvPr>
                <p:cNvSpPr/>
                <p:nvPr/>
              </p:nvSpPr>
              <p:spPr>
                <a:xfrm>
                  <a:off x="11317470" y="916968"/>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3843" name="Freeform: Shape 3842">
                  <a:extLst>
                    <a:ext uri="{FF2B5EF4-FFF2-40B4-BE49-F238E27FC236}">
                      <a16:creationId xmlns:a16="http://schemas.microsoft.com/office/drawing/2014/main" id="{4EC35AD0-8A10-4641-A3AB-9B7271F63ECC}"/>
                    </a:ext>
                  </a:extLst>
                </p:cNvPr>
                <p:cNvSpPr/>
                <p:nvPr/>
              </p:nvSpPr>
              <p:spPr>
                <a:xfrm>
                  <a:off x="11410979" y="116274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44" name="Freeform: Shape 3843">
                  <a:extLst>
                    <a:ext uri="{FF2B5EF4-FFF2-40B4-BE49-F238E27FC236}">
                      <a16:creationId xmlns:a16="http://schemas.microsoft.com/office/drawing/2014/main" id="{609CF086-304C-4D78-AE2E-FA20E2D982AE}"/>
                    </a:ext>
                  </a:extLst>
                </p:cNvPr>
                <p:cNvSpPr/>
                <p:nvPr/>
              </p:nvSpPr>
              <p:spPr>
                <a:xfrm>
                  <a:off x="11785649" y="1037014"/>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45" name="Freeform: Shape 3844">
                  <a:extLst>
                    <a:ext uri="{FF2B5EF4-FFF2-40B4-BE49-F238E27FC236}">
                      <a16:creationId xmlns:a16="http://schemas.microsoft.com/office/drawing/2014/main" id="{C9351B94-7434-4C1C-AA61-3361EE0C67C7}"/>
                    </a:ext>
                  </a:extLst>
                </p:cNvPr>
                <p:cNvSpPr/>
                <p:nvPr/>
              </p:nvSpPr>
              <p:spPr>
                <a:xfrm>
                  <a:off x="12047223" y="102185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3846" name="Freeform: Shape 3845">
                  <a:extLst>
                    <a:ext uri="{FF2B5EF4-FFF2-40B4-BE49-F238E27FC236}">
                      <a16:creationId xmlns:a16="http://schemas.microsoft.com/office/drawing/2014/main" id="{43A18C6D-6268-483D-848C-6BE6F1FAF511}"/>
                    </a:ext>
                  </a:extLst>
                </p:cNvPr>
                <p:cNvSpPr/>
                <p:nvPr/>
              </p:nvSpPr>
              <p:spPr>
                <a:xfrm>
                  <a:off x="12204547" y="1208237"/>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3847" name="Freeform: Shape 3846">
                  <a:extLst>
                    <a:ext uri="{FF2B5EF4-FFF2-40B4-BE49-F238E27FC236}">
                      <a16:creationId xmlns:a16="http://schemas.microsoft.com/office/drawing/2014/main" id="{CEFE9DEB-29C5-40D3-886F-1AA98F47EAFC}"/>
                    </a:ext>
                  </a:extLst>
                </p:cNvPr>
                <p:cNvSpPr/>
                <p:nvPr/>
              </p:nvSpPr>
              <p:spPr>
                <a:xfrm>
                  <a:off x="9143402" y="59792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48" name="Freeform: Shape 3847">
                  <a:extLst>
                    <a:ext uri="{FF2B5EF4-FFF2-40B4-BE49-F238E27FC236}">
                      <a16:creationId xmlns:a16="http://schemas.microsoft.com/office/drawing/2014/main" id="{631F98B8-C34A-4594-92C8-EA0B25634714}"/>
                    </a:ext>
                  </a:extLst>
                </p:cNvPr>
                <p:cNvSpPr/>
                <p:nvPr/>
              </p:nvSpPr>
              <p:spPr>
                <a:xfrm>
                  <a:off x="11026229" y="82475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49" name="Freeform: Shape 3848">
                  <a:extLst>
                    <a:ext uri="{FF2B5EF4-FFF2-40B4-BE49-F238E27FC236}">
                      <a16:creationId xmlns:a16="http://schemas.microsoft.com/office/drawing/2014/main" id="{46397F6E-CA41-4E27-A43B-BE1F20B97084}"/>
                    </a:ext>
                  </a:extLst>
                </p:cNvPr>
                <p:cNvSpPr/>
                <p:nvPr/>
              </p:nvSpPr>
              <p:spPr>
                <a:xfrm>
                  <a:off x="10875855" y="88730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0" name="Freeform: Shape 3849">
                  <a:extLst>
                    <a:ext uri="{FF2B5EF4-FFF2-40B4-BE49-F238E27FC236}">
                      <a16:creationId xmlns:a16="http://schemas.microsoft.com/office/drawing/2014/main" id="{231FFA21-3B25-4E42-96C7-899D4CB2C42D}"/>
                    </a:ext>
                  </a:extLst>
                </p:cNvPr>
                <p:cNvSpPr/>
                <p:nvPr/>
              </p:nvSpPr>
              <p:spPr>
                <a:xfrm>
                  <a:off x="11211984" y="106547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3851" name="Freeform: Shape 3850">
                  <a:extLst>
                    <a:ext uri="{FF2B5EF4-FFF2-40B4-BE49-F238E27FC236}">
                      <a16:creationId xmlns:a16="http://schemas.microsoft.com/office/drawing/2014/main" id="{13056AFC-2098-43C9-BB5E-018352E4FEE1}"/>
                    </a:ext>
                  </a:extLst>
                </p:cNvPr>
                <p:cNvSpPr/>
                <p:nvPr/>
              </p:nvSpPr>
              <p:spPr>
                <a:xfrm>
                  <a:off x="11630881" y="102440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2" name="Freeform: Shape 3851">
                  <a:extLst>
                    <a:ext uri="{FF2B5EF4-FFF2-40B4-BE49-F238E27FC236}">
                      <a16:creationId xmlns:a16="http://schemas.microsoft.com/office/drawing/2014/main" id="{40B2F6F7-8D33-40B8-BA0D-05385958FEC1}"/>
                    </a:ext>
                  </a:extLst>
                </p:cNvPr>
                <p:cNvSpPr/>
                <p:nvPr/>
              </p:nvSpPr>
              <p:spPr>
                <a:xfrm>
                  <a:off x="12083266" y="109832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3853" name="Freeform: Shape 3852">
                  <a:extLst>
                    <a:ext uri="{FF2B5EF4-FFF2-40B4-BE49-F238E27FC236}">
                      <a16:creationId xmlns:a16="http://schemas.microsoft.com/office/drawing/2014/main" id="{AFCD9A2D-78C1-4F10-ACCF-A92660E99E1A}"/>
                    </a:ext>
                  </a:extLst>
                </p:cNvPr>
                <p:cNvSpPr/>
                <p:nvPr/>
              </p:nvSpPr>
              <p:spPr>
                <a:xfrm>
                  <a:off x="11715546" y="8500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3854" name="Freeform: Shape 3853">
                  <a:extLst>
                    <a:ext uri="{FF2B5EF4-FFF2-40B4-BE49-F238E27FC236}">
                      <a16:creationId xmlns:a16="http://schemas.microsoft.com/office/drawing/2014/main" id="{2EA66D2A-7691-4C11-9A8C-257E5961D02A}"/>
                    </a:ext>
                  </a:extLst>
                </p:cNvPr>
                <p:cNvSpPr/>
                <p:nvPr/>
              </p:nvSpPr>
              <p:spPr>
                <a:xfrm>
                  <a:off x="11500094" y="47788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5" name="Freeform: Shape 3854">
                  <a:extLst>
                    <a:ext uri="{FF2B5EF4-FFF2-40B4-BE49-F238E27FC236}">
                      <a16:creationId xmlns:a16="http://schemas.microsoft.com/office/drawing/2014/main" id="{66A9827E-380D-4EE8-8A85-A0B2DB371BC5}"/>
                    </a:ext>
                  </a:extLst>
                </p:cNvPr>
                <p:cNvSpPr/>
                <p:nvPr/>
              </p:nvSpPr>
              <p:spPr>
                <a:xfrm>
                  <a:off x="11338348" y="35025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6" name="Freeform: Shape 3855">
                  <a:extLst>
                    <a:ext uri="{FF2B5EF4-FFF2-40B4-BE49-F238E27FC236}">
                      <a16:creationId xmlns:a16="http://schemas.microsoft.com/office/drawing/2014/main" id="{17821B12-D8CC-43A4-AEE1-F503879637AD}"/>
                    </a:ext>
                  </a:extLst>
                </p:cNvPr>
                <p:cNvSpPr/>
                <p:nvPr/>
              </p:nvSpPr>
              <p:spPr>
                <a:xfrm>
                  <a:off x="11298544" y="1872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7" name="Freeform: Shape 3856">
                  <a:extLst>
                    <a:ext uri="{FF2B5EF4-FFF2-40B4-BE49-F238E27FC236}">
                      <a16:creationId xmlns:a16="http://schemas.microsoft.com/office/drawing/2014/main" id="{DD02AFBC-5D4D-4CFF-BB91-A55072ED68C6}"/>
                    </a:ext>
                  </a:extLst>
                </p:cNvPr>
                <p:cNvSpPr/>
                <p:nvPr/>
              </p:nvSpPr>
              <p:spPr>
                <a:xfrm>
                  <a:off x="11674477" y="-1469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8" name="Freeform: Shape 3857">
                  <a:extLst>
                    <a:ext uri="{FF2B5EF4-FFF2-40B4-BE49-F238E27FC236}">
                      <a16:creationId xmlns:a16="http://schemas.microsoft.com/office/drawing/2014/main" id="{133828F2-0900-403A-8ADC-4F9BA9B1F3F5}"/>
                    </a:ext>
                  </a:extLst>
                </p:cNvPr>
                <p:cNvSpPr/>
                <p:nvPr/>
              </p:nvSpPr>
              <p:spPr>
                <a:xfrm>
                  <a:off x="11930365" y="28391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59" name="Freeform: Shape 3858">
                  <a:extLst>
                    <a:ext uri="{FF2B5EF4-FFF2-40B4-BE49-F238E27FC236}">
                      <a16:creationId xmlns:a16="http://schemas.microsoft.com/office/drawing/2014/main" id="{DDCD9431-7D1D-4F41-9CD9-65AE8C3EE291}"/>
                    </a:ext>
                  </a:extLst>
                </p:cNvPr>
                <p:cNvSpPr/>
                <p:nvPr/>
              </p:nvSpPr>
              <p:spPr>
                <a:xfrm>
                  <a:off x="12028297" y="22199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0" name="Freeform: Shape 3859">
                  <a:extLst>
                    <a:ext uri="{FF2B5EF4-FFF2-40B4-BE49-F238E27FC236}">
                      <a16:creationId xmlns:a16="http://schemas.microsoft.com/office/drawing/2014/main" id="{0FE71E77-61DE-47A7-9CF7-7F7DA4FB3F23}"/>
                    </a:ext>
                  </a:extLst>
                </p:cNvPr>
                <p:cNvSpPr/>
                <p:nvPr/>
              </p:nvSpPr>
              <p:spPr>
                <a:xfrm>
                  <a:off x="12260807" y="68069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1" name="Freeform: Shape 3860">
                  <a:extLst>
                    <a:ext uri="{FF2B5EF4-FFF2-40B4-BE49-F238E27FC236}">
                      <a16:creationId xmlns:a16="http://schemas.microsoft.com/office/drawing/2014/main" id="{C817284C-882B-4334-8A54-DE74B7D1B959}"/>
                    </a:ext>
                  </a:extLst>
                </p:cNvPr>
                <p:cNvSpPr/>
                <p:nvPr/>
              </p:nvSpPr>
              <p:spPr>
                <a:xfrm>
                  <a:off x="11488090" y="-41614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2" name="Freeform: Shape 3861">
                  <a:extLst>
                    <a:ext uri="{FF2B5EF4-FFF2-40B4-BE49-F238E27FC236}">
                      <a16:creationId xmlns:a16="http://schemas.microsoft.com/office/drawing/2014/main" id="{FE58BF62-5382-40F8-B73B-39D52B75F16E}"/>
                    </a:ext>
                  </a:extLst>
                </p:cNvPr>
                <p:cNvSpPr/>
                <p:nvPr/>
              </p:nvSpPr>
              <p:spPr>
                <a:xfrm>
                  <a:off x="11917728" y="15122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3" name="Freeform: Shape 3862">
                  <a:extLst>
                    <a:ext uri="{FF2B5EF4-FFF2-40B4-BE49-F238E27FC236}">
                      <a16:creationId xmlns:a16="http://schemas.microsoft.com/office/drawing/2014/main" id="{8BDD9361-3E2C-4447-AA36-5EC23E50CE07}"/>
                    </a:ext>
                  </a:extLst>
                </p:cNvPr>
                <p:cNvSpPr/>
                <p:nvPr/>
              </p:nvSpPr>
              <p:spPr>
                <a:xfrm>
                  <a:off x="10106297" y="92836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4" name="Freeform: Shape 3863">
                  <a:extLst>
                    <a:ext uri="{FF2B5EF4-FFF2-40B4-BE49-F238E27FC236}">
                      <a16:creationId xmlns:a16="http://schemas.microsoft.com/office/drawing/2014/main" id="{BEC35C97-364A-4AAD-AED9-ABFC94824D77}"/>
                    </a:ext>
                  </a:extLst>
                </p:cNvPr>
                <p:cNvSpPr/>
                <p:nvPr/>
              </p:nvSpPr>
              <p:spPr>
                <a:xfrm>
                  <a:off x="10324907" y="120005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3865" name="Freeform: Shape 3864">
                  <a:extLst>
                    <a:ext uri="{FF2B5EF4-FFF2-40B4-BE49-F238E27FC236}">
                      <a16:creationId xmlns:a16="http://schemas.microsoft.com/office/drawing/2014/main" id="{24F26D25-76CD-4589-979C-D9E349402908}"/>
                    </a:ext>
                  </a:extLst>
                </p:cNvPr>
                <p:cNvSpPr/>
                <p:nvPr/>
              </p:nvSpPr>
              <p:spPr>
                <a:xfrm>
                  <a:off x="11776453" y="-31745"/>
                  <a:ext cx="149799" cy="149800"/>
                </a:xfrm>
                <a:custGeom>
                  <a:avLst/>
                  <a:gdLst>
                    <a:gd name="connsiteX0" fmla="*/ 89116 w 149799"/>
                    <a:gd name="connsiteY0" fmla="*/ 1293 h 149800"/>
                    <a:gd name="connsiteX1" fmla="*/ 148507 w 149799"/>
                    <a:gd name="connsiteY1" fmla="*/ 89116 h 149800"/>
                    <a:gd name="connsiteX2" fmla="*/ 60684 w 149799"/>
                    <a:gd name="connsiteY2" fmla="*/ 148507 h 149800"/>
                    <a:gd name="connsiteX3" fmla="*/ 1293 w 149799"/>
                    <a:gd name="connsiteY3" fmla="*/ 60684 h 149800"/>
                    <a:gd name="connsiteX4" fmla="*/ 89116 w 149799"/>
                    <a:gd name="connsiteY4" fmla="*/ 1293 h 14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99" h="149800">
                      <a:moveTo>
                        <a:pt x="89116" y="1293"/>
                      </a:moveTo>
                      <a:cubicBezTo>
                        <a:pt x="129553" y="8875"/>
                        <a:pt x="156089" y="48048"/>
                        <a:pt x="148507" y="89116"/>
                      </a:cubicBezTo>
                      <a:cubicBezTo>
                        <a:pt x="140925" y="129553"/>
                        <a:pt x="101752" y="156089"/>
                        <a:pt x="60684" y="148507"/>
                      </a:cubicBezTo>
                      <a:cubicBezTo>
                        <a:pt x="20247" y="140925"/>
                        <a:pt x="-6289" y="101752"/>
                        <a:pt x="1293" y="60684"/>
                      </a:cubicBezTo>
                      <a:cubicBezTo>
                        <a:pt x="8874" y="20247"/>
                        <a:pt x="48048" y="-6289"/>
                        <a:pt x="89116" y="1293"/>
                      </a:cubicBezTo>
                      <a:close/>
                    </a:path>
                  </a:pathLst>
                </a:custGeom>
                <a:grpFill/>
                <a:ln w="63120" cap="flat">
                  <a:noFill/>
                  <a:prstDash val="solid"/>
                  <a:miter/>
                </a:ln>
              </p:spPr>
              <p:txBody>
                <a:bodyPr rtlCol="0" anchor="ctr"/>
                <a:lstStyle/>
                <a:p>
                  <a:endParaRPr lang="en-GB"/>
                </a:p>
              </p:txBody>
            </p:sp>
            <p:sp>
              <p:nvSpPr>
                <p:cNvPr id="3866" name="Freeform: Shape 3865">
                  <a:extLst>
                    <a:ext uri="{FF2B5EF4-FFF2-40B4-BE49-F238E27FC236}">
                      <a16:creationId xmlns:a16="http://schemas.microsoft.com/office/drawing/2014/main" id="{DC555310-B299-4EA5-B824-1B28C1AF7F5B}"/>
                    </a:ext>
                  </a:extLst>
                </p:cNvPr>
                <p:cNvSpPr/>
                <p:nvPr/>
              </p:nvSpPr>
              <p:spPr>
                <a:xfrm>
                  <a:off x="10526711" y="1503579"/>
                  <a:ext cx="149800" cy="149822"/>
                </a:xfrm>
                <a:custGeom>
                  <a:avLst/>
                  <a:gdLst>
                    <a:gd name="connsiteX0" fmla="*/ 89116 w 149800"/>
                    <a:gd name="connsiteY0" fmla="*/ 1293 h 149822"/>
                    <a:gd name="connsiteX1" fmla="*/ 148507 w 149800"/>
                    <a:gd name="connsiteY1" fmla="*/ 89116 h 149822"/>
                    <a:gd name="connsiteX2" fmla="*/ 60684 w 149800"/>
                    <a:gd name="connsiteY2" fmla="*/ 148507 h 149822"/>
                    <a:gd name="connsiteX3" fmla="*/ 1293 w 149800"/>
                    <a:gd name="connsiteY3" fmla="*/ 60684 h 149822"/>
                    <a:gd name="connsiteX4" fmla="*/ 89116 w 149800"/>
                    <a:gd name="connsiteY4" fmla="*/ 1293 h 14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00" h="149822">
                      <a:moveTo>
                        <a:pt x="89116" y="1293"/>
                      </a:moveTo>
                      <a:cubicBezTo>
                        <a:pt x="129553" y="8875"/>
                        <a:pt x="156089" y="48048"/>
                        <a:pt x="148507" y="89116"/>
                      </a:cubicBezTo>
                      <a:cubicBezTo>
                        <a:pt x="140926" y="130184"/>
                        <a:pt x="101753" y="156089"/>
                        <a:pt x="60684" y="148507"/>
                      </a:cubicBezTo>
                      <a:cubicBezTo>
                        <a:pt x="20248" y="140925"/>
                        <a:pt x="-6289" y="101752"/>
                        <a:pt x="1293" y="60684"/>
                      </a:cubicBezTo>
                      <a:cubicBezTo>
                        <a:pt x="8875" y="20247"/>
                        <a:pt x="48048" y="-6289"/>
                        <a:pt x="89116" y="1293"/>
                      </a:cubicBezTo>
                      <a:close/>
                    </a:path>
                  </a:pathLst>
                </a:custGeom>
                <a:grpFill/>
                <a:ln w="63120" cap="flat">
                  <a:noFill/>
                  <a:prstDash val="solid"/>
                  <a:miter/>
                </a:ln>
              </p:spPr>
              <p:txBody>
                <a:bodyPr rtlCol="0" anchor="ctr"/>
                <a:lstStyle/>
                <a:p>
                  <a:endParaRPr lang="en-GB"/>
                </a:p>
              </p:txBody>
            </p:sp>
            <p:sp>
              <p:nvSpPr>
                <p:cNvPr id="3867" name="Freeform: Shape 3866">
                  <a:extLst>
                    <a:ext uri="{FF2B5EF4-FFF2-40B4-BE49-F238E27FC236}">
                      <a16:creationId xmlns:a16="http://schemas.microsoft.com/office/drawing/2014/main" id="{50A08357-E294-48F2-B72E-5281449D0C5D}"/>
                    </a:ext>
                  </a:extLst>
                </p:cNvPr>
                <p:cNvSpPr/>
                <p:nvPr/>
              </p:nvSpPr>
              <p:spPr>
                <a:xfrm>
                  <a:off x="12301244" y="96564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68" name="Freeform: Shape 3867">
                  <a:extLst>
                    <a:ext uri="{FF2B5EF4-FFF2-40B4-BE49-F238E27FC236}">
                      <a16:creationId xmlns:a16="http://schemas.microsoft.com/office/drawing/2014/main" id="{B51F5315-D9C6-4B28-ADF6-D95C43203124}"/>
                    </a:ext>
                  </a:extLst>
                </p:cNvPr>
                <p:cNvSpPr/>
                <p:nvPr/>
              </p:nvSpPr>
              <p:spPr>
                <a:xfrm>
                  <a:off x="12637373" y="94479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2"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3869" name="Freeform: Shape 3868">
                  <a:extLst>
                    <a:ext uri="{FF2B5EF4-FFF2-40B4-BE49-F238E27FC236}">
                      <a16:creationId xmlns:a16="http://schemas.microsoft.com/office/drawing/2014/main" id="{BE0C1699-1167-4808-8969-F3A407CBF873}"/>
                    </a:ext>
                  </a:extLst>
                </p:cNvPr>
                <p:cNvSpPr/>
                <p:nvPr/>
              </p:nvSpPr>
              <p:spPr>
                <a:xfrm>
                  <a:off x="11198716" y="-57726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70" name="Freeform: Shape 3869">
                  <a:extLst>
                    <a:ext uri="{FF2B5EF4-FFF2-40B4-BE49-F238E27FC236}">
                      <a16:creationId xmlns:a16="http://schemas.microsoft.com/office/drawing/2014/main" id="{1BEEBFE0-5C2C-47D7-AA66-AC79C83CEC63}"/>
                    </a:ext>
                  </a:extLst>
                </p:cNvPr>
                <p:cNvSpPr/>
                <p:nvPr/>
              </p:nvSpPr>
              <p:spPr>
                <a:xfrm>
                  <a:off x="11181657" y="-28914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3871" name="Freeform: Shape 3870">
                  <a:extLst>
                    <a:ext uri="{FF2B5EF4-FFF2-40B4-BE49-F238E27FC236}">
                      <a16:creationId xmlns:a16="http://schemas.microsoft.com/office/drawing/2014/main" id="{2DB4767A-8504-4F5F-8ECB-C0AE3F3A2578}"/>
                    </a:ext>
                  </a:extLst>
                </p:cNvPr>
                <p:cNvSpPr/>
                <p:nvPr/>
              </p:nvSpPr>
              <p:spPr>
                <a:xfrm>
                  <a:off x="11114683" y="-45910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72" name="Freeform: Shape 3871">
                  <a:extLst>
                    <a:ext uri="{FF2B5EF4-FFF2-40B4-BE49-F238E27FC236}">
                      <a16:creationId xmlns:a16="http://schemas.microsoft.com/office/drawing/2014/main" id="{D69FC753-B789-4C95-897B-68AF37602FF7}"/>
                    </a:ext>
                  </a:extLst>
                </p:cNvPr>
                <p:cNvSpPr/>
                <p:nvPr/>
              </p:nvSpPr>
              <p:spPr>
                <a:xfrm>
                  <a:off x="11007906" y="55180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3873" name="Freeform: Shape 3872">
                  <a:extLst>
                    <a:ext uri="{FF2B5EF4-FFF2-40B4-BE49-F238E27FC236}">
                      <a16:creationId xmlns:a16="http://schemas.microsoft.com/office/drawing/2014/main" id="{427794AB-6647-4704-9B70-D5D0CCE4A429}"/>
                    </a:ext>
                  </a:extLst>
                </p:cNvPr>
                <p:cNvSpPr/>
                <p:nvPr/>
              </p:nvSpPr>
              <p:spPr>
                <a:xfrm>
                  <a:off x="10876487" y="31550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3874" name="Freeform: Shape 3873">
                  <a:extLst>
                    <a:ext uri="{FF2B5EF4-FFF2-40B4-BE49-F238E27FC236}">
                      <a16:creationId xmlns:a16="http://schemas.microsoft.com/office/drawing/2014/main" id="{4B3B36C7-DF0B-4588-BE89-9E1F93C163F8}"/>
                    </a:ext>
                  </a:extLst>
                </p:cNvPr>
                <p:cNvSpPr/>
                <p:nvPr/>
              </p:nvSpPr>
              <p:spPr>
                <a:xfrm>
                  <a:off x="10660188" y="1944121"/>
                  <a:ext cx="272047" cy="272048"/>
                </a:xfrm>
                <a:custGeom>
                  <a:avLst/>
                  <a:gdLst>
                    <a:gd name="connsiteX0" fmla="*/ 161613 w 272047"/>
                    <a:gd name="connsiteY0" fmla="*/ 2394 h 272048"/>
                    <a:gd name="connsiteX1" fmla="*/ 269654 w 272047"/>
                    <a:gd name="connsiteY1" fmla="*/ 161613 h 272048"/>
                    <a:gd name="connsiteX2" fmla="*/ 110435 w 272047"/>
                    <a:gd name="connsiteY2" fmla="*/ 269654 h 272048"/>
                    <a:gd name="connsiteX3" fmla="*/ 2394 w 272047"/>
                    <a:gd name="connsiteY3" fmla="*/ 110435 h 272048"/>
                    <a:gd name="connsiteX4" fmla="*/ 161613 w 272047"/>
                    <a:gd name="connsiteY4" fmla="*/ 2394 h 27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7" h="272048">
                      <a:moveTo>
                        <a:pt x="161613" y="2394"/>
                      </a:moveTo>
                      <a:cubicBezTo>
                        <a:pt x="235536" y="16294"/>
                        <a:pt x="283554" y="87690"/>
                        <a:pt x="269654" y="161613"/>
                      </a:cubicBezTo>
                      <a:cubicBezTo>
                        <a:pt x="255754" y="235536"/>
                        <a:pt x="184358" y="283554"/>
                        <a:pt x="110435" y="269654"/>
                      </a:cubicBezTo>
                      <a:cubicBezTo>
                        <a:pt x="36512" y="255754"/>
                        <a:pt x="-11506" y="184358"/>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3875" name="Freeform: Shape 3874">
                  <a:extLst>
                    <a:ext uri="{FF2B5EF4-FFF2-40B4-BE49-F238E27FC236}">
                      <a16:creationId xmlns:a16="http://schemas.microsoft.com/office/drawing/2014/main" id="{F6166F14-8942-4742-AA92-9A1E1D5D366D}"/>
                    </a:ext>
                  </a:extLst>
                </p:cNvPr>
                <p:cNvSpPr/>
                <p:nvPr/>
              </p:nvSpPr>
              <p:spPr>
                <a:xfrm>
                  <a:off x="10840749" y="1097974"/>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5" y="9483"/>
                        <a:pt x="158593" y="49288"/>
                        <a:pt x="151011" y="90356"/>
                      </a:cubicBezTo>
                      <a:cubicBezTo>
                        <a:pt x="143429" y="131424"/>
                        <a:pt x="102992" y="158593"/>
                        <a:pt x="61924" y="151011"/>
                      </a:cubicBezTo>
                      <a:cubicBezTo>
                        <a:pt x="20856" y="142797"/>
                        <a:pt x="-6312"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3876" name="Freeform: Shape 3875">
                  <a:extLst>
                    <a:ext uri="{FF2B5EF4-FFF2-40B4-BE49-F238E27FC236}">
                      <a16:creationId xmlns:a16="http://schemas.microsoft.com/office/drawing/2014/main" id="{F4747CD0-3C56-4FE4-9C6E-B13EE9E6DFB7}"/>
                    </a:ext>
                  </a:extLst>
                </p:cNvPr>
                <p:cNvSpPr/>
                <p:nvPr/>
              </p:nvSpPr>
              <p:spPr>
                <a:xfrm>
                  <a:off x="10986068" y="334102"/>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3877" name="Freeform: Shape 3876">
                  <a:extLst>
                    <a:ext uri="{FF2B5EF4-FFF2-40B4-BE49-F238E27FC236}">
                      <a16:creationId xmlns:a16="http://schemas.microsoft.com/office/drawing/2014/main" id="{A42E9D99-2C83-4C5B-8CEF-2580259E3435}"/>
                    </a:ext>
                  </a:extLst>
                </p:cNvPr>
                <p:cNvSpPr/>
                <p:nvPr/>
              </p:nvSpPr>
              <p:spPr>
                <a:xfrm>
                  <a:off x="10838854" y="514803"/>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2" y="49288"/>
                        <a:pt x="151011" y="90356"/>
                      </a:cubicBezTo>
                      <a:cubicBezTo>
                        <a:pt x="142797" y="131424"/>
                        <a:pt x="102992" y="158593"/>
                        <a:pt x="61924" y="151011"/>
                      </a:cubicBezTo>
                      <a:cubicBezTo>
                        <a:pt x="20855" y="142797"/>
                        <a:pt x="-6312"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3878" name="Freeform: Shape 3877">
                  <a:extLst>
                    <a:ext uri="{FF2B5EF4-FFF2-40B4-BE49-F238E27FC236}">
                      <a16:creationId xmlns:a16="http://schemas.microsoft.com/office/drawing/2014/main" id="{8D654EEB-812C-45A1-ADD9-13E2EA243149}"/>
                    </a:ext>
                  </a:extLst>
                </p:cNvPr>
                <p:cNvSpPr/>
                <p:nvPr/>
              </p:nvSpPr>
              <p:spPr>
                <a:xfrm>
                  <a:off x="10828113" y="1477698"/>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3879" name="Freeform: Shape 3878">
                  <a:extLst>
                    <a:ext uri="{FF2B5EF4-FFF2-40B4-BE49-F238E27FC236}">
                      <a16:creationId xmlns:a16="http://schemas.microsoft.com/office/drawing/2014/main" id="{881F3D3E-3F0D-4765-840F-44C50EEB50FB}"/>
                    </a:ext>
                  </a:extLst>
                </p:cNvPr>
                <p:cNvSpPr/>
                <p:nvPr/>
              </p:nvSpPr>
              <p:spPr>
                <a:xfrm>
                  <a:off x="10805775" y="1693986"/>
                  <a:ext cx="99857" cy="99428"/>
                </a:xfrm>
                <a:custGeom>
                  <a:avLst/>
                  <a:gdLst>
                    <a:gd name="connsiteX0" fmla="*/ 59621 w 99857"/>
                    <a:gd name="connsiteY0" fmla="*/ 1064 h 99428"/>
                    <a:gd name="connsiteX1" fmla="*/ 98794 w 99857"/>
                    <a:gd name="connsiteY1" fmla="*/ 59192 h 99428"/>
                    <a:gd name="connsiteX2" fmla="*/ 40666 w 99857"/>
                    <a:gd name="connsiteY2" fmla="*/ 98364 h 99428"/>
                    <a:gd name="connsiteX3" fmla="*/ 862 w 99857"/>
                    <a:gd name="connsiteY3" fmla="*/ 40237 h 99428"/>
                    <a:gd name="connsiteX4" fmla="*/ 58989 w 99857"/>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57" h="99428">
                      <a:moveTo>
                        <a:pt x="59621" y="1064"/>
                      </a:moveTo>
                      <a:cubicBezTo>
                        <a:pt x="86789" y="6119"/>
                        <a:pt x="104480" y="32023"/>
                        <a:pt x="98794" y="59192"/>
                      </a:cubicBezTo>
                      <a:cubicBezTo>
                        <a:pt x="93739" y="86360"/>
                        <a:pt x="67835" y="104051"/>
                        <a:pt x="40666" y="98364"/>
                      </a:cubicBezTo>
                      <a:cubicBezTo>
                        <a:pt x="13498" y="93310"/>
                        <a:pt x="-4193" y="67405"/>
                        <a:pt x="862" y="40237"/>
                      </a:cubicBezTo>
                      <a:cubicBezTo>
                        <a:pt x="5916" y="13068"/>
                        <a:pt x="31821" y="-4623"/>
                        <a:pt x="58989" y="1064"/>
                      </a:cubicBezTo>
                      <a:close/>
                    </a:path>
                  </a:pathLst>
                </a:custGeom>
                <a:grpFill/>
                <a:ln w="63120" cap="flat">
                  <a:noFill/>
                  <a:prstDash val="solid"/>
                  <a:miter/>
                </a:ln>
              </p:spPr>
              <p:txBody>
                <a:bodyPr rtlCol="0" anchor="ctr"/>
                <a:lstStyle/>
                <a:p>
                  <a:endParaRPr lang="en-GB"/>
                </a:p>
              </p:txBody>
            </p:sp>
            <p:sp>
              <p:nvSpPr>
                <p:cNvPr id="3880" name="Freeform: Shape 3879">
                  <a:extLst>
                    <a:ext uri="{FF2B5EF4-FFF2-40B4-BE49-F238E27FC236}">
                      <a16:creationId xmlns:a16="http://schemas.microsoft.com/office/drawing/2014/main" id="{D235F626-DD59-4280-A374-134B9F31D8E6}"/>
                    </a:ext>
                  </a:extLst>
                </p:cNvPr>
                <p:cNvSpPr/>
                <p:nvPr/>
              </p:nvSpPr>
              <p:spPr>
                <a:xfrm>
                  <a:off x="11297556" y="-703979"/>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3881" name="Freeform: Shape 3880">
                  <a:extLst>
                    <a:ext uri="{FF2B5EF4-FFF2-40B4-BE49-F238E27FC236}">
                      <a16:creationId xmlns:a16="http://schemas.microsoft.com/office/drawing/2014/main" id="{936DA21F-5407-4153-B83B-74075CA4A49F}"/>
                    </a:ext>
                  </a:extLst>
                </p:cNvPr>
                <p:cNvSpPr/>
                <p:nvPr/>
              </p:nvSpPr>
              <p:spPr>
                <a:xfrm>
                  <a:off x="9615682" y="512309"/>
                  <a:ext cx="208445" cy="208445"/>
                </a:xfrm>
                <a:custGeom>
                  <a:avLst/>
                  <a:gdLst>
                    <a:gd name="connsiteX0" fmla="*/ 123809 w 208445"/>
                    <a:gd name="connsiteY0" fmla="*/ 1868 h 208445"/>
                    <a:gd name="connsiteX1" fmla="*/ 206577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8"/>
                        <a:pt x="217318" y="67577"/>
                        <a:pt x="206577" y="123809"/>
                      </a:cubicBezTo>
                      <a:cubicBezTo>
                        <a:pt x="195837" y="180673"/>
                        <a:pt x="140868" y="217319"/>
                        <a:pt x="84636" y="206578"/>
                      </a:cubicBezTo>
                      <a:cubicBezTo>
                        <a:pt x="27772" y="195837"/>
                        <a:pt x="-8873" y="140868"/>
                        <a:pt x="1868" y="84636"/>
                      </a:cubicBezTo>
                      <a:cubicBezTo>
                        <a:pt x="12608" y="27772"/>
                        <a:pt x="67577" y="-8873"/>
                        <a:pt x="123809" y="1868"/>
                      </a:cubicBezTo>
                      <a:close/>
                    </a:path>
                  </a:pathLst>
                </a:custGeom>
                <a:grpFill/>
                <a:ln w="63120" cap="flat">
                  <a:noFill/>
                  <a:prstDash val="solid"/>
                  <a:miter/>
                </a:ln>
              </p:spPr>
              <p:txBody>
                <a:bodyPr rtlCol="0" anchor="ctr"/>
                <a:lstStyle/>
                <a:p>
                  <a:endParaRPr lang="en-GB"/>
                </a:p>
              </p:txBody>
            </p:sp>
            <p:sp>
              <p:nvSpPr>
                <p:cNvPr id="3882" name="Freeform: Shape 3881">
                  <a:extLst>
                    <a:ext uri="{FF2B5EF4-FFF2-40B4-BE49-F238E27FC236}">
                      <a16:creationId xmlns:a16="http://schemas.microsoft.com/office/drawing/2014/main" id="{2F789CD1-0173-414C-A0AA-DF0A995E51F0}"/>
                    </a:ext>
                  </a:extLst>
                </p:cNvPr>
                <p:cNvSpPr/>
                <p:nvPr/>
              </p:nvSpPr>
              <p:spPr>
                <a:xfrm>
                  <a:off x="11291321" y="-57500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83" name="Freeform: Shape 3882">
                  <a:extLst>
                    <a:ext uri="{FF2B5EF4-FFF2-40B4-BE49-F238E27FC236}">
                      <a16:creationId xmlns:a16="http://schemas.microsoft.com/office/drawing/2014/main" id="{5E012B14-AEDA-4FF5-8911-C0DEF1A969F2}"/>
                    </a:ext>
                  </a:extLst>
                </p:cNvPr>
                <p:cNvSpPr/>
                <p:nvPr/>
              </p:nvSpPr>
              <p:spPr>
                <a:xfrm>
                  <a:off x="12146807" y="40368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84" name="Freeform: Shape 3883">
                  <a:extLst>
                    <a:ext uri="{FF2B5EF4-FFF2-40B4-BE49-F238E27FC236}">
                      <a16:creationId xmlns:a16="http://schemas.microsoft.com/office/drawing/2014/main" id="{6B634B6B-EF90-4B73-9C03-431FD10FBF41}"/>
                    </a:ext>
                  </a:extLst>
                </p:cNvPr>
                <p:cNvSpPr/>
                <p:nvPr/>
              </p:nvSpPr>
              <p:spPr>
                <a:xfrm>
                  <a:off x="12252953" y="60839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85" name="Freeform: Shape 3884">
                  <a:extLst>
                    <a:ext uri="{FF2B5EF4-FFF2-40B4-BE49-F238E27FC236}">
                      <a16:creationId xmlns:a16="http://schemas.microsoft.com/office/drawing/2014/main" id="{A1122497-D953-4DCF-B7FE-288F746C16A7}"/>
                    </a:ext>
                  </a:extLst>
                </p:cNvPr>
                <p:cNvSpPr/>
                <p:nvPr/>
              </p:nvSpPr>
              <p:spPr>
                <a:xfrm>
                  <a:off x="11664095" y="-24203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86" name="Freeform: Shape 3885">
                  <a:extLst>
                    <a:ext uri="{FF2B5EF4-FFF2-40B4-BE49-F238E27FC236}">
                      <a16:creationId xmlns:a16="http://schemas.microsoft.com/office/drawing/2014/main" id="{1F373147-E14C-44E3-97F8-7E9423814BC9}"/>
                    </a:ext>
                  </a:extLst>
                </p:cNvPr>
                <p:cNvSpPr/>
                <p:nvPr/>
              </p:nvSpPr>
              <p:spPr>
                <a:xfrm>
                  <a:off x="11577536" y="64693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4" y="20141"/>
                        <a:pt x="-3236"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3887" name="Freeform: Shape 3886">
                  <a:extLst>
                    <a:ext uri="{FF2B5EF4-FFF2-40B4-BE49-F238E27FC236}">
                      <a16:creationId xmlns:a16="http://schemas.microsoft.com/office/drawing/2014/main" id="{90D2CE6A-97B6-40DC-8EA2-835C7F3634EC}"/>
                    </a:ext>
                  </a:extLst>
                </p:cNvPr>
                <p:cNvSpPr/>
                <p:nvPr/>
              </p:nvSpPr>
              <p:spPr>
                <a:xfrm>
                  <a:off x="11202631" y="113679"/>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3888" name="Freeform: Shape 3887">
                  <a:extLst>
                    <a:ext uri="{FF2B5EF4-FFF2-40B4-BE49-F238E27FC236}">
                      <a16:creationId xmlns:a16="http://schemas.microsoft.com/office/drawing/2014/main" id="{A50D1AE8-80F6-4538-8938-0FD6DFA305CB}"/>
                    </a:ext>
                  </a:extLst>
                </p:cNvPr>
                <p:cNvSpPr/>
                <p:nvPr/>
              </p:nvSpPr>
              <p:spPr>
                <a:xfrm>
                  <a:off x="11036065" y="-10493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89" name="Freeform: Shape 3888">
                  <a:extLst>
                    <a:ext uri="{FF2B5EF4-FFF2-40B4-BE49-F238E27FC236}">
                      <a16:creationId xmlns:a16="http://schemas.microsoft.com/office/drawing/2014/main" id="{70586837-DF69-4EEF-9551-55C010088046}"/>
                    </a:ext>
                  </a:extLst>
                </p:cNvPr>
                <p:cNvSpPr/>
                <p:nvPr/>
              </p:nvSpPr>
              <p:spPr>
                <a:xfrm>
                  <a:off x="11128943" y="-18959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0" name="Freeform: Shape 3889">
                  <a:extLst>
                    <a:ext uri="{FF2B5EF4-FFF2-40B4-BE49-F238E27FC236}">
                      <a16:creationId xmlns:a16="http://schemas.microsoft.com/office/drawing/2014/main" id="{F3C7C785-07B9-4BAD-A5EF-47AE74BB598B}"/>
                    </a:ext>
                  </a:extLst>
                </p:cNvPr>
                <p:cNvSpPr/>
                <p:nvPr/>
              </p:nvSpPr>
              <p:spPr>
                <a:xfrm>
                  <a:off x="10969092" y="49782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1" name="Freeform: Shape 3890">
                  <a:extLst>
                    <a:ext uri="{FF2B5EF4-FFF2-40B4-BE49-F238E27FC236}">
                      <a16:creationId xmlns:a16="http://schemas.microsoft.com/office/drawing/2014/main" id="{61808EFA-5B19-4DF5-8DC9-04E04B3A9962}"/>
                    </a:ext>
                  </a:extLst>
                </p:cNvPr>
                <p:cNvSpPr/>
                <p:nvPr/>
              </p:nvSpPr>
              <p:spPr>
                <a:xfrm>
                  <a:off x="10927392" y="809946"/>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2" name="Freeform: Shape 3891">
                  <a:extLst>
                    <a:ext uri="{FF2B5EF4-FFF2-40B4-BE49-F238E27FC236}">
                      <a16:creationId xmlns:a16="http://schemas.microsoft.com/office/drawing/2014/main" id="{34EF3502-E13B-40A5-B55C-BAD180F8518D}"/>
                    </a:ext>
                  </a:extLst>
                </p:cNvPr>
                <p:cNvSpPr/>
                <p:nvPr/>
              </p:nvSpPr>
              <p:spPr>
                <a:xfrm>
                  <a:off x="10919810" y="66841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3" name="Freeform: Shape 3892">
                  <a:extLst>
                    <a:ext uri="{FF2B5EF4-FFF2-40B4-BE49-F238E27FC236}">
                      <a16:creationId xmlns:a16="http://schemas.microsoft.com/office/drawing/2014/main" id="{5C105CE8-E9C0-4BC5-A930-7B777761FCD7}"/>
                    </a:ext>
                  </a:extLst>
                </p:cNvPr>
                <p:cNvSpPr/>
                <p:nvPr/>
              </p:nvSpPr>
              <p:spPr>
                <a:xfrm>
                  <a:off x="11269207" y="98180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4" name="Freeform: Shape 3893">
                  <a:extLst>
                    <a:ext uri="{FF2B5EF4-FFF2-40B4-BE49-F238E27FC236}">
                      <a16:creationId xmlns:a16="http://schemas.microsoft.com/office/drawing/2014/main" id="{862B5370-6166-4B57-AE4D-CB6ACCEC3791}"/>
                    </a:ext>
                  </a:extLst>
                </p:cNvPr>
                <p:cNvSpPr/>
                <p:nvPr/>
              </p:nvSpPr>
              <p:spPr>
                <a:xfrm>
                  <a:off x="11444618" y="966006"/>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3895" name="Freeform: Shape 3894">
                  <a:extLst>
                    <a:ext uri="{FF2B5EF4-FFF2-40B4-BE49-F238E27FC236}">
                      <a16:creationId xmlns:a16="http://schemas.microsoft.com/office/drawing/2014/main" id="{358CC8D5-F73E-427B-8B4C-E2B71AEEC274}"/>
                    </a:ext>
                  </a:extLst>
                </p:cNvPr>
                <p:cNvSpPr/>
                <p:nvPr/>
              </p:nvSpPr>
              <p:spPr>
                <a:xfrm>
                  <a:off x="11513722" y="106520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772"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6" name="Freeform: Shape 3895">
                  <a:extLst>
                    <a:ext uri="{FF2B5EF4-FFF2-40B4-BE49-F238E27FC236}">
                      <a16:creationId xmlns:a16="http://schemas.microsoft.com/office/drawing/2014/main" id="{4FA1DDC6-4226-47A4-A2A6-30DDFEF9E972}"/>
                    </a:ext>
                  </a:extLst>
                </p:cNvPr>
                <p:cNvSpPr/>
                <p:nvPr/>
              </p:nvSpPr>
              <p:spPr>
                <a:xfrm>
                  <a:off x="11818892" y="104561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3897" name="Freeform: Shape 3896">
                  <a:extLst>
                    <a:ext uri="{FF2B5EF4-FFF2-40B4-BE49-F238E27FC236}">
                      <a16:creationId xmlns:a16="http://schemas.microsoft.com/office/drawing/2014/main" id="{FCE98E60-64CF-4DC5-88D5-374AC8289159}"/>
                    </a:ext>
                  </a:extLst>
                </p:cNvPr>
                <p:cNvSpPr/>
                <p:nvPr/>
              </p:nvSpPr>
              <p:spPr>
                <a:xfrm>
                  <a:off x="11565531" y="11909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8" name="Freeform: Shape 3897">
                  <a:extLst>
                    <a:ext uri="{FF2B5EF4-FFF2-40B4-BE49-F238E27FC236}">
                      <a16:creationId xmlns:a16="http://schemas.microsoft.com/office/drawing/2014/main" id="{9136DF8D-3FF6-4593-B947-0C8FBD004C4C}"/>
                    </a:ext>
                  </a:extLst>
                </p:cNvPr>
                <p:cNvSpPr/>
                <p:nvPr/>
              </p:nvSpPr>
              <p:spPr>
                <a:xfrm>
                  <a:off x="12184084" y="10405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899" name="Freeform: Shape 3898">
                  <a:extLst>
                    <a:ext uri="{FF2B5EF4-FFF2-40B4-BE49-F238E27FC236}">
                      <a16:creationId xmlns:a16="http://schemas.microsoft.com/office/drawing/2014/main" id="{E1638D8F-E693-470C-95A1-C964B8B4115B}"/>
                    </a:ext>
                  </a:extLst>
                </p:cNvPr>
                <p:cNvSpPr/>
                <p:nvPr/>
              </p:nvSpPr>
              <p:spPr>
                <a:xfrm>
                  <a:off x="12473458" y="107215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7"/>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0" name="Freeform: Shape 3899">
                  <a:extLst>
                    <a:ext uri="{FF2B5EF4-FFF2-40B4-BE49-F238E27FC236}">
                      <a16:creationId xmlns:a16="http://schemas.microsoft.com/office/drawing/2014/main" id="{3417D6B0-372C-4E1A-B998-CC18D57D806E}"/>
                    </a:ext>
                  </a:extLst>
                </p:cNvPr>
                <p:cNvSpPr/>
                <p:nvPr/>
              </p:nvSpPr>
              <p:spPr>
                <a:xfrm>
                  <a:off x="12542959" y="9577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1" name="Freeform: Shape 3900">
                  <a:extLst>
                    <a:ext uri="{FF2B5EF4-FFF2-40B4-BE49-F238E27FC236}">
                      <a16:creationId xmlns:a16="http://schemas.microsoft.com/office/drawing/2014/main" id="{373DE57B-6D66-4E20-9C91-3EF72F17A2D9}"/>
                    </a:ext>
                  </a:extLst>
                </p:cNvPr>
                <p:cNvSpPr/>
                <p:nvPr/>
              </p:nvSpPr>
              <p:spPr>
                <a:xfrm>
                  <a:off x="12547146" y="1131543"/>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7"/>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3902" name="Freeform: Shape 3901">
                  <a:extLst>
                    <a:ext uri="{FF2B5EF4-FFF2-40B4-BE49-F238E27FC236}">
                      <a16:creationId xmlns:a16="http://schemas.microsoft.com/office/drawing/2014/main" id="{19E56B73-3E7D-4E75-9CE4-104FCD88F2A7}"/>
                    </a:ext>
                  </a:extLst>
                </p:cNvPr>
                <p:cNvSpPr/>
                <p:nvPr/>
              </p:nvSpPr>
              <p:spPr>
                <a:xfrm>
                  <a:off x="12365417" y="81816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3" name="Freeform: Shape 3902">
                  <a:extLst>
                    <a:ext uri="{FF2B5EF4-FFF2-40B4-BE49-F238E27FC236}">
                      <a16:creationId xmlns:a16="http://schemas.microsoft.com/office/drawing/2014/main" id="{21ADBD71-55E0-4E67-AEB2-23D2662532A9}"/>
                    </a:ext>
                  </a:extLst>
                </p:cNvPr>
                <p:cNvSpPr/>
                <p:nvPr/>
              </p:nvSpPr>
              <p:spPr>
                <a:xfrm>
                  <a:off x="11633768" y="-2154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3904" name="Freeform: Shape 3903">
                  <a:extLst>
                    <a:ext uri="{FF2B5EF4-FFF2-40B4-BE49-F238E27FC236}">
                      <a16:creationId xmlns:a16="http://schemas.microsoft.com/office/drawing/2014/main" id="{39B24397-ECD8-4AE3-A77F-938608524EF1}"/>
                    </a:ext>
                  </a:extLst>
                </p:cNvPr>
                <p:cNvSpPr/>
                <p:nvPr/>
              </p:nvSpPr>
              <p:spPr>
                <a:xfrm>
                  <a:off x="11524463" y="-43853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5" name="Freeform: Shape 3904">
                  <a:extLst>
                    <a:ext uri="{FF2B5EF4-FFF2-40B4-BE49-F238E27FC236}">
                      <a16:creationId xmlns:a16="http://schemas.microsoft.com/office/drawing/2014/main" id="{0BD8C30A-23AD-47B4-91FA-8A08BA574699}"/>
                    </a:ext>
                  </a:extLst>
                </p:cNvPr>
                <p:cNvSpPr/>
                <p:nvPr/>
              </p:nvSpPr>
              <p:spPr>
                <a:xfrm>
                  <a:off x="11428426" y="-48275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3906" name="Freeform: Shape 3905">
                  <a:extLst>
                    <a:ext uri="{FF2B5EF4-FFF2-40B4-BE49-F238E27FC236}">
                      <a16:creationId xmlns:a16="http://schemas.microsoft.com/office/drawing/2014/main" id="{DF15814B-098D-4A79-822A-08ADE9FEF154}"/>
                    </a:ext>
                  </a:extLst>
                </p:cNvPr>
                <p:cNvSpPr/>
                <p:nvPr/>
              </p:nvSpPr>
              <p:spPr>
                <a:xfrm>
                  <a:off x="11319121" y="-770870"/>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7" name="Freeform: Shape 3906">
                  <a:extLst>
                    <a:ext uri="{FF2B5EF4-FFF2-40B4-BE49-F238E27FC236}">
                      <a16:creationId xmlns:a16="http://schemas.microsoft.com/office/drawing/2014/main" id="{C5BFF5FE-6699-45CE-BD32-8569C9A2AEFC}"/>
                    </a:ext>
                  </a:extLst>
                </p:cNvPr>
                <p:cNvSpPr/>
                <p:nvPr/>
              </p:nvSpPr>
              <p:spPr>
                <a:xfrm>
                  <a:off x="11037329" y="-3835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8" name="Freeform: Shape 3907">
                  <a:extLst>
                    <a:ext uri="{FF2B5EF4-FFF2-40B4-BE49-F238E27FC236}">
                      <a16:creationId xmlns:a16="http://schemas.microsoft.com/office/drawing/2014/main" id="{9E92E7F7-E19F-4044-8399-EB0B0A178B69}"/>
                    </a:ext>
                  </a:extLst>
                </p:cNvPr>
                <p:cNvSpPr/>
                <p:nvPr/>
              </p:nvSpPr>
              <p:spPr>
                <a:xfrm>
                  <a:off x="11052492" y="2577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09" name="Freeform: Shape 3908">
                  <a:extLst>
                    <a:ext uri="{FF2B5EF4-FFF2-40B4-BE49-F238E27FC236}">
                      <a16:creationId xmlns:a16="http://schemas.microsoft.com/office/drawing/2014/main" id="{0180072B-536C-486A-AB6B-56744A6F7D17}"/>
                    </a:ext>
                  </a:extLst>
                </p:cNvPr>
                <p:cNvSpPr/>
                <p:nvPr/>
              </p:nvSpPr>
              <p:spPr>
                <a:xfrm>
                  <a:off x="10988047" y="64630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0" name="Freeform: Shape 3909">
                  <a:extLst>
                    <a:ext uri="{FF2B5EF4-FFF2-40B4-BE49-F238E27FC236}">
                      <a16:creationId xmlns:a16="http://schemas.microsoft.com/office/drawing/2014/main" id="{CA800D1A-9F40-4074-8A93-2901C00C1FB3}"/>
                    </a:ext>
                  </a:extLst>
                </p:cNvPr>
                <p:cNvSpPr/>
                <p:nvPr/>
              </p:nvSpPr>
              <p:spPr>
                <a:xfrm>
                  <a:off x="11004474" y="112964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8" y="-2605"/>
                        <a:pt x="20773" y="-3237"/>
                        <a:pt x="8768" y="8768"/>
                      </a:cubicBezTo>
                      <a:cubicBezTo>
                        <a:pt x="-2605" y="20141"/>
                        <a:pt x="-3236"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1" name="Freeform: Shape 3910">
                  <a:extLst>
                    <a:ext uri="{FF2B5EF4-FFF2-40B4-BE49-F238E27FC236}">
                      <a16:creationId xmlns:a16="http://schemas.microsoft.com/office/drawing/2014/main" id="{FCD5E1AA-9C94-44D9-B6CC-CD6AD38FE9EE}"/>
                    </a:ext>
                  </a:extLst>
                </p:cNvPr>
                <p:cNvSpPr/>
                <p:nvPr/>
              </p:nvSpPr>
              <p:spPr>
                <a:xfrm>
                  <a:off x="11106829" y="89776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2" name="Freeform: Shape 3911">
                  <a:extLst>
                    <a:ext uri="{FF2B5EF4-FFF2-40B4-BE49-F238E27FC236}">
                      <a16:creationId xmlns:a16="http://schemas.microsoft.com/office/drawing/2014/main" id="{73E7245B-0A86-43E7-BEE9-DCFADBD42D0A}"/>
                    </a:ext>
                  </a:extLst>
                </p:cNvPr>
                <p:cNvSpPr/>
                <p:nvPr/>
              </p:nvSpPr>
              <p:spPr>
                <a:xfrm>
                  <a:off x="10799764" y="82700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3" name="Freeform: Shape 3912">
                  <a:extLst>
                    <a:ext uri="{FF2B5EF4-FFF2-40B4-BE49-F238E27FC236}">
                      <a16:creationId xmlns:a16="http://schemas.microsoft.com/office/drawing/2014/main" id="{9E9BFF44-7FB3-4023-BC6A-F3E72C00ABAD}"/>
                    </a:ext>
                  </a:extLst>
                </p:cNvPr>
                <p:cNvSpPr/>
                <p:nvPr/>
              </p:nvSpPr>
              <p:spPr>
                <a:xfrm>
                  <a:off x="10683274" y="710750"/>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3914" name="Freeform: Shape 3913">
                  <a:extLst>
                    <a:ext uri="{FF2B5EF4-FFF2-40B4-BE49-F238E27FC236}">
                      <a16:creationId xmlns:a16="http://schemas.microsoft.com/office/drawing/2014/main" id="{2624265E-D283-411C-A515-C6575559D224}"/>
                    </a:ext>
                  </a:extLst>
                </p:cNvPr>
                <p:cNvSpPr/>
                <p:nvPr/>
              </p:nvSpPr>
              <p:spPr>
                <a:xfrm>
                  <a:off x="10409930" y="73855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5" name="Freeform: Shape 3914">
                  <a:extLst>
                    <a:ext uri="{FF2B5EF4-FFF2-40B4-BE49-F238E27FC236}">
                      <a16:creationId xmlns:a16="http://schemas.microsoft.com/office/drawing/2014/main" id="{C09372A8-6047-4F50-B6E1-E141860CEB20}"/>
                    </a:ext>
                  </a:extLst>
                </p:cNvPr>
                <p:cNvSpPr/>
                <p:nvPr/>
              </p:nvSpPr>
              <p:spPr>
                <a:xfrm>
                  <a:off x="10115502" y="68547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6" name="Freeform: Shape 3915">
                  <a:extLst>
                    <a:ext uri="{FF2B5EF4-FFF2-40B4-BE49-F238E27FC236}">
                      <a16:creationId xmlns:a16="http://schemas.microsoft.com/office/drawing/2014/main" id="{7DDA17FE-6B7E-4249-84AD-AA3430B13E8D}"/>
                    </a:ext>
                  </a:extLst>
                </p:cNvPr>
                <p:cNvSpPr/>
                <p:nvPr/>
              </p:nvSpPr>
              <p:spPr>
                <a:xfrm>
                  <a:off x="10327794" y="56859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7" name="Freeform: Shape 3916">
                  <a:extLst>
                    <a:ext uri="{FF2B5EF4-FFF2-40B4-BE49-F238E27FC236}">
                      <a16:creationId xmlns:a16="http://schemas.microsoft.com/office/drawing/2014/main" id="{2E6FED46-ED2A-46A1-B67E-37DB7C855849}"/>
                    </a:ext>
                  </a:extLst>
                </p:cNvPr>
                <p:cNvSpPr/>
                <p:nvPr/>
              </p:nvSpPr>
              <p:spPr>
                <a:xfrm>
                  <a:off x="10040315" y="67157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8" name="Freeform: Shape 3917">
                  <a:extLst>
                    <a:ext uri="{FF2B5EF4-FFF2-40B4-BE49-F238E27FC236}">
                      <a16:creationId xmlns:a16="http://schemas.microsoft.com/office/drawing/2014/main" id="{329E58AF-D997-4B1B-B432-A7FB3D96240A}"/>
                    </a:ext>
                  </a:extLst>
                </p:cNvPr>
                <p:cNvSpPr/>
                <p:nvPr/>
              </p:nvSpPr>
              <p:spPr>
                <a:xfrm>
                  <a:off x="9850769" y="59575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19" name="Freeform: Shape 3918">
                  <a:extLst>
                    <a:ext uri="{FF2B5EF4-FFF2-40B4-BE49-F238E27FC236}">
                      <a16:creationId xmlns:a16="http://schemas.microsoft.com/office/drawing/2014/main" id="{71F301D3-0F51-4ABE-8FDE-94EABCF0DE79}"/>
                    </a:ext>
                  </a:extLst>
                </p:cNvPr>
                <p:cNvSpPr/>
                <p:nvPr/>
              </p:nvSpPr>
              <p:spPr>
                <a:xfrm>
                  <a:off x="9790114" y="68295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0" name="Freeform: Shape 3919">
                  <a:extLst>
                    <a:ext uri="{FF2B5EF4-FFF2-40B4-BE49-F238E27FC236}">
                      <a16:creationId xmlns:a16="http://schemas.microsoft.com/office/drawing/2014/main" id="{8122EA6D-7E8A-4390-A5C0-82C5B75EC6B7}"/>
                    </a:ext>
                  </a:extLst>
                </p:cNvPr>
                <p:cNvSpPr/>
                <p:nvPr/>
              </p:nvSpPr>
              <p:spPr>
                <a:xfrm>
                  <a:off x="9572767" y="600181"/>
                  <a:ext cx="59868" cy="59868"/>
                </a:xfrm>
                <a:custGeom>
                  <a:avLst/>
                  <a:gdLst>
                    <a:gd name="connsiteX0" fmla="*/ 51100 w 59868"/>
                    <a:gd name="connsiteY0" fmla="*/ 8768 h 59868"/>
                    <a:gd name="connsiteX1" fmla="*/ 8768 w 59868"/>
                    <a:gd name="connsiteY1" fmla="*/ 8768 h 59868"/>
                    <a:gd name="connsiteX2" fmla="*/ 8768 w 59868"/>
                    <a:gd name="connsiteY2" fmla="*/ 51100 h 59868"/>
                    <a:gd name="connsiteX3" fmla="*/ 51100 w 59868"/>
                    <a:gd name="connsiteY3" fmla="*/ 51100 h 59868"/>
                    <a:gd name="connsiteX4" fmla="*/ 51100 w 59868"/>
                    <a:gd name="connsiteY4" fmla="*/ 9400 h 59868"/>
                    <a:gd name="connsiteX5" fmla="*/ 51100 w 59868"/>
                    <a:gd name="connsiteY5" fmla="*/ 940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868">
                      <a:moveTo>
                        <a:pt x="51100" y="8768"/>
                      </a:moveTo>
                      <a:cubicBezTo>
                        <a:pt x="39727" y="-2605"/>
                        <a:pt x="20773" y="-3236"/>
                        <a:pt x="8768" y="8768"/>
                      </a:cubicBezTo>
                      <a:cubicBezTo>
                        <a:pt x="-2605" y="20141"/>
                        <a:pt x="-3237" y="39096"/>
                        <a:pt x="8768" y="51100"/>
                      </a:cubicBezTo>
                      <a:cubicBezTo>
                        <a:pt x="20141" y="62473"/>
                        <a:pt x="39095" y="63105"/>
                        <a:pt x="51100" y="51100"/>
                      </a:cubicBezTo>
                      <a:cubicBezTo>
                        <a:pt x="62473" y="39727"/>
                        <a:pt x="63105" y="20773"/>
                        <a:pt x="51100" y="9400"/>
                      </a:cubicBezTo>
                      <a:lnTo>
                        <a:pt x="51100" y="9400"/>
                      </a:lnTo>
                      <a:close/>
                    </a:path>
                  </a:pathLst>
                </a:custGeom>
                <a:grpFill/>
                <a:ln w="63120" cap="flat">
                  <a:noFill/>
                  <a:prstDash val="solid"/>
                  <a:miter/>
                </a:ln>
              </p:spPr>
              <p:txBody>
                <a:bodyPr rtlCol="0" anchor="ctr"/>
                <a:lstStyle/>
                <a:p>
                  <a:endParaRPr lang="en-GB"/>
                </a:p>
              </p:txBody>
            </p:sp>
            <p:sp>
              <p:nvSpPr>
                <p:cNvPr id="3921" name="Freeform: Shape 3920">
                  <a:extLst>
                    <a:ext uri="{FF2B5EF4-FFF2-40B4-BE49-F238E27FC236}">
                      <a16:creationId xmlns:a16="http://schemas.microsoft.com/office/drawing/2014/main" id="{8F5321D3-0A9C-40B1-9BD5-40A86B51217D}"/>
                    </a:ext>
                  </a:extLst>
                </p:cNvPr>
                <p:cNvSpPr/>
                <p:nvPr/>
              </p:nvSpPr>
              <p:spPr>
                <a:xfrm>
                  <a:off x="9800855" y="4624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2" name="Freeform: Shape 3921">
                  <a:extLst>
                    <a:ext uri="{FF2B5EF4-FFF2-40B4-BE49-F238E27FC236}">
                      <a16:creationId xmlns:a16="http://schemas.microsoft.com/office/drawing/2014/main" id="{019052EF-42B9-4954-8C24-47A44572986C}"/>
                    </a:ext>
                  </a:extLst>
                </p:cNvPr>
                <p:cNvSpPr/>
                <p:nvPr/>
              </p:nvSpPr>
              <p:spPr>
                <a:xfrm>
                  <a:off x="10877478" y="437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3" name="Freeform: Shape 3922">
                  <a:extLst>
                    <a:ext uri="{FF2B5EF4-FFF2-40B4-BE49-F238E27FC236}">
                      <a16:creationId xmlns:a16="http://schemas.microsoft.com/office/drawing/2014/main" id="{48D6FA74-6707-440A-B7A6-E04B2BB35F94}"/>
                    </a:ext>
                  </a:extLst>
                </p:cNvPr>
                <p:cNvSpPr/>
                <p:nvPr/>
              </p:nvSpPr>
              <p:spPr>
                <a:xfrm>
                  <a:off x="10773228" y="134004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4" name="Freeform: Shape 3923">
                  <a:extLst>
                    <a:ext uri="{FF2B5EF4-FFF2-40B4-BE49-F238E27FC236}">
                      <a16:creationId xmlns:a16="http://schemas.microsoft.com/office/drawing/2014/main" id="{9E81028A-5391-4745-A3A2-474C97C39F1E}"/>
                    </a:ext>
                  </a:extLst>
                </p:cNvPr>
                <p:cNvSpPr/>
                <p:nvPr/>
              </p:nvSpPr>
              <p:spPr>
                <a:xfrm>
                  <a:off x="10794078" y="160351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5" name="Freeform: Shape 3924">
                  <a:extLst>
                    <a:ext uri="{FF2B5EF4-FFF2-40B4-BE49-F238E27FC236}">
                      <a16:creationId xmlns:a16="http://schemas.microsoft.com/office/drawing/2014/main" id="{182F3275-68E0-41AF-8D38-F4C2B5E6EDA0}"/>
                    </a:ext>
                  </a:extLst>
                </p:cNvPr>
                <p:cNvSpPr/>
                <p:nvPr/>
              </p:nvSpPr>
              <p:spPr>
                <a:xfrm>
                  <a:off x="10874083" y="1836024"/>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1008"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3926" name="Freeform: Shape 3925">
                  <a:extLst>
                    <a:ext uri="{FF2B5EF4-FFF2-40B4-BE49-F238E27FC236}">
                      <a16:creationId xmlns:a16="http://schemas.microsoft.com/office/drawing/2014/main" id="{EA4FDA96-B4E8-425B-B6BE-950DBC6DC683}"/>
                    </a:ext>
                  </a:extLst>
                </p:cNvPr>
                <p:cNvSpPr/>
                <p:nvPr/>
              </p:nvSpPr>
              <p:spPr>
                <a:xfrm>
                  <a:off x="10684141" y="189731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7" name="Freeform: Shape 3926">
                  <a:extLst>
                    <a:ext uri="{FF2B5EF4-FFF2-40B4-BE49-F238E27FC236}">
                      <a16:creationId xmlns:a16="http://schemas.microsoft.com/office/drawing/2014/main" id="{F810F97E-4A8D-4865-93CA-CD348FF3F7AC}"/>
                    </a:ext>
                  </a:extLst>
                </p:cNvPr>
                <p:cNvSpPr/>
                <p:nvPr/>
              </p:nvSpPr>
              <p:spPr>
                <a:xfrm>
                  <a:off x="10753009" y="2157621"/>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8" name="Freeform: Shape 3927">
                  <a:extLst>
                    <a:ext uri="{FF2B5EF4-FFF2-40B4-BE49-F238E27FC236}">
                      <a16:creationId xmlns:a16="http://schemas.microsoft.com/office/drawing/2014/main" id="{6246EBEA-141B-4256-9FB7-C122F2924A63}"/>
                    </a:ext>
                  </a:extLst>
                </p:cNvPr>
                <p:cNvSpPr/>
                <p:nvPr/>
              </p:nvSpPr>
              <p:spPr>
                <a:xfrm>
                  <a:off x="10469953" y="151505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29" name="Freeform: Shape 3928">
                  <a:extLst>
                    <a:ext uri="{FF2B5EF4-FFF2-40B4-BE49-F238E27FC236}">
                      <a16:creationId xmlns:a16="http://schemas.microsoft.com/office/drawing/2014/main" id="{D3AE64C8-5C70-4B73-97F9-79C72D0A439E}"/>
                    </a:ext>
                  </a:extLst>
                </p:cNvPr>
                <p:cNvSpPr/>
                <p:nvPr/>
              </p:nvSpPr>
              <p:spPr>
                <a:xfrm>
                  <a:off x="10447208" y="13589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30" name="Freeform: Shape 3929">
                  <a:extLst>
                    <a:ext uri="{FF2B5EF4-FFF2-40B4-BE49-F238E27FC236}">
                      <a16:creationId xmlns:a16="http://schemas.microsoft.com/office/drawing/2014/main" id="{EB2BA523-5F7F-42B4-85B7-40C088FB83BE}"/>
                    </a:ext>
                  </a:extLst>
                </p:cNvPr>
                <p:cNvSpPr/>
                <p:nvPr/>
              </p:nvSpPr>
              <p:spPr>
                <a:xfrm>
                  <a:off x="10625381" y="157887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31" name="Freeform: Shape 3930">
                  <a:extLst>
                    <a:ext uri="{FF2B5EF4-FFF2-40B4-BE49-F238E27FC236}">
                      <a16:creationId xmlns:a16="http://schemas.microsoft.com/office/drawing/2014/main" id="{0FB06745-52AE-4CA9-8D4F-7FB12E417F7D}"/>
                    </a:ext>
                  </a:extLst>
                </p:cNvPr>
                <p:cNvSpPr/>
                <p:nvPr/>
              </p:nvSpPr>
              <p:spPr>
                <a:xfrm>
                  <a:off x="10174893" y="106772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32" name="Freeform: Shape 3931">
                  <a:extLst>
                    <a:ext uri="{FF2B5EF4-FFF2-40B4-BE49-F238E27FC236}">
                      <a16:creationId xmlns:a16="http://schemas.microsoft.com/office/drawing/2014/main" id="{AABE2EA1-6AED-4CFB-BA53-53727BF674DF}"/>
                    </a:ext>
                  </a:extLst>
                </p:cNvPr>
                <p:cNvSpPr/>
                <p:nvPr/>
              </p:nvSpPr>
              <p:spPr>
                <a:xfrm>
                  <a:off x="10265875" y="100960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3933" name="Freeform: Shape 3932">
                  <a:extLst>
                    <a:ext uri="{FF2B5EF4-FFF2-40B4-BE49-F238E27FC236}">
                      <a16:creationId xmlns:a16="http://schemas.microsoft.com/office/drawing/2014/main" id="{3ACBDBBC-FF78-4AC6-9BF6-9F76A61E1EAC}"/>
                    </a:ext>
                  </a:extLst>
                </p:cNvPr>
                <p:cNvSpPr/>
                <p:nvPr/>
              </p:nvSpPr>
              <p:spPr>
                <a:xfrm>
                  <a:off x="10001142" y="78972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3697" name="Freeform: Shape 3696">
                <a:extLst>
                  <a:ext uri="{FF2B5EF4-FFF2-40B4-BE49-F238E27FC236}">
                    <a16:creationId xmlns:a16="http://schemas.microsoft.com/office/drawing/2014/main" id="{6C9702A3-50D3-4360-A2AE-67DB8827CD3A}"/>
                  </a:ext>
                </a:extLst>
              </p:cNvPr>
              <p:cNvSpPr/>
              <p:nvPr/>
            </p:nvSpPr>
            <p:spPr>
              <a:xfrm>
                <a:off x="11036628" y="-179553"/>
                <a:ext cx="107391" cy="107391"/>
              </a:xfrm>
              <a:custGeom>
                <a:avLst/>
                <a:gdLst>
                  <a:gd name="connsiteX0" fmla="*/ 76441 w 107391"/>
                  <a:gd name="connsiteY0" fmla="*/ 102346 h 107391"/>
                  <a:gd name="connsiteX1" fmla="*/ 102346 w 107391"/>
                  <a:gd name="connsiteY1" fmla="*/ 30950 h 107391"/>
                  <a:gd name="connsiteX2" fmla="*/ 30950 w 107391"/>
                  <a:gd name="connsiteY2" fmla="*/ 5046 h 107391"/>
                  <a:gd name="connsiteX3" fmla="*/ 5046 w 107391"/>
                  <a:gd name="connsiteY3" fmla="*/ 76441 h 107391"/>
                  <a:gd name="connsiteX4" fmla="*/ 76441 w 107391"/>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1" h="107391">
                    <a:moveTo>
                      <a:pt x="76441" y="102346"/>
                    </a:moveTo>
                    <a:cubicBezTo>
                      <a:pt x="102978" y="89710"/>
                      <a:pt x="114983" y="58119"/>
                      <a:pt x="102346" y="30950"/>
                    </a:cubicBezTo>
                    <a:cubicBezTo>
                      <a:pt x="89710" y="4414"/>
                      <a:pt x="58119" y="-7591"/>
                      <a:pt x="30950" y="5046"/>
                    </a:cubicBezTo>
                    <a:cubicBezTo>
                      <a:pt x="4414" y="17682"/>
                      <a:pt x="-7591" y="49273"/>
                      <a:pt x="5046" y="76441"/>
                    </a:cubicBezTo>
                    <a:cubicBezTo>
                      <a:pt x="17682" y="102978"/>
                      <a:pt x="49273" y="114982"/>
                      <a:pt x="76441" y="102346"/>
                    </a:cubicBezTo>
                    <a:close/>
                  </a:path>
                </a:pathLst>
              </a:custGeom>
              <a:grpFill/>
              <a:ln w="63120" cap="flat">
                <a:noFill/>
                <a:prstDash val="solid"/>
                <a:miter/>
              </a:ln>
            </p:spPr>
            <p:txBody>
              <a:bodyPr rtlCol="0" anchor="ctr"/>
              <a:lstStyle/>
              <a:p>
                <a:endParaRPr lang="en-GB"/>
              </a:p>
            </p:txBody>
          </p:sp>
          <p:sp>
            <p:nvSpPr>
              <p:cNvPr id="3698" name="Freeform: Shape 3697">
                <a:extLst>
                  <a:ext uri="{FF2B5EF4-FFF2-40B4-BE49-F238E27FC236}">
                    <a16:creationId xmlns:a16="http://schemas.microsoft.com/office/drawing/2014/main" id="{2990522A-02B9-4C1E-A9BD-E3E56CECE497}"/>
                  </a:ext>
                </a:extLst>
              </p:cNvPr>
              <p:cNvSpPr/>
              <p:nvPr/>
            </p:nvSpPr>
            <p:spPr>
              <a:xfrm>
                <a:off x="12201275" y="111714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699" name="Freeform: Shape 3698">
                <a:extLst>
                  <a:ext uri="{FF2B5EF4-FFF2-40B4-BE49-F238E27FC236}">
                    <a16:creationId xmlns:a16="http://schemas.microsoft.com/office/drawing/2014/main" id="{B5AF040F-FC3A-46D7-83BB-D9DF8110E06D}"/>
                  </a:ext>
                </a:extLst>
              </p:cNvPr>
              <p:cNvSpPr/>
              <p:nvPr/>
            </p:nvSpPr>
            <p:spPr>
              <a:xfrm>
                <a:off x="11676231" y="1084288"/>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700" name="Freeform: Shape 3699">
                <a:extLst>
                  <a:ext uri="{FF2B5EF4-FFF2-40B4-BE49-F238E27FC236}">
                    <a16:creationId xmlns:a16="http://schemas.microsoft.com/office/drawing/2014/main" id="{7406C831-F912-44FA-9DDA-3E417459D49D}"/>
                  </a:ext>
                </a:extLst>
              </p:cNvPr>
              <p:cNvSpPr/>
              <p:nvPr/>
            </p:nvSpPr>
            <p:spPr>
              <a:xfrm>
                <a:off x="11307880" y="1041324"/>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701" name="Freeform: Shape 3700">
                <a:extLst>
                  <a:ext uri="{FF2B5EF4-FFF2-40B4-BE49-F238E27FC236}">
                    <a16:creationId xmlns:a16="http://schemas.microsoft.com/office/drawing/2014/main" id="{D04FED07-DEBB-442D-ADCA-A0DD24058E8C}"/>
                  </a:ext>
                </a:extLst>
              </p:cNvPr>
              <p:cNvSpPr/>
              <p:nvPr/>
            </p:nvSpPr>
            <p:spPr>
              <a:xfrm>
                <a:off x="10938264" y="72730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702" name="Freeform: Shape 3701">
                <a:extLst>
                  <a:ext uri="{FF2B5EF4-FFF2-40B4-BE49-F238E27FC236}">
                    <a16:creationId xmlns:a16="http://schemas.microsoft.com/office/drawing/2014/main" id="{68BBC379-CFF8-463A-AF68-90B5A1157941}"/>
                  </a:ext>
                </a:extLst>
              </p:cNvPr>
              <p:cNvSpPr/>
              <p:nvPr/>
            </p:nvSpPr>
            <p:spPr>
              <a:xfrm>
                <a:off x="10923732" y="352639"/>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703" name="Freeform: Shape 3702">
                <a:extLst>
                  <a:ext uri="{FF2B5EF4-FFF2-40B4-BE49-F238E27FC236}">
                    <a16:creationId xmlns:a16="http://schemas.microsoft.com/office/drawing/2014/main" id="{5FC802D9-13CB-4C39-A2E9-C5E278103386}"/>
                  </a:ext>
                </a:extLst>
              </p:cNvPr>
              <p:cNvSpPr/>
              <p:nvPr/>
            </p:nvSpPr>
            <p:spPr>
              <a:xfrm>
                <a:off x="10839068" y="151266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704" name="Freeform: Shape 3703">
                <a:extLst>
                  <a:ext uri="{FF2B5EF4-FFF2-40B4-BE49-F238E27FC236}">
                    <a16:creationId xmlns:a16="http://schemas.microsoft.com/office/drawing/2014/main" id="{7B2F2DD9-92D5-41D1-96B1-77C4B83809A2}"/>
                  </a:ext>
                </a:extLst>
              </p:cNvPr>
              <p:cNvSpPr/>
              <p:nvPr/>
            </p:nvSpPr>
            <p:spPr>
              <a:xfrm>
                <a:off x="10528212" y="653386"/>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4" y="2951"/>
                      <a:pt x="35806"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705" name="Freeform: Shape 3704">
                <a:extLst>
                  <a:ext uri="{FF2B5EF4-FFF2-40B4-BE49-F238E27FC236}">
                    <a16:creationId xmlns:a16="http://schemas.microsoft.com/office/drawing/2014/main" id="{7B8ACC5A-9514-4832-B7C8-41648ACAF3CE}"/>
                  </a:ext>
                </a:extLst>
              </p:cNvPr>
              <p:cNvSpPr/>
              <p:nvPr/>
            </p:nvSpPr>
            <p:spPr>
              <a:xfrm>
                <a:off x="9891968" y="643908"/>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706" name="Freeform: Shape 3705">
                <a:extLst>
                  <a:ext uri="{FF2B5EF4-FFF2-40B4-BE49-F238E27FC236}">
                    <a16:creationId xmlns:a16="http://schemas.microsoft.com/office/drawing/2014/main" id="{206B15DE-8072-49F1-9FB6-9DC014C894F9}"/>
                  </a:ext>
                </a:extLst>
              </p:cNvPr>
              <p:cNvSpPr/>
              <p:nvPr/>
            </p:nvSpPr>
            <p:spPr>
              <a:xfrm>
                <a:off x="10724077" y="175780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707" name="Freeform: Shape 3706">
                <a:extLst>
                  <a:ext uri="{FF2B5EF4-FFF2-40B4-BE49-F238E27FC236}">
                    <a16:creationId xmlns:a16="http://schemas.microsoft.com/office/drawing/2014/main" id="{EB0AFC41-8AE1-4E03-AB7D-CD3F617405C3}"/>
                  </a:ext>
                </a:extLst>
              </p:cNvPr>
              <p:cNvSpPr/>
              <p:nvPr/>
            </p:nvSpPr>
            <p:spPr>
              <a:xfrm>
                <a:off x="10826432" y="2058556"/>
                <a:ext cx="66556" cy="66556"/>
              </a:xfrm>
              <a:custGeom>
                <a:avLst/>
                <a:gdLst>
                  <a:gd name="connsiteX0" fmla="*/ 47178 w 66556"/>
                  <a:gd name="connsiteY0" fmla="*/ 63606 h 66556"/>
                  <a:gd name="connsiteX1" fmla="*/ 63605 w 66556"/>
                  <a:gd name="connsiteY1" fmla="*/ 19378 h 66556"/>
                  <a:gd name="connsiteX2" fmla="*/ 19378 w 66556"/>
                  <a:gd name="connsiteY2" fmla="*/ 2951 h 66556"/>
                  <a:gd name="connsiteX3" fmla="*/ 2951 w 66556"/>
                  <a:gd name="connsiteY3" fmla="*/ 47178 h 66556"/>
                  <a:gd name="connsiteX4" fmla="*/ 47178 w 66556"/>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6"/>
                    </a:moveTo>
                    <a:cubicBezTo>
                      <a:pt x="63605" y="56024"/>
                      <a:pt x="71187" y="35805"/>
                      <a:pt x="63605" y="19378"/>
                    </a:cubicBezTo>
                    <a:cubicBezTo>
                      <a:pt x="56023" y="2951"/>
                      <a:pt x="35805" y="-4631"/>
                      <a:pt x="19378" y="2951"/>
                    </a:cubicBezTo>
                    <a:cubicBezTo>
                      <a:pt x="2951" y="10533"/>
                      <a:pt x="-4631" y="30751"/>
                      <a:pt x="2951" y="47178"/>
                    </a:cubicBezTo>
                    <a:cubicBezTo>
                      <a:pt x="10533" y="63606"/>
                      <a:pt x="30751" y="71187"/>
                      <a:pt x="47178" y="63606"/>
                    </a:cubicBezTo>
                    <a:close/>
                  </a:path>
                </a:pathLst>
              </a:custGeom>
              <a:grpFill/>
              <a:ln w="63120" cap="flat">
                <a:noFill/>
                <a:prstDash val="solid"/>
                <a:miter/>
              </a:ln>
            </p:spPr>
            <p:txBody>
              <a:bodyPr rtlCol="0" anchor="ctr"/>
              <a:lstStyle/>
              <a:p>
                <a:endParaRPr lang="en-GB"/>
              </a:p>
            </p:txBody>
          </p:sp>
          <p:sp>
            <p:nvSpPr>
              <p:cNvPr id="3708" name="Freeform: Shape 3707">
                <a:extLst>
                  <a:ext uri="{FF2B5EF4-FFF2-40B4-BE49-F238E27FC236}">
                    <a16:creationId xmlns:a16="http://schemas.microsoft.com/office/drawing/2014/main" id="{67396AF9-57B3-468B-B599-1601BFFAB045}"/>
                  </a:ext>
                </a:extLst>
              </p:cNvPr>
              <p:cNvSpPr/>
              <p:nvPr/>
            </p:nvSpPr>
            <p:spPr>
              <a:xfrm>
                <a:off x="10899723" y="1026160"/>
                <a:ext cx="66556" cy="66556"/>
              </a:xfrm>
              <a:custGeom>
                <a:avLst/>
                <a:gdLst>
                  <a:gd name="connsiteX0" fmla="*/ 47178 w 66556"/>
                  <a:gd name="connsiteY0" fmla="*/ 63606 h 66556"/>
                  <a:gd name="connsiteX1" fmla="*/ 63606 w 66556"/>
                  <a:gd name="connsiteY1" fmla="*/ 19378 h 66556"/>
                  <a:gd name="connsiteX2" fmla="*/ 19378 w 66556"/>
                  <a:gd name="connsiteY2" fmla="*/ 2951 h 66556"/>
                  <a:gd name="connsiteX3" fmla="*/ 2950 w 66556"/>
                  <a:gd name="connsiteY3" fmla="*/ 47178 h 66556"/>
                  <a:gd name="connsiteX4" fmla="*/ 47178 w 66556"/>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6"/>
                    </a:moveTo>
                    <a:cubicBezTo>
                      <a:pt x="63606" y="56024"/>
                      <a:pt x="71187" y="35805"/>
                      <a:pt x="63606" y="19378"/>
                    </a:cubicBezTo>
                    <a:cubicBezTo>
                      <a:pt x="56024" y="2951"/>
                      <a:pt x="35805" y="-4631"/>
                      <a:pt x="19378" y="2951"/>
                    </a:cubicBezTo>
                    <a:cubicBezTo>
                      <a:pt x="2950" y="10533"/>
                      <a:pt x="-4631" y="30751"/>
                      <a:pt x="2950"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3709" name="Freeform: Shape 3708">
                <a:extLst>
                  <a:ext uri="{FF2B5EF4-FFF2-40B4-BE49-F238E27FC236}">
                    <a16:creationId xmlns:a16="http://schemas.microsoft.com/office/drawing/2014/main" id="{A400EEA5-5309-472D-899D-268AA8299802}"/>
                  </a:ext>
                </a:extLst>
              </p:cNvPr>
              <p:cNvSpPr/>
              <p:nvPr/>
            </p:nvSpPr>
            <p:spPr>
              <a:xfrm>
                <a:off x="11429189" y="374121"/>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710" name="Freeform: Shape 3709">
                <a:extLst>
                  <a:ext uri="{FF2B5EF4-FFF2-40B4-BE49-F238E27FC236}">
                    <a16:creationId xmlns:a16="http://schemas.microsoft.com/office/drawing/2014/main" id="{4FEE2237-5ECA-42F5-BFBF-85CC6369A0C8}"/>
                  </a:ext>
                </a:extLst>
              </p:cNvPr>
              <p:cNvSpPr/>
              <p:nvPr/>
            </p:nvSpPr>
            <p:spPr>
              <a:xfrm>
                <a:off x="12026892" y="337475"/>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3711" name="Freeform: Shape 3710">
                <a:extLst>
                  <a:ext uri="{FF2B5EF4-FFF2-40B4-BE49-F238E27FC236}">
                    <a16:creationId xmlns:a16="http://schemas.microsoft.com/office/drawing/2014/main" id="{45D1AAA4-B996-4B74-B615-84856D4EA026}"/>
                  </a:ext>
                </a:extLst>
              </p:cNvPr>
              <p:cNvSpPr/>
              <p:nvPr/>
            </p:nvSpPr>
            <p:spPr>
              <a:xfrm>
                <a:off x="11344525" y="-694920"/>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grpSp>
      </p:grpSp>
      <p:sp>
        <p:nvSpPr>
          <p:cNvPr id="2439" name="Frame 2438">
            <a:extLst>
              <a:ext uri="{FF2B5EF4-FFF2-40B4-BE49-F238E27FC236}">
                <a16:creationId xmlns:a16="http://schemas.microsoft.com/office/drawing/2014/main" id="{956D5668-CC9E-48FF-B3B6-81A1C32E340A}"/>
              </a:ext>
            </a:extLst>
          </p:cNvPr>
          <p:cNvSpPr/>
          <p:nvPr userDrawn="1"/>
        </p:nvSpPr>
        <p:spPr>
          <a:xfrm>
            <a:off x="0" y="0"/>
            <a:ext cx="12192000" cy="6858000"/>
          </a:xfrm>
          <a:prstGeom prst="frame">
            <a:avLst>
              <a:gd name="adj1" fmla="val 1293"/>
            </a:avLst>
          </a:prstGeom>
          <a:solidFill>
            <a:schemeClr val="bg1"/>
          </a:solidFill>
          <a:ln w="25400" cap="flat" cmpd="sng" algn="ctr">
            <a:noFill/>
            <a:prstDash val="solid"/>
          </a:ln>
          <a:effectLst/>
        </p:spPr>
        <p:txBody>
          <a:bodyPr bIns="108000" rtlCol="0" anchor="ctr"/>
          <a:lstStyle/>
          <a:p>
            <a:pPr algn="ctr"/>
            <a:endParaRPr kumimoji="0" lang="en-GB" sz="3200" b="0"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755353706"/>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p:txBody>
          <a:bodyPr/>
          <a:lstStyle/>
          <a:p>
            <a:r>
              <a:rPr lang="en-US" dirty="0"/>
              <a:t>Click to edit Master title style</a:t>
            </a:r>
            <a:endParaRPr lang="en-GB" dirty="0"/>
          </a:p>
        </p:txBody>
      </p:sp>
      <p:sp>
        <p:nvSpPr>
          <p:cNvPr id="9" name="Text Placeholder 8">
            <a:extLst>
              <a:ext uri="{FF2B5EF4-FFF2-40B4-BE49-F238E27FC236}">
                <a16:creationId xmlns:a16="http://schemas.microsoft.com/office/drawing/2014/main" id="{8299987B-5AAE-4708-8BA4-FD68A25C62FC}"/>
              </a:ext>
            </a:extLst>
          </p:cNvPr>
          <p:cNvSpPr>
            <a:spLocks noGrp="1"/>
          </p:cNvSpPr>
          <p:nvPr>
            <p:ph type="body" sz="quarter" idx="12"/>
          </p:nvPr>
        </p:nvSpPr>
        <p:spPr>
          <a:xfrm>
            <a:off x="348284" y="3776741"/>
            <a:ext cx="1977247" cy="1690805"/>
          </a:xfrm>
        </p:spPr>
        <p:txBody>
          <a:bodyPr/>
          <a:lstStyle>
            <a:lvl1pPr marL="0" indent="0" algn="ctr">
              <a:buNone/>
              <a:defRPr sz="2000">
                <a:solidFill>
                  <a:schemeClr val="accent1"/>
                </a:solidFill>
              </a:defRPr>
            </a:lvl1pPr>
            <a:lvl2pPr marL="0" indent="0" algn="ctr">
              <a:buNone/>
              <a:defRPr/>
            </a:lvl2pPr>
            <a:lvl3pPr marL="914400" indent="0" algn="ctr">
              <a:buNone/>
              <a:defRPr/>
            </a:lvl3pPr>
          </a:lstStyle>
          <a:p>
            <a:pPr lvl="0"/>
            <a:r>
              <a:rPr lang="en-US" dirty="0"/>
              <a:t>Click to edit Master text styles</a:t>
            </a:r>
          </a:p>
          <a:p>
            <a:pPr lvl="1"/>
            <a:r>
              <a:rPr lang="en-US" dirty="0"/>
              <a:t>Second level</a:t>
            </a:r>
          </a:p>
          <a:p>
            <a:pPr lvl="2"/>
            <a:endParaRPr lang="en-GB" dirty="0"/>
          </a:p>
        </p:txBody>
      </p:sp>
      <p:sp>
        <p:nvSpPr>
          <p:cNvPr id="11" name="Text Placeholder 8">
            <a:extLst>
              <a:ext uri="{FF2B5EF4-FFF2-40B4-BE49-F238E27FC236}">
                <a16:creationId xmlns:a16="http://schemas.microsoft.com/office/drawing/2014/main" id="{6B07C7FA-05DD-4CE5-84F1-2DD2481A2E0D}"/>
              </a:ext>
            </a:extLst>
          </p:cNvPr>
          <p:cNvSpPr>
            <a:spLocks noGrp="1"/>
          </p:cNvSpPr>
          <p:nvPr>
            <p:ph type="body" sz="quarter" idx="14"/>
          </p:nvPr>
        </p:nvSpPr>
        <p:spPr>
          <a:xfrm>
            <a:off x="2727831" y="3776741"/>
            <a:ext cx="1977247" cy="1690805"/>
          </a:xfrm>
        </p:spPr>
        <p:txBody>
          <a:bodyPr/>
          <a:lstStyle>
            <a:lvl1pPr marL="0" indent="0" algn="ctr">
              <a:buNone/>
              <a:defRPr sz="2000">
                <a:solidFill>
                  <a:schemeClr val="accent1"/>
                </a:solidFill>
              </a:defRPr>
            </a:lvl1pPr>
            <a:lvl2pPr marL="0" indent="0" algn="ctr">
              <a:buNone/>
              <a:defRPr/>
            </a:lvl2pPr>
            <a:lvl3pPr marL="914400" indent="0" algn="ctr">
              <a:buNone/>
              <a:defRPr/>
            </a:lvl3pPr>
          </a:lstStyle>
          <a:p>
            <a:pPr lvl="0"/>
            <a:r>
              <a:rPr lang="en-US" dirty="0"/>
              <a:t>Click to edit Master text styles</a:t>
            </a:r>
          </a:p>
          <a:p>
            <a:pPr lvl="1"/>
            <a:r>
              <a:rPr lang="en-US" dirty="0"/>
              <a:t>Second level</a:t>
            </a:r>
          </a:p>
          <a:p>
            <a:pPr lvl="2"/>
            <a:endParaRPr lang="en-GB" dirty="0"/>
          </a:p>
        </p:txBody>
      </p:sp>
      <p:sp>
        <p:nvSpPr>
          <p:cNvPr id="13" name="Text Placeholder 8">
            <a:extLst>
              <a:ext uri="{FF2B5EF4-FFF2-40B4-BE49-F238E27FC236}">
                <a16:creationId xmlns:a16="http://schemas.microsoft.com/office/drawing/2014/main" id="{796451A3-D448-4AED-9055-86A2B8CD5FED}"/>
              </a:ext>
            </a:extLst>
          </p:cNvPr>
          <p:cNvSpPr>
            <a:spLocks noGrp="1"/>
          </p:cNvSpPr>
          <p:nvPr>
            <p:ph type="body" sz="quarter" idx="16"/>
          </p:nvPr>
        </p:nvSpPr>
        <p:spPr>
          <a:xfrm>
            <a:off x="5107378" y="3776741"/>
            <a:ext cx="1977247" cy="1690805"/>
          </a:xfrm>
        </p:spPr>
        <p:txBody>
          <a:bodyPr/>
          <a:lstStyle>
            <a:lvl1pPr marL="0" indent="0" algn="ctr">
              <a:buNone/>
              <a:defRPr sz="2000">
                <a:solidFill>
                  <a:schemeClr val="accent1"/>
                </a:solidFill>
              </a:defRPr>
            </a:lvl1pPr>
            <a:lvl2pPr marL="0" indent="0" algn="ctr">
              <a:buNone/>
              <a:defRPr/>
            </a:lvl2pPr>
            <a:lvl3pPr marL="914400" indent="0" algn="ctr">
              <a:buNone/>
              <a:defRPr/>
            </a:lvl3pPr>
          </a:lstStyle>
          <a:p>
            <a:pPr lvl="0"/>
            <a:r>
              <a:rPr lang="en-US" dirty="0"/>
              <a:t>Click to edit Master text styles</a:t>
            </a:r>
          </a:p>
          <a:p>
            <a:pPr lvl="1"/>
            <a:r>
              <a:rPr lang="en-US" dirty="0"/>
              <a:t>Second level</a:t>
            </a:r>
          </a:p>
          <a:p>
            <a:pPr lvl="2"/>
            <a:endParaRPr lang="en-GB" dirty="0"/>
          </a:p>
        </p:txBody>
      </p:sp>
      <p:sp>
        <p:nvSpPr>
          <p:cNvPr id="15" name="Text Placeholder 8">
            <a:extLst>
              <a:ext uri="{FF2B5EF4-FFF2-40B4-BE49-F238E27FC236}">
                <a16:creationId xmlns:a16="http://schemas.microsoft.com/office/drawing/2014/main" id="{79ED57BD-3464-4648-BF5E-95913A6B7F93}"/>
              </a:ext>
            </a:extLst>
          </p:cNvPr>
          <p:cNvSpPr>
            <a:spLocks noGrp="1"/>
          </p:cNvSpPr>
          <p:nvPr>
            <p:ph type="body" sz="quarter" idx="18"/>
          </p:nvPr>
        </p:nvSpPr>
        <p:spPr>
          <a:xfrm>
            <a:off x="7486925" y="3776741"/>
            <a:ext cx="1977247" cy="1690805"/>
          </a:xfrm>
        </p:spPr>
        <p:txBody>
          <a:bodyPr/>
          <a:lstStyle>
            <a:lvl1pPr marL="0" indent="0" algn="ctr">
              <a:buNone/>
              <a:defRPr sz="2000">
                <a:solidFill>
                  <a:schemeClr val="accent1"/>
                </a:solidFill>
              </a:defRPr>
            </a:lvl1pPr>
            <a:lvl2pPr marL="0" indent="0" algn="ctr">
              <a:buNone/>
              <a:defRPr/>
            </a:lvl2pPr>
            <a:lvl3pPr marL="914400" indent="0" algn="ctr">
              <a:buNone/>
              <a:defRPr/>
            </a:lvl3pPr>
          </a:lstStyle>
          <a:p>
            <a:pPr lvl="0"/>
            <a:r>
              <a:rPr lang="en-US" dirty="0"/>
              <a:t>Click to edit Master text styles</a:t>
            </a:r>
          </a:p>
          <a:p>
            <a:pPr lvl="1"/>
            <a:r>
              <a:rPr lang="en-US" dirty="0"/>
              <a:t>Second level</a:t>
            </a:r>
          </a:p>
          <a:p>
            <a:pPr lvl="2"/>
            <a:endParaRPr lang="en-GB" dirty="0"/>
          </a:p>
        </p:txBody>
      </p:sp>
      <p:sp>
        <p:nvSpPr>
          <p:cNvPr id="21" name="Text Placeholder 8">
            <a:extLst>
              <a:ext uri="{FF2B5EF4-FFF2-40B4-BE49-F238E27FC236}">
                <a16:creationId xmlns:a16="http://schemas.microsoft.com/office/drawing/2014/main" id="{976251F7-B6EB-4265-AEC6-C0F8676A963F}"/>
              </a:ext>
            </a:extLst>
          </p:cNvPr>
          <p:cNvSpPr>
            <a:spLocks noGrp="1"/>
          </p:cNvSpPr>
          <p:nvPr>
            <p:ph type="body" sz="quarter" idx="20"/>
          </p:nvPr>
        </p:nvSpPr>
        <p:spPr>
          <a:xfrm>
            <a:off x="9866471" y="3776741"/>
            <a:ext cx="1977247" cy="1690805"/>
          </a:xfrm>
        </p:spPr>
        <p:txBody>
          <a:bodyPr/>
          <a:lstStyle>
            <a:lvl1pPr marL="0" indent="0" algn="ctr">
              <a:buNone/>
              <a:defRPr sz="2000">
                <a:solidFill>
                  <a:schemeClr val="accent1"/>
                </a:solidFill>
              </a:defRPr>
            </a:lvl1pPr>
            <a:lvl2pPr marL="0" indent="0" algn="ctr">
              <a:buNone/>
              <a:defRPr/>
            </a:lvl2pPr>
            <a:lvl3pPr marL="914400" indent="0" algn="ctr">
              <a:buNone/>
              <a:defRPr/>
            </a:lvl3pPr>
          </a:lstStyle>
          <a:p>
            <a:pPr lvl="0"/>
            <a:r>
              <a:rPr lang="en-US" dirty="0"/>
              <a:t>Click to edit Master text styles</a:t>
            </a:r>
          </a:p>
          <a:p>
            <a:pPr lvl="1"/>
            <a:r>
              <a:rPr lang="en-US" dirty="0"/>
              <a:t>Second level</a:t>
            </a:r>
          </a:p>
          <a:p>
            <a:pPr lvl="2"/>
            <a:endParaRPr lang="en-GB" dirty="0"/>
          </a:p>
        </p:txBody>
      </p:sp>
      <p:sp>
        <p:nvSpPr>
          <p:cNvPr id="28" name="Picture Placeholder 22">
            <a:extLst>
              <a:ext uri="{FF2B5EF4-FFF2-40B4-BE49-F238E27FC236}">
                <a16:creationId xmlns:a16="http://schemas.microsoft.com/office/drawing/2014/main" id="{113F36DF-3F26-43BE-ACA8-179325462B9D}"/>
              </a:ext>
            </a:extLst>
          </p:cNvPr>
          <p:cNvSpPr>
            <a:spLocks noGrp="1"/>
          </p:cNvSpPr>
          <p:nvPr>
            <p:ph type="pic" sz="quarter" idx="21"/>
          </p:nvPr>
        </p:nvSpPr>
        <p:spPr>
          <a:xfrm>
            <a:off x="334963" y="1613133"/>
            <a:ext cx="2012950" cy="2012950"/>
          </a:xfrm>
          <a:prstGeom prst="ellipse">
            <a:avLst/>
          </a:prstGeom>
          <a:solidFill>
            <a:schemeClr val="bg2"/>
          </a:solidFill>
        </p:spPr>
        <p:txBody>
          <a:bodyPr/>
          <a:lstStyle>
            <a:lvl1pPr marL="0" indent="0">
              <a:buNone/>
              <a:defRPr/>
            </a:lvl1pPr>
          </a:lstStyle>
          <a:p>
            <a:endParaRPr lang="en-GB"/>
          </a:p>
        </p:txBody>
      </p:sp>
      <p:sp>
        <p:nvSpPr>
          <p:cNvPr id="29" name="Picture Placeholder 22">
            <a:extLst>
              <a:ext uri="{FF2B5EF4-FFF2-40B4-BE49-F238E27FC236}">
                <a16:creationId xmlns:a16="http://schemas.microsoft.com/office/drawing/2014/main" id="{FA8D0BAB-9969-43F1-B737-3C1412F3B6CC}"/>
              </a:ext>
            </a:extLst>
          </p:cNvPr>
          <p:cNvSpPr>
            <a:spLocks noGrp="1"/>
          </p:cNvSpPr>
          <p:nvPr>
            <p:ph type="pic" sz="quarter" idx="22"/>
          </p:nvPr>
        </p:nvSpPr>
        <p:spPr>
          <a:xfrm>
            <a:off x="2712244" y="1613133"/>
            <a:ext cx="2012950" cy="2012950"/>
          </a:xfrm>
          <a:prstGeom prst="ellipse">
            <a:avLst/>
          </a:prstGeom>
          <a:solidFill>
            <a:schemeClr val="bg2"/>
          </a:solidFill>
        </p:spPr>
        <p:txBody>
          <a:bodyPr/>
          <a:lstStyle>
            <a:lvl1pPr marL="0" indent="0">
              <a:buNone/>
              <a:defRPr/>
            </a:lvl1pPr>
          </a:lstStyle>
          <a:p>
            <a:endParaRPr lang="en-GB"/>
          </a:p>
        </p:txBody>
      </p:sp>
      <p:sp>
        <p:nvSpPr>
          <p:cNvPr id="30" name="Picture Placeholder 22">
            <a:extLst>
              <a:ext uri="{FF2B5EF4-FFF2-40B4-BE49-F238E27FC236}">
                <a16:creationId xmlns:a16="http://schemas.microsoft.com/office/drawing/2014/main" id="{62790337-EE42-42CA-8B13-4BD5E652470D}"/>
              </a:ext>
            </a:extLst>
          </p:cNvPr>
          <p:cNvSpPr>
            <a:spLocks noGrp="1"/>
          </p:cNvSpPr>
          <p:nvPr>
            <p:ph type="pic" sz="quarter" idx="23"/>
          </p:nvPr>
        </p:nvSpPr>
        <p:spPr>
          <a:xfrm>
            <a:off x="5089525" y="1613133"/>
            <a:ext cx="2012950" cy="2012950"/>
          </a:xfrm>
          <a:prstGeom prst="ellipse">
            <a:avLst/>
          </a:prstGeom>
          <a:solidFill>
            <a:schemeClr val="bg2"/>
          </a:solidFill>
        </p:spPr>
        <p:txBody>
          <a:bodyPr/>
          <a:lstStyle>
            <a:lvl1pPr marL="0" indent="0">
              <a:buNone/>
              <a:defRPr/>
            </a:lvl1pPr>
          </a:lstStyle>
          <a:p>
            <a:endParaRPr lang="en-GB"/>
          </a:p>
        </p:txBody>
      </p:sp>
      <p:sp>
        <p:nvSpPr>
          <p:cNvPr id="31" name="Picture Placeholder 22">
            <a:extLst>
              <a:ext uri="{FF2B5EF4-FFF2-40B4-BE49-F238E27FC236}">
                <a16:creationId xmlns:a16="http://schemas.microsoft.com/office/drawing/2014/main" id="{6E0EAA0B-DFFF-4519-AFE5-20B579EECB02}"/>
              </a:ext>
            </a:extLst>
          </p:cNvPr>
          <p:cNvSpPr>
            <a:spLocks noGrp="1"/>
          </p:cNvSpPr>
          <p:nvPr>
            <p:ph type="pic" sz="quarter" idx="24"/>
          </p:nvPr>
        </p:nvSpPr>
        <p:spPr>
          <a:xfrm>
            <a:off x="7466806" y="1613133"/>
            <a:ext cx="2012950" cy="2012950"/>
          </a:xfrm>
          <a:prstGeom prst="ellipse">
            <a:avLst/>
          </a:prstGeom>
          <a:solidFill>
            <a:schemeClr val="bg2"/>
          </a:solidFill>
        </p:spPr>
        <p:txBody>
          <a:bodyPr/>
          <a:lstStyle>
            <a:lvl1pPr marL="0" indent="0">
              <a:buNone/>
              <a:defRPr/>
            </a:lvl1pPr>
          </a:lstStyle>
          <a:p>
            <a:endParaRPr lang="en-GB"/>
          </a:p>
        </p:txBody>
      </p:sp>
      <p:sp>
        <p:nvSpPr>
          <p:cNvPr id="32" name="Picture Placeholder 22">
            <a:extLst>
              <a:ext uri="{FF2B5EF4-FFF2-40B4-BE49-F238E27FC236}">
                <a16:creationId xmlns:a16="http://schemas.microsoft.com/office/drawing/2014/main" id="{6CC9A527-6FE1-40C1-8EAF-8CF668839284}"/>
              </a:ext>
            </a:extLst>
          </p:cNvPr>
          <p:cNvSpPr>
            <a:spLocks noGrp="1"/>
          </p:cNvSpPr>
          <p:nvPr>
            <p:ph type="pic" sz="quarter" idx="25"/>
          </p:nvPr>
        </p:nvSpPr>
        <p:spPr>
          <a:xfrm>
            <a:off x="9844088" y="1613133"/>
            <a:ext cx="2012950" cy="2012950"/>
          </a:xfrm>
          <a:prstGeom prst="ellipse">
            <a:avLst/>
          </a:prstGeom>
          <a:solidFill>
            <a:schemeClr val="bg2"/>
          </a:solidFill>
        </p:spPr>
        <p:txBody>
          <a:bodyPr/>
          <a:lstStyle>
            <a:lvl1pPr marL="0" indent="0">
              <a:buNone/>
              <a:defRPr/>
            </a:lvl1pPr>
          </a:lstStyle>
          <a:p>
            <a:endParaRPr lang="en-GB"/>
          </a:p>
        </p:txBody>
      </p:sp>
      <p:sp>
        <p:nvSpPr>
          <p:cNvPr id="14" name="Slide Number Placeholder 4">
            <a:extLst>
              <a:ext uri="{FF2B5EF4-FFF2-40B4-BE49-F238E27FC236}">
                <a16:creationId xmlns:a16="http://schemas.microsoft.com/office/drawing/2014/main" id="{5D7E46E2-C333-4C80-9583-9A313B7FB6D2}"/>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6" name="Footer Placeholder 1440">
            <a:extLst>
              <a:ext uri="{FF2B5EF4-FFF2-40B4-BE49-F238E27FC236}">
                <a16:creationId xmlns:a16="http://schemas.microsoft.com/office/drawing/2014/main" id="{B6C352CD-30D5-49A9-A90A-F3C00456D7E2}"/>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92914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325AB58-17C7-45AB-BC26-C84281CCFB9C}"/>
              </a:ext>
            </a:extLst>
          </p:cNvPr>
          <p:cNvSpPr>
            <a:spLocks noGrp="1"/>
          </p:cNvSpPr>
          <p:nvPr>
            <p:ph sz="half" idx="1"/>
          </p:nvPr>
        </p:nvSpPr>
        <p:spPr>
          <a:xfrm>
            <a:off x="334963" y="1592263"/>
            <a:ext cx="5616575" cy="4357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 name="Group 4">
            <a:extLst>
              <a:ext uri="{FF2B5EF4-FFF2-40B4-BE49-F238E27FC236}">
                <a16:creationId xmlns:a16="http://schemas.microsoft.com/office/drawing/2014/main" id="{5D900D29-5D7B-446D-AC93-CE875628BDFE}"/>
              </a:ext>
            </a:extLst>
          </p:cNvPr>
          <p:cNvGrpSpPr/>
          <p:nvPr userDrawn="1"/>
        </p:nvGrpSpPr>
        <p:grpSpPr>
          <a:xfrm>
            <a:off x="6240463" y="1592263"/>
            <a:ext cx="5437065" cy="4388042"/>
            <a:chOff x="873118" y="1581137"/>
            <a:chExt cx="2517756" cy="2031984"/>
          </a:xfrm>
        </p:grpSpPr>
        <p:sp>
          <p:nvSpPr>
            <p:cNvPr id="6" name="Freeform 6">
              <a:extLst>
                <a:ext uri="{FF2B5EF4-FFF2-40B4-BE49-F238E27FC236}">
                  <a16:creationId xmlns:a16="http://schemas.microsoft.com/office/drawing/2014/main" id="{5CC32728-8BDB-4535-A745-F65F585CF74F}"/>
                </a:ext>
              </a:extLst>
            </p:cNvPr>
            <p:cNvSpPr>
              <a:spLocks/>
            </p:cNvSpPr>
            <p:nvPr/>
          </p:nvSpPr>
          <p:spPr bwMode="auto">
            <a:xfrm>
              <a:off x="873118" y="1581137"/>
              <a:ext cx="2517755" cy="1525575"/>
            </a:xfrm>
            <a:custGeom>
              <a:avLst/>
              <a:gdLst>
                <a:gd name="T0" fmla="*/ 6231 w 6231"/>
                <a:gd name="T1" fmla="*/ 168 h 3778"/>
                <a:gd name="T2" fmla="*/ 6063 w 6231"/>
                <a:gd name="T3" fmla="*/ 0 h 3778"/>
                <a:gd name="T4" fmla="*/ 168 w 6231"/>
                <a:gd name="T5" fmla="*/ 0 h 3778"/>
                <a:gd name="T6" fmla="*/ 0 w 6231"/>
                <a:gd name="T7" fmla="*/ 168 h 3778"/>
                <a:gd name="T8" fmla="*/ 0 w 6231"/>
                <a:gd name="T9" fmla="*/ 3778 h 3778"/>
                <a:gd name="T10" fmla="*/ 6231 w 6231"/>
                <a:gd name="T11" fmla="*/ 3778 h 3778"/>
                <a:gd name="T12" fmla="*/ 6231 w 6231"/>
                <a:gd name="T13" fmla="*/ 168 h 3778"/>
              </a:gdLst>
              <a:ahLst/>
              <a:cxnLst>
                <a:cxn ang="0">
                  <a:pos x="T0" y="T1"/>
                </a:cxn>
                <a:cxn ang="0">
                  <a:pos x="T2" y="T3"/>
                </a:cxn>
                <a:cxn ang="0">
                  <a:pos x="T4" y="T5"/>
                </a:cxn>
                <a:cxn ang="0">
                  <a:pos x="T6" y="T7"/>
                </a:cxn>
                <a:cxn ang="0">
                  <a:pos x="T8" y="T9"/>
                </a:cxn>
                <a:cxn ang="0">
                  <a:pos x="T10" y="T11"/>
                </a:cxn>
                <a:cxn ang="0">
                  <a:pos x="T12" y="T13"/>
                </a:cxn>
              </a:cxnLst>
              <a:rect l="0" t="0" r="r" b="b"/>
              <a:pathLst>
                <a:path w="6231" h="3778">
                  <a:moveTo>
                    <a:pt x="6231" y="168"/>
                  </a:moveTo>
                  <a:cubicBezTo>
                    <a:pt x="6231" y="75"/>
                    <a:pt x="6155" y="0"/>
                    <a:pt x="6063" y="0"/>
                  </a:cubicBezTo>
                  <a:cubicBezTo>
                    <a:pt x="168" y="0"/>
                    <a:pt x="168" y="0"/>
                    <a:pt x="168" y="0"/>
                  </a:cubicBezTo>
                  <a:cubicBezTo>
                    <a:pt x="75" y="0"/>
                    <a:pt x="0" y="75"/>
                    <a:pt x="0" y="168"/>
                  </a:cubicBezTo>
                  <a:cubicBezTo>
                    <a:pt x="0" y="3778"/>
                    <a:pt x="0" y="3778"/>
                    <a:pt x="0" y="3778"/>
                  </a:cubicBezTo>
                  <a:cubicBezTo>
                    <a:pt x="6231" y="3778"/>
                    <a:pt x="6231" y="3778"/>
                    <a:pt x="6231" y="3778"/>
                  </a:cubicBezTo>
                  <a:lnTo>
                    <a:pt x="6231" y="168"/>
                  </a:lnTo>
                  <a:close/>
                </a:path>
              </a:pathLst>
            </a:custGeom>
            <a:solidFill>
              <a:srgbClr val="0A0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640C48BA-A51E-42F7-BB11-2858EFC90D66}"/>
                </a:ext>
              </a:extLst>
            </p:cNvPr>
            <p:cNvSpPr>
              <a:spLocks/>
            </p:cNvSpPr>
            <p:nvPr/>
          </p:nvSpPr>
          <p:spPr bwMode="auto">
            <a:xfrm>
              <a:off x="873119" y="3106712"/>
              <a:ext cx="2517755" cy="234948"/>
            </a:xfrm>
            <a:custGeom>
              <a:avLst/>
              <a:gdLst>
                <a:gd name="T0" fmla="*/ 0 w 6231"/>
                <a:gd name="T1" fmla="*/ 0 h 579"/>
                <a:gd name="T2" fmla="*/ 0 w 6231"/>
                <a:gd name="T3" fmla="*/ 412 h 579"/>
                <a:gd name="T4" fmla="*/ 168 w 6231"/>
                <a:gd name="T5" fmla="*/ 579 h 579"/>
                <a:gd name="T6" fmla="*/ 6063 w 6231"/>
                <a:gd name="T7" fmla="*/ 579 h 579"/>
                <a:gd name="T8" fmla="*/ 6231 w 6231"/>
                <a:gd name="T9" fmla="*/ 412 h 579"/>
                <a:gd name="T10" fmla="*/ 6231 w 6231"/>
                <a:gd name="T11" fmla="*/ 0 h 579"/>
                <a:gd name="T12" fmla="*/ 0 w 6231"/>
                <a:gd name="T13" fmla="*/ 0 h 579"/>
              </a:gdLst>
              <a:ahLst/>
              <a:cxnLst>
                <a:cxn ang="0">
                  <a:pos x="T0" y="T1"/>
                </a:cxn>
                <a:cxn ang="0">
                  <a:pos x="T2" y="T3"/>
                </a:cxn>
                <a:cxn ang="0">
                  <a:pos x="T4" y="T5"/>
                </a:cxn>
                <a:cxn ang="0">
                  <a:pos x="T6" y="T7"/>
                </a:cxn>
                <a:cxn ang="0">
                  <a:pos x="T8" y="T9"/>
                </a:cxn>
                <a:cxn ang="0">
                  <a:pos x="T10" y="T11"/>
                </a:cxn>
                <a:cxn ang="0">
                  <a:pos x="T12" y="T13"/>
                </a:cxn>
              </a:cxnLst>
              <a:rect l="0" t="0" r="r" b="b"/>
              <a:pathLst>
                <a:path w="6231" h="579">
                  <a:moveTo>
                    <a:pt x="0" y="0"/>
                  </a:moveTo>
                  <a:cubicBezTo>
                    <a:pt x="0" y="412"/>
                    <a:pt x="0" y="412"/>
                    <a:pt x="0" y="412"/>
                  </a:cubicBezTo>
                  <a:cubicBezTo>
                    <a:pt x="0" y="504"/>
                    <a:pt x="75" y="579"/>
                    <a:pt x="168" y="579"/>
                  </a:cubicBezTo>
                  <a:cubicBezTo>
                    <a:pt x="6063" y="579"/>
                    <a:pt x="6063" y="579"/>
                    <a:pt x="6063" y="579"/>
                  </a:cubicBezTo>
                  <a:cubicBezTo>
                    <a:pt x="6155" y="579"/>
                    <a:pt x="6231" y="504"/>
                    <a:pt x="6231" y="412"/>
                  </a:cubicBezTo>
                  <a:cubicBezTo>
                    <a:pt x="6231" y="0"/>
                    <a:pt x="6231" y="0"/>
                    <a:pt x="6231" y="0"/>
                  </a:cubicBezTo>
                  <a:lnTo>
                    <a:pt x="0" y="0"/>
                  </a:lnTo>
                  <a:close/>
                </a:path>
              </a:pathLst>
            </a:custGeom>
            <a:solidFill>
              <a:srgbClr val="C8CB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3F9BA1A0-5991-4A27-BC69-412E2FF1442D}"/>
                </a:ext>
              </a:extLst>
            </p:cNvPr>
            <p:cNvSpPr>
              <a:spLocks/>
            </p:cNvSpPr>
            <p:nvPr/>
          </p:nvSpPr>
          <p:spPr bwMode="auto">
            <a:xfrm>
              <a:off x="1697025" y="3605183"/>
              <a:ext cx="868356" cy="7938"/>
            </a:xfrm>
            <a:custGeom>
              <a:avLst/>
              <a:gdLst>
                <a:gd name="T0" fmla="*/ 56 w 2148"/>
                <a:gd name="T1" fmla="*/ 20 h 20"/>
                <a:gd name="T2" fmla="*/ 449 w 2148"/>
                <a:gd name="T3" fmla="*/ 20 h 20"/>
                <a:gd name="T4" fmla="*/ 1699 w 2148"/>
                <a:gd name="T5" fmla="*/ 20 h 20"/>
                <a:gd name="T6" fmla="*/ 2093 w 2148"/>
                <a:gd name="T7" fmla="*/ 20 h 20"/>
                <a:gd name="T8" fmla="*/ 2133 w 2148"/>
                <a:gd name="T9" fmla="*/ 0 h 20"/>
                <a:gd name="T10" fmla="*/ 15 w 2148"/>
                <a:gd name="T11" fmla="*/ 0 h 20"/>
                <a:gd name="T12" fmla="*/ 56 w 214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48" h="20">
                  <a:moveTo>
                    <a:pt x="56" y="20"/>
                  </a:moveTo>
                  <a:cubicBezTo>
                    <a:pt x="164" y="20"/>
                    <a:pt x="449" y="20"/>
                    <a:pt x="449" y="20"/>
                  </a:cubicBezTo>
                  <a:cubicBezTo>
                    <a:pt x="1699" y="20"/>
                    <a:pt x="1699" y="20"/>
                    <a:pt x="1699" y="20"/>
                  </a:cubicBezTo>
                  <a:cubicBezTo>
                    <a:pt x="1699" y="20"/>
                    <a:pt x="1984" y="20"/>
                    <a:pt x="2093" y="20"/>
                  </a:cubicBezTo>
                  <a:cubicBezTo>
                    <a:pt x="2140" y="20"/>
                    <a:pt x="2148" y="11"/>
                    <a:pt x="2133" y="0"/>
                  </a:cubicBezTo>
                  <a:cubicBezTo>
                    <a:pt x="15" y="0"/>
                    <a:pt x="15" y="0"/>
                    <a:pt x="15" y="0"/>
                  </a:cubicBezTo>
                  <a:cubicBezTo>
                    <a:pt x="0" y="11"/>
                    <a:pt x="9" y="20"/>
                    <a:pt x="56" y="20"/>
                  </a:cubicBezTo>
                  <a:close/>
                </a:path>
              </a:pathLst>
            </a:custGeom>
            <a:solidFill>
              <a:srgbClr val="0A0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16EEA11C-5BB4-4952-9704-1355F8F03275}"/>
                </a:ext>
              </a:extLst>
            </p:cNvPr>
            <p:cNvSpPr>
              <a:spLocks/>
            </p:cNvSpPr>
            <p:nvPr/>
          </p:nvSpPr>
          <p:spPr bwMode="auto">
            <a:xfrm>
              <a:off x="1703376" y="3595658"/>
              <a:ext cx="855657" cy="9525"/>
            </a:xfrm>
            <a:custGeom>
              <a:avLst/>
              <a:gdLst>
                <a:gd name="T0" fmla="*/ 64 w 2118"/>
                <a:gd name="T1" fmla="*/ 0 h 24"/>
                <a:gd name="T2" fmla="*/ 0 w 2118"/>
                <a:gd name="T3" fmla="*/ 24 h 24"/>
                <a:gd name="T4" fmla="*/ 2118 w 2118"/>
                <a:gd name="T5" fmla="*/ 24 h 24"/>
                <a:gd name="T6" fmla="*/ 2054 w 2118"/>
                <a:gd name="T7" fmla="*/ 0 h 24"/>
                <a:gd name="T8" fmla="*/ 64 w 2118"/>
                <a:gd name="T9" fmla="*/ 0 h 24"/>
              </a:gdLst>
              <a:ahLst/>
              <a:cxnLst>
                <a:cxn ang="0">
                  <a:pos x="T0" y="T1"/>
                </a:cxn>
                <a:cxn ang="0">
                  <a:pos x="T2" y="T3"/>
                </a:cxn>
                <a:cxn ang="0">
                  <a:pos x="T4" y="T5"/>
                </a:cxn>
                <a:cxn ang="0">
                  <a:pos x="T6" y="T7"/>
                </a:cxn>
                <a:cxn ang="0">
                  <a:pos x="T8" y="T9"/>
                </a:cxn>
              </a:cxnLst>
              <a:rect l="0" t="0" r="r" b="b"/>
              <a:pathLst>
                <a:path w="2118" h="24">
                  <a:moveTo>
                    <a:pt x="64" y="0"/>
                  </a:moveTo>
                  <a:cubicBezTo>
                    <a:pt x="34" y="7"/>
                    <a:pt x="11" y="16"/>
                    <a:pt x="0" y="24"/>
                  </a:cubicBezTo>
                  <a:cubicBezTo>
                    <a:pt x="2118" y="24"/>
                    <a:pt x="2118" y="24"/>
                    <a:pt x="2118" y="24"/>
                  </a:cubicBezTo>
                  <a:cubicBezTo>
                    <a:pt x="2107" y="16"/>
                    <a:pt x="2084" y="7"/>
                    <a:pt x="2054" y="0"/>
                  </a:cubicBezTo>
                  <a:lnTo>
                    <a:pt x="64" y="0"/>
                  </a:lnTo>
                  <a:close/>
                </a:path>
              </a:pathLst>
            </a:custGeom>
            <a:solidFill>
              <a:srgbClr val="D6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39ED7C80-08D6-489E-8D76-ED2B1280A3F0}"/>
                </a:ext>
              </a:extLst>
            </p:cNvPr>
            <p:cNvSpPr>
              <a:spLocks/>
            </p:cNvSpPr>
            <p:nvPr/>
          </p:nvSpPr>
          <p:spPr bwMode="auto">
            <a:xfrm>
              <a:off x="2160573" y="3341660"/>
              <a:ext cx="373060" cy="253998"/>
            </a:xfrm>
            <a:custGeom>
              <a:avLst/>
              <a:gdLst>
                <a:gd name="T0" fmla="*/ 845 w 923"/>
                <a:gd name="T1" fmla="*/ 617 h 628"/>
                <a:gd name="T2" fmla="*/ 665 w 923"/>
                <a:gd name="T3" fmla="*/ 442 h 628"/>
                <a:gd name="T4" fmla="*/ 640 w 923"/>
                <a:gd name="T5" fmla="*/ 0 h 628"/>
                <a:gd name="T6" fmla="*/ 0 w 923"/>
                <a:gd name="T7" fmla="*/ 628 h 628"/>
                <a:gd name="T8" fmla="*/ 923 w 923"/>
                <a:gd name="T9" fmla="*/ 628 h 628"/>
                <a:gd name="T10" fmla="*/ 845 w 923"/>
                <a:gd name="T11" fmla="*/ 617 h 628"/>
              </a:gdLst>
              <a:ahLst/>
              <a:cxnLst>
                <a:cxn ang="0">
                  <a:pos x="T0" y="T1"/>
                </a:cxn>
                <a:cxn ang="0">
                  <a:pos x="T2" y="T3"/>
                </a:cxn>
                <a:cxn ang="0">
                  <a:pos x="T4" y="T5"/>
                </a:cxn>
                <a:cxn ang="0">
                  <a:pos x="T6" y="T7"/>
                </a:cxn>
                <a:cxn ang="0">
                  <a:pos x="T8" y="T9"/>
                </a:cxn>
                <a:cxn ang="0">
                  <a:pos x="T10" y="T11"/>
                </a:cxn>
              </a:cxnLst>
              <a:rect l="0" t="0" r="r" b="b"/>
              <a:pathLst>
                <a:path w="923" h="628">
                  <a:moveTo>
                    <a:pt x="845" y="617"/>
                  </a:moveTo>
                  <a:cubicBezTo>
                    <a:pt x="710" y="611"/>
                    <a:pt x="684" y="586"/>
                    <a:pt x="665" y="442"/>
                  </a:cubicBezTo>
                  <a:cubicBezTo>
                    <a:pt x="651" y="327"/>
                    <a:pt x="641" y="26"/>
                    <a:pt x="640" y="0"/>
                  </a:cubicBezTo>
                  <a:cubicBezTo>
                    <a:pt x="0" y="628"/>
                    <a:pt x="0" y="628"/>
                    <a:pt x="0" y="628"/>
                  </a:cubicBezTo>
                  <a:cubicBezTo>
                    <a:pt x="923" y="628"/>
                    <a:pt x="923" y="628"/>
                    <a:pt x="923" y="628"/>
                  </a:cubicBezTo>
                  <a:cubicBezTo>
                    <a:pt x="900" y="623"/>
                    <a:pt x="873" y="619"/>
                    <a:pt x="845" y="617"/>
                  </a:cubicBezTo>
                  <a:close/>
                </a:path>
              </a:pathLst>
            </a:custGeom>
            <a:solidFill>
              <a:srgbClr val="C8CB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74A7A4C9-5D70-4D2C-901D-8A7D6C3B4EB9}"/>
                </a:ext>
              </a:extLst>
            </p:cNvPr>
            <p:cNvSpPr>
              <a:spLocks/>
            </p:cNvSpPr>
            <p:nvPr/>
          </p:nvSpPr>
          <p:spPr bwMode="auto">
            <a:xfrm>
              <a:off x="1728775" y="3341660"/>
              <a:ext cx="690558" cy="253998"/>
            </a:xfrm>
            <a:custGeom>
              <a:avLst/>
              <a:gdLst>
                <a:gd name="T0" fmla="*/ 1707 w 1707"/>
                <a:gd name="T1" fmla="*/ 0 h 630"/>
                <a:gd name="T2" fmla="*/ 284 w 1707"/>
                <a:gd name="T3" fmla="*/ 0 h 630"/>
                <a:gd name="T4" fmla="*/ 258 w 1707"/>
                <a:gd name="T5" fmla="*/ 444 h 630"/>
                <a:gd name="T6" fmla="*/ 78 w 1707"/>
                <a:gd name="T7" fmla="*/ 619 h 630"/>
                <a:gd name="T8" fmla="*/ 0 w 1707"/>
                <a:gd name="T9" fmla="*/ 630 h 630"/>
                <a:gd name="T10" fmla="*/ 1067 w 1707"/>
                <a:gd name="T11" fmla="*/ 630 h 630"/>
                <a:gd name="T12" fmla="*/ 1707 w 1707"/>
                <a:gd name="T13" fmla="*/ 2 h 630"/>
                <a:gd name="T14" fmla="*/ 1707 w 1707"/>
                <a:gd name="T15" fmla="*/ 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7" h="630">
                  <a:moveTo>
                    <a:pt x="1707" y="0"/>
                  </a:moveTo>
                  <a:cubicBezTo>
                    <a:pt x="284" y="0"/>
                    <a:pt x="284" y="0"/>
                    <a:pt x="284" y="0"/>
                  </a:cubicBezTo>
                  <a:cubicBezTo>
                    <a:pt x="284" y="0"/>
                    <a:pt x="273" y="324"/>
                    <a:pt x="258" y="444"/>
                  </a:cubicBezTo>
                  <a:cubicBezTo>
                    <a:pt x="239" y="588"/>
                    <a:pt x="214" y="613"/>
                    <a:pt x="78" y="619"/>
                  </a:cubicBezTo>
                  <a:cubicBezTo>
                    <a:pt x="50" y="621"/>
                    <a:pt x="23" y="625"/>
                    <a:pt x="0" y="630"/>
                  </a:cubicBezTo>
                  <a:cubicBezTo>
                    <a:pt x="1067" y="630"/>
                    <a:pt x="1067" y="630"/>
                    <a:pt x="1067" y="630"/>
                  </a:cubicBezTo>
                  <a:cubicBezTo>
                    <a:pt x="1707" y="2"/>
                    <a:pt x="1707" y="2"/>
                    <a:pt x="1707" y="2"/>
                  </a:cubicBezTo>
                  <a:cubicBezTo>
                    <a:pt x="1707" y="1"/>
                    <a:pt x="1707" y="0"/>
                    <a:pt x="1707" y="0"/>
                  </a:cubicBezTo>
                  <a:close/>
                </a:path>
              </a:pathLst>
            </a:custGeom>
            <a:solidFill>
              <a:srgbClr val="9CA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19A039B-2521-4BBE-99CA-7AEC96953742}"/>
                </a:ext>
              </a:extLst>
            </p:cNvPr>
            <p:cNvSpPr>
              <a:spLocks noChangeArrowheads="1"/>
            </p:cNvSpPr>
            <p:nvPr/>
          </p:nvSpPr>
          <p:spPr bwMode="auto">
            <a:xfrm>
              <a:off x="2114541" y="1625591"/>
              <a:ext cx="33338" cy="33338"/>
            </a:xfrm>
            <a:prstGeom prst="ellipse">
              <a:avLst/>
            </a:prstGeom>
            <a:solidFill>
              <a:srgbClr val="C8CB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489CCAD3-5BBB-4D36-AB7A-1CAB33C71527}"/>
                </a:ext>
              </a:extLst>
            </p:cNvPr>
            <p:cNvSpPr>
              <a:spLocks noChangeArrowheads="1"/>
            </p:cNvSpPr>
            <p:nvPr/>
          </p:nvSpPr>
          <p:spPr bwMode="auto">
            <a:xfrm>
              <a:off x="2122488" y="1633538"/>
              <a:ext cx="17463" cy="17463"/>
            </a:xfrm>
            <a:prstGeom prst="ellipse">
              <a:avLst/>
            </a:pr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Picture Placeholder 14">
            <a:extLst>
              <a:ext uri="{FF2B5EF4-FFF2-40B4-BE49-F238E27FC236}">
                <a16:creationId xmlns:a16="http://schemas.microsoft.com/office/drawing/2014/main" id="{FA62A5F6-AC02-4BD5-8BFC-C766EF39D915}"/>
              </a:ext>
            </a:extLst>
          </p:cNvPr>
          <p:cNvSpPr>
            <a:spLocks noGrp="1"/>
          </p:cNvSpPr>
          <p:nvPr>
            <p:ph type="pic" sz="quarter" idx="10"/>
          </p:nvPr>
        </p:nvSpPr>
        <p:spPr>
          <a:xfrm>
            <a:off x="6387245" y="1782206"/>
            <a:ext cx="5143500" cy="3016271"/>
          </a:xfrm>
          <a:prstGeom prst="roundRect">
            <a:avLst>
              <a:gd name="adj" fmla="val 2049"/>
            </a:avLst>
          </a:prstGeom>
          <a:solidFill>
            <a:schemeClr val="bg2"/>
          </a:solidFill>
          <a:ln>
            <a:noFill/>
          </a:ln>
        </p:spPr>
        <p:txBody>
          <a:bodyPr/>
          <a:lstStyle>
            <a:lvl1pPr marL="0" indent="0">
              <a:buNone/>
              <a:defRPr/>
            </a:lvl1pPr>
          </a:lstStyle>
          <a:p>
            <a:endParaRPr lang="en-GB"/>
          </a:p>
        </p:txBody>
      </p:sp>
      <p:sp>
        <p:nvSpPr>
          <p:cNvPr id="14" name="Slide Number Placeholder 4">
            <a:extLst>
              <a:ext uri="{FF2B5EF4-FFF2-40B4-BE49-F238E27FC236}">
                <a16:creationId xmlns:a16="http://schemas.microsoft.com/office/drawing/2014/main" id="{B5D2CFC1-8A3C-4265-9433-50EC1EFDA0F7}"/>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6" name="Footer Placeholder 1440">
            <a:extLst>
              <a:ext uri="{FF2B5EF4-FFF2-40B4-BE49-F238E27FC236}">
                <a16:creationId xmlns:a16="http://schemas.microsoft.com/office/drawing/2014/main" id="{EB9548B6-DD9B-418B-B3F6-E84A4B211954}"/>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7449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4" name="Picture Placeholder 3">
            <a:extLst>
              <a:ext uri="{FF2B5EF4-FFF2-40B4-BE49-F238E27FC236}">
                <a16:creationId xmlns:a16="http://schemas.microsoft.com/office/drawing/2014/main" id="{C9244319-836C-45ED-8FFF-FD4EC247355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94" b="94"/>
          <a:stretch>
            <a:fillRect/>
          </a:stretch>
        </p:blipFill>
        <p:spPr>
          <a:xfrm>
            <a:off x="-173632" y="324923"/>
            <a:ext cx="5223425" cy="6533077"/>
          </a:xfrm>
          <a:prstGeom prst="rect">
            <a:avLst/>
          </a:prstGeom>
        </p:spPr>
      </p:pic>
      <p:sp>
        <p:nvSpPr>
          <p:cNvPr id="16" name="Picture Placeholder 2">
            <a:extLst>
              <a:ext uri="{FF2B5EF4-FFF2-40B4-BE49-F238E27FC236}">
                <a16:creationId xmlns:a16="http://schemas.microsoft.com/office/drawing/2014/main" id="{E836DDB8-B973-4327-BF53-8BF1C710F607}"/>
              </a:ext>
            </a:extLst>
          </p:cNvPr>
          <p:cNvSpPr>
            <a:spLocks noGrp="1"/>
          </p:cNvSpPr>
          <p:nvPr>
            <p:ph type="pic" sz="quarter" idx="10"/>
          </p:nvPr>
        </p:nvSpPr>
        <p:spPr>
          <a:xfrm>
            <a:off x="1859082" y="1092202"/>
            <a:ext cx="2364617" cy="4216917"/>
          </a:xfrm>
          <a:prstGeom prst="rect">
            <a:avLst/>
          </a:prstGeom>
          <a:solidFill>
            <a:schemeClr val="bg2"/>
          </a:solidFill>
        </p:spPr>
        <p:txBody>
          <a:bodyPr/>
          <a:lstStyle>
            <a:lvl1pPr marL="0" indent="0">
              <a:buNone/>
              <a:defRPr/>
            </a:lvl1pPr>
          </a:lstStyle>
          <a:p>
            <a:endParaRPr lang="en-GB" dirty="0"/>
          </a:p>
        </p:txBody>
      </p:sp>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a:xfrm>
            <a:off x="4996207" y="260352"/>
            <a:ext cx="4727511" cy="82867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325AB58-17C7-45AB-BC26-C84281CCFB9C}"/>
              </a:ext>
            </a:extLst>
          </p:cNvPr>
          <p:cNvSpPr>
            <a:spLocks noGrp="1"/>
          </p:cNvSpPr>
          <p:nvPr>
            <p:ph sz="half" idx="1"/>
          </p:nvPr>
        </p:nvSpPr>
        <p:spPr>
          <a:xfrm>
            <a:off x="4996206" y="1592263"/>
            <a:ext cx="6860831" cy="38847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a:extLst>
              <a:ext uri="{FF2B5EF4-FFF2-40B4-BE49-F238E27FC236}">
                <a16:creationId xmlns:a16="http://schemas.microsoft.com/office/drawing/2014/main" id="{E238C2E0-5877-4132-B816-E53FA92907F5}"/>
              </a:ext>
            </a:extLst>
          </p:cNvPr>
          <p:cNvGrpSpPr/>
          <p:nvPr userDrawn="1"/>
        </p:nvGrpSpPr>
        <p:grpSpPr>
          <a:xfrm rot="5400000">
            <a:off x="5532238" y="655635"/>
            <a:ext cx="45719" cy="1117780"/>
            <a:chOff x="349612" y="116304"/>
            <a:chExt cx="75570" cy="1847605"/>
          </a:xfrm>
          <a:solidFill>
            <a:schemeClr val="accent2"/>
          </a:solidFill>
        </p:grpSpPr>
        <p:sp>
          <p:nvSpPr>
            <p:cNvPr id="7" name="Rectangle: Rounded Corners 6">
              <a:extLst>
                <a:ext uri="{FF2B5EF4-FFF2-40B4-BE49-F238E27FC236}">
                  <a16:creationId xmlns:a16="http://schemas.microsoft.com/office/drawing/2014/main" id="{04BE3188-956E-44C5-BF0D-8A53BE9E3186}"/>
                </a:ext>
              </a:extLst>
            </p:cNvPr>
            <p:cNvSpPr/>
            <p:nvPr/>
          </p:nvSpPr>
          <p:spPr>
            <a:xfrm rot="10800000" flipH="1">
              <a:off x="354273" y="116304"/>
              <a:ext cx="66242" cy="15312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73BDEB8-C356-49A5-8053-B6EFF38682C5}"/>
                </a:ext>
              </a:extLst>
            </p:cNvPr>
            <p:cNvSpPr/>
            <p:nvPr/>
          </p:nvSpPr>
          <p:spPr>
            <a:xfrm>
              <a:off x="349612" y="1697053"/>
              <a:ext cx="75570" cy="75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950F33-BC39-4310-82FE-C374818750E4}"/>
                </a:ext>
              </a:extLst>
            </p:cNvPr>
            <p:cNvSpPr/>
            <p:nvPr/>
          </p:nvSpPr>
          <p:spPr>
            <a:xfrm>
              <a:off x="349612" y="1888339"/>
              <a:ext cx="75570" cy="75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9407849-0952-4E37-B06D-F925921CE999}"/>
              </a:ext>
            </a:extLst>
          </p:cNvPr>
          <p:cNvGrpSpPr/>
          <p:nvPr userDrawn="1"/>
        </p:nvGrpSpPr>
        <p:grpSpPr>
          <a:xfrm>
            <a:off x="9833317" y="260350"/>
            <a:ext cx="2023721" cy="329714"/>
            <a:chOff x="334963" y="3793647"/>
            <a:chExt cx="4078682" cy="664518"/>
          </a:xfrm>
        </p:grpSpPr>
        <p:grpSp>
          <p:nvGrpSpPr>
            <p:cNvPr id="11" name="Graphic 3">
              <a:extLst>
                <a:ext uri="{FF2B5EF4-FFF2-40B4-BE49-F238E27FC236}">
                  <a16:creationId xmlns:a16="http://schemas.microsoft.com/office/drawing/2014/main" id="{E44A7BA4-AB74-4E64-83BD-EA16407A84F7}"/>
                </a:ext>
              </a:extLst>
            </p:cNvPr>
            <p:cNvGrpSpPr/>
            <p:nvPr/>
          </p:nvGrpSpPr>
          <p:grpSpPr>
            <a:xfrm>
              <a:off x="3158192" y="3839250"/>
              <a:ext cx="1255453" cy="542909"/>
              <a:chOff x="3116357" y="3809369"/>
              <a:chExt cx="1255453" cy="542909"/>
            </a:xfrm>
            <a:solidFill>
              <a:schemeClr val="accent2"/>
            </a:solidFill>
          </p:grpSpPr>
          <p:grpSp>
            <p:nvGrpSpPr>
              <p:cNvPr id="26" name="Graphic 3">
                <a:extLst>
                  <a:ext uri="{FF2B5EF4-FFF2-40B4-BE49-F238E27FC236}">
                    <a16:creationId xmlns:a16="http://schemas.microsoft.com/office/drawing/2014/main" id="{72EAB66E-B4BB-4E3C-9B71-2B9B204447CD}"/>
                  </a:ext>
                </a:extLst>
              </p:cNvPr>
              <p:cNvGrpSpPr/>
              <p:nvPr/>
            </p:nvGrpSpPr>
            <p:grpSpPr>
              <a:xfrm>
                <a:off x="3116357" y="3809369"/>
                <a:ext cx="711663" cy="162512"/>
                <a:chOff x="3116357" y="3809369"/>
                <a:chExt cx="711663" cy="162512"/>
              </a:xfrm>
              <a:grpFill/>
            </p:grpSpPr>
            <p:sp>
              <p:nvSpPr>
                <p:cNvPr id="38" name="Freeform: Shape 37">
                  <a:extLst>
                    <a:ext uri="{FF2B5EF4-FFF2-40B4-BE49-F238E27FC236}">
                      <a16:creationId xmlns:a16="http://schemas.microsoft.com/office/drawing/2014/main" id="{6A43F816-07D2-485F-A955-DC6245EB50BE}"/>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1FC897E-F8C7-4628-8EAF-65AE13E97689}"/>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F97DFAF-A214-4996-9ECC-7941C45F8452}"/>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5F9605D-446F-4DD2-9C25-0422E9DA252D}"/>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9DEE8E8-6BEB-4B1D-BD11-09D4819C4ADD}"/>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4BFFDAF-0FEA-4EF7-9C83-0CE50A6E3E56}"/>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1C49B77-735B-4C14-98E6-ADB281BA3AF6}"/>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034B68-3DCC-4EA9-BB14-8E4578EA63EB}"/>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5D95ED2-C855-4D03-BFB9-16A90A108480}"/>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7" name="Graphic 3">
                <a:extLst>
                  <a:ext uri="{FF2B5EF4-FFF2-40B4-BE49-F238E27FC236}">
                    <a16:creationId xmlns:a16="http://schemas.microsoft.com/office/drawing/2014/main" id="{08E4EFC7-79C3-47CE-BC31-5F001CDEDFB5}"/>
                  </a:ext>
                </a:extLst>
              </p:cNvPr>
              <p:cNvGrpSpPr/>
              <p:nvPr/>
            </p:nvGrpSpPr>
            <p:grpSpPr>
              <a:xfrm>
                <a:off x="3117531" y="3996189"/>
                <a:ext cx="144741" cy="352637"/>
                <a:chOff x="3117531" y="3996189"/>
                <a:chExt cx="144741" cy="352637"/>
              </a:xfrm>
              <a:grpFill/>
            </p:grpSpPr>
            <p:sp>
              <p:nvSpPr>
                <p:cNvPr id="35" name="Freeform: Shape 34">
                  <a:extLst>
                    <a:ext uri="{FF2B5EF4-FFF2-40B4-BE49-F238E27FC236}">
                      <a16:creationId xmlns:a16="http://schemas.microsoft.com/office/drawing/2014/main" id="{ACC697B5-ACBE-419E-BB07-360AEEA5D1F3}"/>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540B59F-2727-40E8-A878-ABA97DE78FFF}"/>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812C1CA-6F78-438B-A75D-0D19605D0A2B}"/>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28" name="Graphic 3">
                <a:extLst>
                  <a:ext uri="{FF2B5EF4-FFF2-40B4-BE49-F238E27FC236}">
                    <a16:creationId xmlns:a16="http://schemas.microsoft.com/office/drawing/2014/main" id="{ABCFA26D-9186-4F89-9BB4-C91EB45D4C2B}"/>
                  </a:ext>
                </a:extLst>
              </p:cNvPr>
              <p:cNvGrpSpPr/>
              <p:nvPr/>
            </p:nvGrpSpPr>
            <p:grpSpPr>
              <a:xfrm>
                <a:off x="3294731" y="3998612"/>
                <a:ext cx="1077078" cy="353665"/>
                <a:chOff x="3294731" y="3998612"/>
                <a:chExt cx="1077078" cy="353665"/>
              </a:xfrm>
              <a:grpFill/>
            </p:grpSpPr>
            <p:sp>
              <p:nvSpPr>
                <p:cNvPr id="29" name="Freeform: Shape 28">
                  <a:extLst>
                    <a:ext uri="{FF2B5EF4-FFF2-40B4-BE49-F238E27FC236}">
                      <a16:creationId xmlns:a16="http://schemas.microsoft.com/office/drawing/2014/main" id="{BDC715FC-9770-4D8B-9C3D-A6B49992246F}"/>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CAE9092-A9E7-4E70-85CC-9760E2A99564}"/>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29E65A9-5FED-4B30-9586-432002BE23CC}"/>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9727164F-2D36-4F10-B720-47F51C063CAF}"/>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7D89CB3-E2FD-47A4-A80A-572B62F8AA4C}"/>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930B6FD-77D4-4BDC-9B32-0257A97C06A5}"/>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12" name="Graphic 3">
              <a:extLst>
                <a:ext uri="{FF2B5EF4-FFF2-40B4-BE49-F238E27FC236}">
                  <a16:creationId xmlns:a16="http://schemas.microsoft.com/office/drawing/2014/main" id="{C52B8052-E27D-49FD-81CD-9ACE29E97AFB}"/>
                </a:ext>
              </a:extLst>
            </p:cNvPr>
            <p:cNvGrpSpPr/>
            <p:nvPr/>
          </p:nvGrpSpPr>
          <p:grpSpPr>
            <a:xfrm>
              <a:off x="334963" y="3830805"/>
              <a:ext cx="2640154" cy="549297"/>
              <a:chOff x="293128" y="3800924"/>
              <a:chExt cx="2640154" cy="549297"/>
            </a:xfrm>
            <a:solidFill>
              <a:srgbClr val="E81D2E"/>
            </a:solidFill>
          </p:grpSpPr>
          <p:sp>
            <p:nvSpPr>
              <p:cNvPr id="15" name="Freeform: Shape 14">
                <a:extLst>
                  <a:ext uri="{FF2B5EF4-FFF2-40B4-BE49-F238E27FC236}">
                    <a16:creationId xmlns:a16="http://schemas.microsoft.com/office/drawing/2014/main" id="{8BAE554C-8145-4F11-BF2A-399CAEE3375A}"/>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FFDB223-D9B1-4D65-A030-35D3C2B2B250}"/>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7ECDE84-B1E1-4B66-9D4B-4FBE9EE6494A}"/>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28FBF02-D6E5-4C25-B62D-D44221C61366}"/>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E270275-A80A-4844-8FF2-40DCB4EC369B}"/>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FAAAD62-F8DE-4614-9FD9-EEFA01851FCF}"/>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381BD59-E660-4DCA-A52F-E75F1FD20E6F}"/>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894F38D-99BA-4834-9FFF-774ED2C8D00D}"/>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CC9CDA3-457E-41FF-AB43-355808A2663F}"/>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C0F010E7-594A-44B6-81B9-5515416F5D5D}"/>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30C6DBE5-C1C9-4B39-BA8E-FB44E2F0F544}"/>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47" name="Slide Number Placeholder 4">
            <a:extLst>
              <a:ext uri="{FF2B5EF4-FFF2-40B4-BE49-F238E27FC236}">
                <a16:creationId xmlns:a16="http://schemas.microsoft.com/office/drawing/2014/main" id="{54F0214F-8A5B-473A-A695-24277C13A980}"/>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Tree>
    <p:extLst>
      <p:ext uri="{BB962C8B-B14F-4D97-AF65-F5344CB8AC3E}">
        <p14:creationId xmlns:p14="http://schemas.microsoft.com/office/powerpoint/2010/main" val="4483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FEA4EA-5233-4895-AF21-CF554EB01AC3}"/>
              </a:ext>
            </a:extLst>
          </p:cNvPr>
          <p:cNvSpPr>
            <a:spLocks noGrp="1"/>
          </p:cNvSpPr>
          <p:nvPr>
            <p:ph type="pic" sz="quarter" idx="11" hasCustomPrompt="1"/>
          </p:nvPr>
        </p:nvSpPr>
        <p:spPr>
          <a:xfrm>
            <a:off x="-117230" y="1"/>
            <a:ext cx="12309230" cy="6858000"/>
          </a:xfrm>
          <a:prstGeom prst="rect">
            <a:avLst/>
          </a:prstGeom>
          <a:solidFill>
            <a:schemeClr val="bg2"/>
          </a:solidFill>
        </p:spPr>
        <p:txBody>
          <a:bodyPr/>
          <a:lstStyle>
            <a:lvl1pPr marL="0" indent="0" algn="ctr">
              <a:buNone/>
              <a:defRPr>
                <a:solidFill>
                  <a:schemeClr val="bg1"/>
                </a:solidFill>
              </a:defRPr>
            </a:lvl1pPr>
          </a:lstStyle>
          <a:p>
            <a:r>
              <a:rPr lang="en-GB" dirty="0"/>
              <a:t>Click on the icon in the middle to bring a full screen image and then send it to the back to show the quote text</a:t>
            </a:r>
          </a:p>
        </p:txBody>
      </p:sp>
      <p:sp>
        <p:nvSpPr>
          <p:cNvPr id="2" name="Title 1">
            <a:extLst>
              <a:ext uri="{FF2B5EF4-FFF2-40B4-BE49-F238E27FC236}">
                <a16:creationId xmlns:a16="http://schemas.microsoft.com/office/drawing/2014/main" id="{140C2928-48BA-425D-B7BC-DF05D66C5575}"/>
              </a:ext>
            </a:extLst>
          </p:cNvPr>
          <p:cNvSpPr>
            <a:spLocks noGrp="1"/>
          </p:cNvSpPr>
          <p:nvPr>
            <p:ph type="title" hasCustomPrompt="1"/>
          </p:nvPr>
        </p:nvSpPr>
        <p:spPr>
          <a:xfrm>
            <a:off x="334963" y="-2332800"/>
            <a:ext cx="11522074" cy="11523600"/>
          </a:xfrm>
          <a:prstGeom prst="ellipse">
            <a:avLst/>
          </a:prstGeom>
          <a:solidFill>
            <a:schemeClr val="bg1">
              <a:alpha val="36000"/>
            </a:schemeClr>
          </a:solidFill>
          <a:ln>
            <a:solidFill>
              <a:schemeClr val="bg1"/>
            </a:solidFill>
          </a:ln>
        </p:spPr>
        <p:txBody>
          <a:bodyPr anchor="ctr" anchorCtr="0">
            <a:normAutofit/>
          </a:bodyPr>
          <a:lstStyle>
            <a:lvl1pPr algn="ctr">
              <a:defRPr lang="en-US" sz="2800" kern="1200" dirty="0">
                <a:solidFill>
                  <a:schemeClr val="bg1"/>
                </a:solidFill>
                <a:latin typeface="+mj-lt"/>
                <a:ea typeface="+mj-ea"/>
                <a:cs typeface="+mj-cs"/>
              </a:defRPr>
            </a:lvl1pPr>
          </a:lstStyle>
          <a:p>
            <a:r>
              <a:rPr lang="en-US" dirty="0"/>
              <a:t>Main quote or statement text here</a:t>
            </a:r>
            <a:endParaRPr lang="en-GB" dirty="0"/>
          </a:p>
        </p:txBody>
      </p:sp>
      <p:sp>
        <p:nvSpPr>
          <p:cNvPr id="10" name="Text Placeholder 9">
            <a:extLst>
              <a:ext uri="{FF2B5EF4-FFF2-40B4-BE49-F238E27FC236}">
                <a16:creationId xmlns:a16="http://schemas.microsoft.com/office/drawing/2014/main" id="{A4D56480-D5EA-4843-AB20-15FC22F98C6E}"/>
              </a:ext>
            </a:extLst>
          </p:cNvPr>
          <p:cNvSpPr>
            <a:spLocks noGrp="1"/>
          </p:cNvSpPr>
          <p:nvPr>
            <p:ph type="body" sz="quarter" idx="10" hasCustomPrompt="1"/>
          </p:nvPr>
        </p:nvSpPr>
        <p:spPr>
          <a:xfrm>
            <a:off x="334963" y="5201201"/>
            <a:ext cx="11522075" cy="748749"/>
          </a:xfrm>
        </p:spPr>
        <p:txBody>
          <a:bodyPr vert="horz" lIns="91440" tIns="45720" rIns="91440" bIns="45720" rtlCol="0" anchor="t" anchorCtr="0">
            <a:noAutofit/>
          </a:bodyPr>
          <a:lstStyle>
            <a:lvl1pPr marL="0" indent="0" algn="ctr">
              <a:buNone/>
              <a:defRPr lang="en-US" sz="2400" b="1" smtClean="0">
                <a:solidFill>
                  <a:schemeClr val="accent2"/>
                </a:solidFill>
                <a:latin typeface="+mj-lt"/>
                <a:ea typeface="+mj-ea"/>
                <a:cs typeface="+mj-cs"/>
              </a:defRPr>
            </a:lvl1pPr>
            <a:lvl2pPr marL="228600" indent="0" algn="ctr">
              <a:buNone/>
              <a:defRPr lang="en-US" sz="2800" smtClean="0">
                <a:solidFill>
                  <a:schemeClr val="accent2"/>
                </a:solidFill>
              </a:defRPr>
            </a:lvl2pPr>
            <a:lvl3pPr>
              <a:defRPr lang="en-US" sz="1800" smtClean="0"/>
            </a:lvl3pPr>
            <a:lvl4pPr>
              <a:defRPr lang="en-US" sz="1800" smtClean="0"/>
            </a:lvl4pPr>
            <a:lvl5pPr>
              <a:defRPr lang="en-GB" sz="1800"/>
            </a:lvl5pPr>
          </a:lstStyle>
          <a:p>
            <a:pPr marL="228600" lvl="0" indent="-457200" algn="ctr">
              <a:spcBef>
                <a:spcPct val="0"/>
              </a:spcBef>
            </a:pPr>
            <a:r>
              <a:rPr lang="en-US" dirty="0"/>
              <a:t>Subheading or quoter name, job title</a:t>
            </a:r>
          </a:p>
        </p:txBody>
      </p:sp>
    </p:spTree>
    <p:extLst>
      <p:ext uri="{BB962C8B-B14F-4D97-AF65-F5344CB8AC3E}">
        <p14:creationId xmlns:p14="http://schemas.microsoft.com/office/powerpoint/2010/main" val="117238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FEA4EA-5233-4895-AF21-CF554EB01AC3}"/>
              </a:ext>
            </a:extLst>
          </p:cNvPr>
          <p:cNvSpPr>
            <a:spLocks noGrp="1"/>
          </p:cNvSpPr>
          <p:nvPr>
            <p:ph type="pic" sz="quarter" idx="11" hasCustomPrompt="1"/>
          </p:nvPr>
        </p:nvSpPr>
        <p:spPr>
          <a:xfrm>
            <a:off x="0" y="0"/>
            <a:ext cx="12192000" cy="6858000"/>
          </a:xfrm>
          <a:solidFill>
            <a:schemeClr val="tx2"/>
          </a:solidFill>
        </p:spPr>
        <p:txBody>
          <a:bodyPr/>
          <a:lstStyle>
            <a:lvl1pPr marL="0" indent="0" algn="ctr">
              <a:buNone/>
              <a:defRPr>
                <a:solidFill>
                  <a:schemeClr val="bg1"/>
                </a:solidFill>
              </a:defRPr>
            </a:lvl1pPr>
          </a:lstStyle>
          <a:p>
            <a:r>
              <a:rPr lang="en-GB" dirty="0"/>
              <a:t>Click on the icon in the middle to bring a full screen image and then send it to the back to show the quote text</a:t>
            </a:r>
          </a:p>
        </p:txBody>
      </p:sp>
      <p:sp>
        <p:nvSpPr>
          <p:cNvPr id="2" name="Title 1">
            <a:extLst>
              <a:ext uri="{FF2B5EF4-FFF2-40B4-BE49-F238E27FC236}">
                <a16:creationId xmlns:a16="http://schemas.microsoft.com/office/drawing/2014/main" id="{140C2928-48BA-425D-B7BC-DF05D66C5575}"/>
              </a:ext>
            </a:extLst>
          </p:cNvPr>
          <p:cNvSpPr>
            <a:spLocks noGrp="1"/>
          </p:cNvSpPr>
          <p:nvPr>
            <p:ph type="title" hasCustomPrompt="1"/>
          </p:nvPr>
        </p:nvSpPr>
        <p:spPr>
          <a:xfrm>
            <a:off x="334964" y="1233487"/>
            <a:ext cx="5616574" cy="3577051"/>
          </a:xfrm>
        </p:spPr>
        <p:txBody>
          <a:bodyPr anchor="ctr" anchorCtr="0">
            <a:normAutofit/>
          </a:bodyPr>
          <a:lstStyle>
            <a:lvl1pPr algn="l">
              <a:defRPr lang="en-US" sz="2800" kern="1200" dirty="0">
                <a:solidFill>
                  <a:schemeClr val="bg1"/>
                </a:solidFill>
                <a:latin typeface="+mj-lt"/>
                <a:ea typeface="+mj-ea"/>
                <a:cs typeface="+mj-cs"/>
              </a:defRPr>
            </a:lvl1pPr>
          </a:lstStyle>
          <a:p>
            <a:r>
              <a:rPr lang="en-US" dirty="0"/>
              <a:t>Main quote or statement text here</a:t>
            </a:r>
            <a:endParaRPr lang="en-GB" dirty="0"/>
          </a:p>
        </p:txBody>
      </p:sp>
      <p:sp>
        <p:nvSpPr>
          <p:cNvPr id="10" name="Text Placeholder 9">
            <a:extLst>
              <a:ext uri="{FF2B5EF4-FFF2-40B4-BE49-F238E27FC236}">
                <a16:creationId xmlns:a16="http://schemas.microsoft.com/office/drawing/2014/main" id="{A4D56480-D5EA-4843-AB20-15FC22F98C6E}"/>
              </a:ext>
            </a:extLst>
          </p:cNvPr>
          <p:cNvSpPr>
            <a:spLocks noGrp="1"/>
          </p:cNvSpPr>
          <p:nvPr>
            <p:ph type="body" sz="quarter" idx="10" hasCustomPrompt="1"/>
          </p:nvPr>
        </p:nvSpPr>
        <p:spPr>
          <a:xfrm>
            <a:off x="334963" y="5201201"/>
            <a:ext cx="5616575" cy="424732"/>
          </a:xfrm>
          <a:noFill/>
        </p:spPr>
        <p:txBody>
          <a:bodyPr vert="horz" wrap="square" lIns="91440" tIns="45720" rIns="91440" bIns="45720" rtlCol="0">
            <a:spAutoFit/>
          </a:bodyPr>
          <a:lstStyle>
            <a:lvl1pPr>
              <a:defRPr lang="en-US" sz="2400" b="1" dirty="0">
                <a:solidFill>
                  <a:schemeClr val="accent2"/>
                </a:solidFill>
              </a:defRPr>
            </a:lvl1pPr>
          </a:lstStyle>
          <a:p>
            <a:pPr marL="0" lvl="0" indent="0">
              <a:buNone/>
            </a:pPr>
            <a:r>
              <a:rPr lang="en-US" dirty="0"/>
              <a:t>Subheading or quoter name, job title</a:t>
            </a:r>
          </a:p>
        </p:txBody>
      </p:sp>
    </p:spTree>
    <p:extLst>
      <p:ext uri="{BB962C8B-B14F-4D97-AF65-F5344CB8AC3E}">
        <p14:creationId xmlns:p14="http://schemas.microsoft.com/office/powerpoint/2010/main" val="309463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FEA4EA-5233-4895-AF21-CF554EB01AC3}"/>
              </a:ext>
            </a:extLst>
          </p:cNvPr>
          <p:cNvSpPr>
            <a:spLocks noGrp="1"/>
          </p:cNvSpPr>
          <p:nvPr>
            <p:ph type="pic" sz="quarter" idx="11" hasCustomPrompt="1"/>
          </p:nvPr>
        </p:nvSpPr>
        <p:spPr>
          <a:xfrm>
            <a:off x="0" y="0"/>
            <a:ext cx="12192000" cy="6858000"/>
          </a:xfrm>
          <a:solidFill>
            <a:schemeClr val="tx2"/>
          </a:solidFill>
        </p:spPr>
        <p:txBody>
          <a:bodyPr/>
          <a:lstStyle>
            <a:lvl1pPr marL="0" indent="0" algn="ctr">
              <a:buNone/>
              <a:defRPr>
                <a:solidFill>
                  <a:schemeClr val="bg1"/>
                </a:solidFill>
              </a:defRPr>
            </a:lvl1pPr>
          </a:lstStyle>
          <a:p>
            <a:r>
              <a:rPr lang="en-GB" dirty="0"/>
              <a:t>Click on the icon in the middle to bring a full screen image and then send it to the back to show the quote text</a:t>
            </a:r>
          </a:p>
        </p:txBody>
      </p:sp>
      <p:sp>
        <p:nvSpPr>
          <p:cNvPr id="2" name="Title 1">
            <a:extLst>
              <a:ext uri="{FF2B5EF4-FFF2-40B4-BE49-F238E27FC236}">
                <a16:creationId xmlns:a16="http://schemas.microsoft.com/office/drawing/2014/main" id="{140C2928-48BA-425D-B7BC-DF05D66C5575}"/>
              </a:ext>
            </a:extLst>
          </p:cNvPr>
          <p:cNvSpPr>
            <a:spLocks noGrp="1"/>
          </p:cNvSpPr>
          <p:nvPr>
            <p:ph type="title" hasCustomPrompt="1"/>
          </p:nvPr>
        </p:nvSpPr>
        <p:spPr>
          <a:xfrm>
            <a:off x="6240463" y="1226420"/>
            <a:ext cx="5616574" cy="3577051"/>
          </a:xfrm>
        </p:spPr>
        <p:txBody>
          <a:bodyPr anchor="ctr" anchorCtr="0">
            <a:normAutofit/>
          </a:bodyPr>
          <a:lstStyle>
            <a:lvl1pPr algn="l">
              <a:defRPr lang="en-US" sz="2800" kern="1200" dirty="0">
                <a:solidFill>
                  <a:schemeClr val="bg1"/>
                </a:solidFill>
                <a:latin typeface="+mj-lt"/>
                <a:ea typeface="+mj-ea"/>
                <a:cs typeface="+mj-cs"/>
              </a:defRPr>
            </a:lvl1pPr>
          </a:lstStyle>
          <a:p>
            <a:r>
              <a:rPr lang="en-US" dirty="0"/>
              <a:t>Main quote or statement text here</a:t>
            </a:r>
            <a:endParaRPr lang="en-GB" dirty="0"/>
          </a:p>
        </p:txBody>
      </p:sp>
      <p:sp>
        <p:nvSpPr>
          <p:cNvPr id="10" name="Text Placeholder 9">
            <a:extLst>
              <a:ext uri="{FF2B5EF4-FFF2-40B4-BE49-F238E27FC236}">
                <a16:creationId xmlns:a16="http://schemas.microsoft.com/office/drawing/2014/main" id="{A4D56480-D5EA-4843-AB20-15FC22F98C6E}"/>
              </a:ext>
            </a:extLst>
          </p:cNvPr>
          <p:cNvSpPr>
            <a:spLocks noGrp="1"/>
          </p:cNvSpPr>
          <p:nvPr>
            <p:ph type="body" sz="quarter" idx="10" hasCustomPrompt="1"/>
          </p:nvPr>
        </p:nvSpPr>
        <p:spPr>
          <a:xfrm>
            <a:off x="6240462" y="5194134"/>
            <a:ext cx="5616575" cy="424732"/>
          </a:xfrm>
          <a:noFill/>
        </p:spPr>
        <p:txBody>
          <a:bodyPr wrap="square" rtlCol="0">
            <a:spAutoFit/>
          </a:bodyPr>
          <a:lstStyle>
            <a:lvl1pPr marL="0" indent="0">
              <a:buNone/>
              <a:defRPr lang="en-US" sz="2400" b="1" dirty="0">
                <a:solidFill>
                  <a:schemeClr val="accent2"/>
                </a:solidFill>
              </a:defRPr>
            </a:lvl1pPr>
          </a:lstStyle>
          <a:p>
            <a:pPr marL="0" lvl="0"/>
            <a:r>
              <a:rPr lang="en-US" dirty="0"/>
              <a:t>Subheading or quoter name, job title</a:t>
            </a:r>
          </a:p>
        </p:txBody>
      </p:sp>
    </p:spTree>
    <p:extLst>
      <p:ext uri="{BB962C8B-B14F-4D97-AF65-F5344CB8AC3E}">
        <p14:creationId xmlns:p14="http://schemas.microsoft.com/office/powerpoint/2010/main" val="308017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a:xfrm>
            <a:off x="6928834" y="1089025"/>
            <a:ext cx="4928204" cy="828674"/>
          </a:xfrm>
        </p:spPr>
        <p:txBody>
          <a:bodyPr/>
          <a:lstStyle>
            <a:lvl1pPr algn="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E1D40A2-3D47-48EC-844F-D4E624745C3B}"/>
              </a:ext>
            </a:extLst>
          </p:cNvPr>
          <p:cNvSpPr>
            <a:spLocks noGrp="1"/>
          </p:cNvSpPr>
          <p:nvPr>
            <p:ph sz="half" idx="2"/>
          </p:nvPr>
        </p:nvSpPr>
        <p:spPr>
          <a:xfrm>
            <a:off x="6928834" y="2170112"/>
            <a:ext cx="4928203" cy="415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B823D232-9895-499E-894D-CC3A665CF259}"/>
              </a:ext>
            </a:extLst>
          </p:cNvPr>
          <p:cNvSpPr>
            <a:spLocks noGrp="1"/>
          </p:cNvSpPr>
          <p:nvPr>
            <p:ph type="pic" sz="quarter" idx="10"/>
          </p:nvPr>
        </p:nvSpPr>
        <p:spPr>
          <a:xfrm flipH="1">
            <a:off x="0" y="2142"/>
            <a:ext cx="6810322" cy="6855858"/>
          </a:xfrm>
          <a:custGeom>
            <a:avLst/>
            <a:gdLst>
              <a:gd name="connsiteX0" fmla="*/ 692061 w 6810322"/>
              <a:gd name="connsiteY0" fmla="*/ 0 h 6855858"/>
              <a:gd name="connsiteX1" fmla="*/ 4410274 w 6810322"/>
              <a:gd name="connsiteY1" fmla="*/ 0 h 6855858"/>
              <a:gd name="connsiteX2" fmla="*/ 5077144 w 6810322"/>
              <a:gd name="connsiteY2" fmla="*/ 0 h 6855858"/>
              <a:gd name="connsiteX3" fmla="*/ 6810322 w 6810322"/>
              <a:gd name="connsiteY3" fmla="*/ 0 h 6855858"/>
              <a:gd name="connsiteX4" fmla="*/ 6810322 w 6810322"/>
              <a:gd name="connsiteY4" fmla="*/ 6855858 h 6855858"/>
              <a:gd name="connsiteX5" fmla="*/ 5077144 w 6810322"/>
              <a:gd name="connsiteY5" fmla="*/ 6855858 h 6855858"/>
              <a:gd name="connsiteX6" fmla="*/ 4410274 w 6810322"/>
              <a:gd name="connsiteY6" fmla="*/ 6855858 h 6855858"/>
              <a:gd name="connsiteX7" fmla="*/ 692061 w 6810322"/>
              <a:gd name="connsiteY7" fmla="*/ 6855858 h 6855858"/>
              <a:gd name="connsiteX8" fmla="*/ 534503 w 6810322"/>
              <a:gd name="connsiteY8" fmla="*/ 6456441 h 6855858"/>
              <a:gd name="connsiteX9" fmla="*/ 0 w 6810322"/>
              <a:gd name="connsiteY9" fmla="*/ 3427929 h 6855858"/>
              <a:gd name="connsiteX10" fmla="*/ 534503 w 6810322"/>
              <a:gd name="connsiteY10" fmla="*/ 399417 h 68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0322" h="6855858">
                <a:moveTo>
                  <a:pt x="692061" y="0"/>
                </a:moveTo>
                <a:lnTo>
                  <a:pt x="4410274" y="0"/>
                </a:lnTo>
                <a:lnTo>
                  <a:pt x="5077144" y="0"/>
                </a:lnTo>
                <a:lnTo>
                  <a:pt x="6810322" y="0"/>
                </a:lnTo>
                <a:lnTo>
                  <a:pt x="6810322" y="6855858"/>
                </a:lnTo>
                <a:lnTo>
                  <a:pt x="5077144" y="6855858"/>
                </a:lnTo>
                <a:lnTo>
                  <a:pt x="4410274" y="6855858"/>
                </a:lnTo>
                <a:lnTo>
                  <a:pt x="692061" y="6855858"/>
                </a:lnTo>
                <a:lnTo>
                  <a:pt x="534503" y="6456441"/>
                </a:lnTo>
                <a:cubicBezTo>
                  <a:pt x="188663" y="5512110"/>
                  <a:pt x="0" y="4492111"/>
                  <a:pt x="0" y="3427929"/>
                </a:cubicBezTo>
                <a:cubicBezTo>
                  <a:pt x="0" y="2363748"/>
                  <a:pt x="188663" y="1343748"/>
                  <a:pt x="534503" y="399417"/>
                </a:cubicBezTo>
                <a:close/>
              </a:path>
            </a:pathLst>
          </a:custGeom>
          <a:solidFill>
            <a:schemeClr val="bg1">
              <a:lumMod val="95000"/>
            </a:schemeClr>
          </a:solidFill>
        </p:spPr>
        <p:txBody>
          <a:bodyPr wrap="square">
            <a:noAutofit/>
          </a:bodyPr>
          <a:lstStyle/>
          <a:p>
            <a:endParaRPr lang="en-GB"/>
          </a:p>
        </p:txBody>
      </p:sp>
      <p:sp>
        <p:nvSpPr>
          <p:cNvPr id="7" name="Slide Number Placeholder 4">
            <a:extLst>
              <a:ext uri="{FF2B5EF4-FFF2-40B4-BE49-F238E27FC236}">
                <a16:creationId xmlns:a16="http://schemas.microsoft.com/office/drawing/2014/main" id="{E8923F74-9154-47B6-ABEE-423550335762}"/>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Tree>
    <p:extLst>
      <p:ext uri="{BB962C8B-B14F-4D97-AF65-F5344CB8AC3E}">
        <p14:creationId xmlns:p14="http://schemas.microsoft.com/office/powerpoint/2010/main" val="412021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a:xfrm>
            <a:off x="334963" y="258612"/>
            <a:ext cx="5616575" cy="830414"/>
          </a:xfrm>
        </p:spPr>
        <p:txBody>
          <a:bodyPr/>
          <a:lstStyle>
            <a:lvl1pPr algn="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E1D40A2-3D47-48EC-844F-D4E624745C3B}"/>
              </a:ext>
            </a:extLst>
          </p:cNvPr>
          <p:cNvSpPr>
            <a:spLocks noGrp="1"/>
          </p:cNvSpPr>
          <p:nvPr>
            <p:ph sz="half" idx="2"/>
          </p:nvPr>
        </p:nvSpPr>
        <p:spPr>
          <a:xfrm>
            <a:off x="334964" y="1592263"/>
            <a:ext cx="4927044" cy="43559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E2D566AD-248C-467E-8A63-E006A291C6F1}"/>
              </a:ext>
            </a:extLst>
          </p:cNvPr>
          <p:cNvSpPr>
            <a:spLocks noGrp="1"/>
          </p:cNvSpPr>
          <p:nvPr>
            <p:ph type="pic" sz="quarter" idx="10"/>
          </p:nvPr>
        </p:nvSpPr>
        <p:spPr>
          <a:xfrm>
            <a:off x="5381678" y="0"/>
            <a:ext cx="6810322" cy="6855858"/>
          </a:xfrm>
          <a:custGeom>
            <a:avLst/>
            <a:gdLst>
              <a:gd name="connsiteX0" fmla="*/ 692061 w 6810322"/>
              <a:gd name="connsiteY0" fmla="*/ 0 h 6855858"/>
              <a:gd name="connsiteX1" fmla="*/ 4410274 w 6810322"/>
              <a:gd name="connsiteY1" fmla="*/ 0 h 6855858"/>
              <a:gd name="connsiteX2" fmla="*/ 5077144 w 6810322"/>
              <a:gd name="connsiteY2" fmla="*/ 0 h 6855858"/>
              <a:gd name="connsiteX3" fmla="*/ 6810322 w 6810322"/>
              <a:gd name="connsiteY3" fmla="*/ 0 h 6855858"/>
              <a:gd name="connsiteX4" fmla="*/ 6810322 w 6810322"/>
              <a:gd name="connsiteY4" fmla="*/ 6855858 h 6855858"/>
              <a:gd name="connsiteX5" fmla="*/ 5077144 w 6810322"/>
              <a:gd name="connsiteY5" fmla="*/ 6855858 h 6855858"/>
              <a:gd name="connsiteX6" fmla="*/ 4410274 w 6810322"/>
              <a:gd name="connsiteY6" fmla="*/ 6855858 h 6855858"/>
              <a:gd name="connsiteX7" fmla="*/ 692061 w 6810322"/>
              <a:gd name="connsiteY7" fmla="*/ 6855858 h 6855858"/>
              <a:gd name="connsiteX8" fmla="*/ 534503 w 6810322"/>
              <a:gd name="connsiteY8" fmla="*/ 6456441 h 6855858"/>
              <a:gd name="connsiteX9" fmla="*/ 0 w 6810322"/>
              <a:gd name="connsiteY9" fmla="*/ 3427929 h 6855858"/>
              <a:gd name="connsiteX10" fmla="*/ 534503 w 6810322"/>
              <a:gd name="connsiteY10" fmla="*/ 399417 h 68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0322" h="6855858">
                <a:moveTo>
                  <a:pt x="692061" y="0"/>
                </a:moveTo>
                <a:lnTo>
                  <a:pt x="4410274" y="0"/>
                </a:lnTo>
                <a:lnTo>
                  <a:pt x="5077144" y="0"/>
                </a:lnTo>
                <a:lnTo>
                  <a:pt x="6810322" y="0"/>
                </a:lnTo>
                <a:lnTo>
                  <a:pt x="6810322" y="6855858"/>
                </a:lnTo>
                <a:lnTo>
                  <a:pt x="5077144" y="6855858"/>
                </a:lnTo>
                <a:lnTo>
                  <a:pt x="4410274" y="6855858"/>
                </a:lnTo>
                <a:lnTo>
                  <a:pt x="692061" y="6855858"/>
                </a:lnTo>
                <a:lnTo>
                  <a:pt x="534503" y="6456441"/>
                </a:lnTo>
                <a:cubicBezTo>
                  <a:pt x="188663" y="5512110"/>
                  <a:pt x="0" y="4492111"/>
                  <a:pt x="0" y="3427929"/>
                </a:cubicBezTo>
                <a:cubicBezTo>
                  <a:pt x="0" y="2363748"/>
                  <a:pt x="188663" y="1343748"/>
                  <a:pt x="534503" y="399417"/>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54244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a:xfrm>
            <a:off x="334963" y="258612"/>
            <a:ext cx="11522075" cy="830414"/>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E1D40A2-3D47-48EC-844F-D4E624745C3B}"/>
              </a:ext>
            </a:extLst>
          </p:cNvPr>
          <p:cNvSpPr>
            <a:spLocks noGrp="1"/>
          </p:cNvSpPr>
          <p:nvPr>
            <p:ph sz="half" idx="2"/>
          </p:nvPr>
        </p:nvSpPr>
        <p:spPr>
          <a:xfrm>
            <a:off x="334963" y="1592262"/>
            <a:ext cx="11522075" cy="3284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3B400A79-85BD-4989-A579-F2C2C4D0E23A}"/>
              </a:ext>
            </a:extLst>
          </p:cNvPr>
          <p:cNvSpPr>
            <a:spLocks noGrp="1"/>
          </p:cNvSpPr>
          <p:nvPr>
            <p:ph type="pic" sz="quarter" idx="10"/>
          </p:nvPr>
        </p:nvSpPr>
        <p:spPr>
          <a:xfrm>
            <a:off x="1" y="4830387"/>
            <a:ext cx="12191999" cy="2027613"/>
          </a:xfrm>
          <a:custGeom>
            <a:avLst/>
            <a:gdLst>
              <a:gd name="connsiteX0" fmla="*/ 6095999 w 12191999"/>
              <a:gd name="connsiteY0" fmla="*/ 0 h 2027613"/>
              <a:gd name="connsiteX1" fmla="*/ 11512706 w 12191999"/>
              <a:gd name="connsiteY1" fmla="*/ 477939 h 2027613"/>
              <a:gd name="connsiteX2" fmla="*/ 12191999 w 12191999"/>
              <a:gd name="connsiteY2" fmla="*/ 608086 h 2027613"/>
              <a:gd name="connsiteX3" fmla="*/ 12191999 w 12191999"/>
              <a:gd name="connsiteY3" fmla="*/ 2027613 h 2027613"/>
              <a:gd name="connsiteX4" fmla="*/ 0 w 12191999"/>
              <a:gd name="connsiteY4" fmla="*/ 2027613 h 2027613"/>
              <a:gd name="connsiteX5" fmla="*/ 0 w 12191999"/>
              <a:gd name="connsiteY5" fmla="*/ 608086 h 2027613"/>
              <a:gd name="connsiteX6" fmla="*/ 679291 w 12191999"/>
              <a:gd name="connsiteY6" fmla="*/ 477939 h 2027613"/>
              <a:gd name="connsiteX7" fmla="*/ 6095999 w 12191999"/>
              <a:gd name="connsiteY7" fmla="*/ 0 h 202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027613">
                <a:moveTo>
                  <a:pt x="6095999" y="0"/>
                </a:moveTo>
                <a:cubicBezTo>
                  <a:pt x="7944427" y="0"/>
                  <a:pt x="9754575" y="163892"/>
                  <a:pt x="11512706" y="477939"/>
                </a:cubicBezTo>
                <a:lnTo>
                  <a:pt x="12191999" y="608086"/>
                </a:lnTo>
                <a:lnTo>
                  <a:pt x="12191999" y="2027613"/>
                </a:lnTo>
                <a:lnTo>
                  <a:pt x="0" y="2027613"/>
                </a:lnTo>
                <a:lnTo>
                  <a:pt x="0" y="608086"/>
                </a:lnTo>
                <a:lnTo>
                  <a:pt x="679291" y="477939"/>
                </a:lnTo>
                <a:cubicBezTo>
                  <a:pt x="2437422" y="163892"/>
                  <a:pt x="4247571" y="0"/>
                  <a:pt x="6095999"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59441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a:xfrm>
            <a:off x="334963" y="258612"/>
            <a:ext cx="11522075" cy="830414"/>
          </a:xfrm>
        </p:spPr>
        <p:txBody>
          <a:bodyPr/>
          <a:lstStyle/>
          <a:p>
            <a:r>
              <a:rPr lang="en-US" dirty="0"/>
              <a:t>Click to edit Master title style</a:t>
            </a:r>
            <a:endParaRPr lang="en-GB" dirty="0"/>
          </a:p>
        </p:txBody>
      </p:sp>
      <p:sp>
        <p:nvSpPr>
          <p:cNvPr id="16" name="Text Placeholder 3">
            <a:extLst>
              <a:ext uri="{FF2B5EF4-FFF2-40B4-BE49-F238E27FC236}">
                <a16:creationId xmlns:a16="http://schemas.microsoft.com/office/drawing/2014/main" id="{EE6B8484-6492-4297-B982-E41FDA7B2F29}"/>
              </a:ext>
            </a:extLst>
          </p:cNvPr>
          <p:cNvSpPr>
            <a:spLocks noGrp="1"/>
          </p:cNvSpPr>
          <p:nvPr>
            <p:ph type="body" sz="quarter" idx="10"/>
          </p:nvPr>
        </p:nvSpPr>
        <p:spPr>
          <a:xfrm>
            <a:off x="334963" y="1900375"/>
            <a:ext cx="2264400" cy="2264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vert="horz" wrap="square" lIns="0" tIns="0" rIns="0" bIns="0" rtlCol="0">
            <a:noAutofit/>
          </a:bodyPr>
          <a:lstStyle>
            <a:lvl1pPr>
              <a:defRPr lang="en-US" b="1" dirty="0">
                <a:solidFill>
                  <a:schemeClr val="bg1"/>
                </a:solidFill>
                <a:latin typeface="Gill Sans" panose="020B0502020104020203" pitchFamily="34" charset="0"/>
              </a:defRPr>
            </a:lvl1pPr>
          </a:lstStyle>
          <a:p>
            <a:pPr marL="0" lvl="0" indent="0" algn="ctr" fontAlgn="ctr">
              <a:spcBef>
                <a:spcPts val="0"/>
              </a:spcBef>
              <a:buFont typeface="Arial" panose="020B0604020202020204" pitchFamily="34" charset="0"/>
              <a:buNone/>
            </a:pPr>
            <a:r>
              <a:rPr lang="en-US" dirty="0"/>
              <a:t>Click to edit Master text styles</a:t>
            </a:r>
          </a:p>
        </p:txBody>
      </p:sp>
      <p:sp>
        <p:nvSpPr>
          <p:cNvPr id="20" name="Text Placeholder 19">
            <a:extLst>
              <a:ext uri="{FF2B5EF4-FFF2-40B4-BE49-F238E27FC236}">
                <a16:creationId xmlns:a16="http://schemas.microsoft.com/office/drawing/2014/main" id="{BF92DE50-0A9F-4769-8A90-C142FD24594A}"/>
              </a:ext>
            </a:extLst>
          </p:cNvPr>
          <p:cNvSpPr>
            <a:spLocks noGrp="1"/>
          </p:cNvSpPr>
          <p:nvPr>
            <p:ph type="body" sz="quarter" idx="12" hasCustomPrompt="1"/>
          </p:nvPr>
        </p:nvSpPr>
        <p:spPr>
          <a:xfrm>
            <a:off x="407988" y="3707015"/>
            <a:ext cx="2097087" cy="705954"/>
          </a:xfrm>
        </p:spPr>
        <p:txBody>
          <a:bodyPr anchor="b" anchorCtr="0">
            <a:noAutofit/>
          </a:bodyPr>
          <a:lstStyle>
            <a:lvl1pPr marL="0" indent="0" algn="ctr">
              <a:buNone/>
              <a:defRPr sz="6000" b="1">
                <a:solidFill>
                  <a:schemeClr val="bg1"/>
                </a:solidFill>
              </a:defRPr>
            </a:lvl1pPr>
          </a:lstStyle>
          <a:p>
            <a:pPr lvl="0"/>
            <a:r>
              <a:rPr lang="en-US" dirty="0"/>
              <a:t>01</a:t>
            </a:r>
          </a:p>
        </p:txBody>
      </p:sp>
      <p:sp>
        <p:nvSpPr>
          <p:cNvPr id="21" name="Text Placeholder 3">
            <a:extLst>
              <a:ext uri="{FF2B5EF4-FFF2-40B4-BE49-F238E27FC236}">
                <a16:creationId xmlns:a16="http://schemas.microsoft.com/office/drawing/2014/main" id="{ECC5DCD2-55E5-42E7-89A0-362A12EBDF69}"/>
              </a:ext>
            </a:extLst>
          </p:cNvPr>
          <p:cNvSpPr>
            <a:spLocks noGrp="1"/>
          </p:cNvSpPr>
          <p:nvPr>
            <p:ph type="body" sz="quarter" idx="13"/>
          </p:nvPr>
        </p:nvSpPr>
        <p:spPr>
          <a:xfrm>
            <a:off x="2649382" y="1900375"/>
            <a:ext cx="2264400" cy="22644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txBody>
          <a:bodyPr wrap="square" lIns="0" tIns="0" rIns="0" bIns="0"/>
          <a:lstStyle>
            <a:lvl1pPr>
              <a:defRPr lang="en-US" b="1" dirty="0">
                <a:solidFill>
                  <a:schemeClr val="bg1"/>
                </a:solidFill>
                <a:latin typeface="Gill Sans" panose="020B0502020104020203" pitchFamily="34" charset="0"/>
              </a:defRPr>
            </a:lvl1pPr>
          </a:lstStyle>
          <a:p>
            <a:pPr marL="0" lvl="0" indent="0" algn="ctr" fontAlgn="ctr">
              <a:spcBef>
                <a:spcPts val="0"/>
              </a:spcBef>
              <a:buFont typeface="Arial" panose="020B0604020202020204" pitchFamily="34" charset="0"/>
              <a:buNone/>
            </a:pPr>
            <a:r>
              <a:rPr lang="en-US" dirty="0"/>
              <a:t>Click to edit Master text styles</a:t>
            </a:r>
          </a:p>
        </p:txBody>
      </p:sp>
      <p:sp>
        <p:nvSpPr>
          <p:cNvPr id="22" name="Text Placeholder 19">
            <a:extLst>
              <a:ext uri="{FF2B5EF4-FFF2-40B4-BE49-F238E27FC236}">
                <a16:creationId xmlns:a16="http://schemas.microsoft.com/office/drawing/2014/main" id="{84F94AB5-A060-4CE6-B6A7-50E6597CCBE5}"/>
              </a:ext>
            </a:extLst>
          </p:cNvPr>
          <p:cNvSpPr>
            <a:spLocks noGrp="1"/>
          </p:cNvSpPr>
          <p:nvPr>
            <p:ph type="body" sz="quarter" idx="14" hasCustomPrompt="1"/>
          </p:nvPr>
        </p:nvSpPr>
        <p:spPr>
          <a:xfrm>
            <a:off x="2722407" y="3707015"/>
            <a:ext cx="2097087" cy="705954"/>
          </a:xfrm>
        </p:spPr>
        <p:txBody>
          <a:bodyPr anchor="b" anchorCtr="0">
            <a:noAutofit/>
          </a:bodyPr>
          <a:lstStyle>
            <a:lvl1pPr marL="0" indent="0" algn="ctr">
              <a:buNone/>
              <a:defRPr sz="6000" b="1">
                <a:solidFill>
                  <a:schemeClr val="bg1"/>
                </a:solidFill>
              </a:defRPr>
            </a:lvl1pPr>
          </a:lstStyle>
          <a:p>
            <a:pPr lvl="0"/>
            <a:r>
              <a:rPr lang="en-US" dirty="0"/>
              <a:t>02</a:t>
            </a:r>
          </a:p>
        </p:txBody>
      </p:sp>
      <p:sp>
        <p:nvSpPr>
          <p:cNvPr id="27" name="Text Placeholder 3">
            <a:extLst>
              <a:ext uri="{FF2B5EF4-FFF2-40B4-BE49-F238E27FC236}">
                <a16:creationId xmlns:a16="http://schemas.microsoft.com/office/drawing/2014/main" id="{1B2CD062-7B98-405A-8273-4D060577747A}"/>
              </a:ext>
            </a:extLst>
          </p:cNvPr>
          <p:cNvSpPr>
            <a:spLocks noGrp="1"/>
          </p:cNvSpPr>
          <p:nvPr>
            <p:ph type="body" sz="quarter" idx="15"/>
          </p:nvPr>
        </p:nvSpPr>
        <p:spPr>
          <a:xfrm>
            <a:off x="4963801" y="1900375"/>
            <a:ext cx="2264400" cy="2264400"/>
          </a:xfrm>
          <a:prstGeom prst="ellipse">
            <a:avLst/>
          </a:prstGeom>
          <a:gradFill flip="none" rotWithShape="1">
            <a:gsLst>
              <a:gs pos="0">
                <a:schemeClr val="accent6">
                  <a:lumMod val="90000"/>
                  <a:lumOff val="10000"/>
                  <a:shade val="30000"/>
                  <a:satMod val="115000"/>
                </a:schemeClr>
              </a:gs>
              <a:gs pos="50000">
                <a:schemeClr val="accent6">
                  <a:lumMod val="90000"/>
                  <a:lumOff val="10000"/>
                  <a:shade val="67500"/>
                  <a:satMod val="115000"/>
                </a:schemeClr>
              </a:gs>
              <a:gs pos="100000">
                <a:schemeClr val="accent6">
                  <a:lumMod val="90000"/>
                  <a:lumOff val="10000"/>
                  <a:shade val="100000"/>
                  <a:satMod val="115000"/>
                </a:schemeClr>
              </a:gs>
            </a:gsLst>
            <a:lin ang="16200000" scaled="1"/>
            <a:tileRect/>
          </a:gradFill>
        </p:spPr>
        <p:txBody>
          <a:bodyPr wrap="square" lIns="0" tIns="0" rIns="0" bIns="0"/>
          <a:lstStyle>
            <a:lvl1pPr>
              <a:defRPr lang="en-US" b="1" dirty="0">
                <a:solidFill>
                  <a:schemeClr val="bg1"/>
                </a:solidFill>
                <a:latin typeface="Gill Sans" panose="020B0502020104020203" pitchFamily="34" charset="0"/>
              </a:defRPr>
            </a:lvl1pPr>
          </a:lstStyle>
          <a:p>
            <a:pPr marL="0" lvl="0" indent="0" algn="ctr" fontAlgn="ctr">
              <a:spcBef>
                <a:spcPts val="0"/>
              </a:spcBef>
              <a:buFont typeface="Arial" panose="020B0604020202020204" pitchFamily="34" charset="0"/>
              <a:buNone/>
            </a:pPr>
            <a:r>
              <a:rPr lang="en-US" dirty="0"/>
              <a:t>Click to edit Master text styles</a:t>
            </a:r>
          </a:p>
        </p:txBody>
      </p:sp>
      <p:sp>
        <p:nvSpPr>
          <p:cNvPr id="28" name="Text Placeholder 19">
            <a:extLst>
              <a:ext uri="{FF2B5EF4-FFF2-40B4-BE49-F238E27FC236}">
                <a16:creationId xmlns:a16="http://schemas.microsoft.com/office/drawing/2014/main" id="{481571A1-0546-4845-956E-755BDE90B044}"/>
              </a:ext>
            </a:extLst>
          </p:cNvPr>
          <p:cNvSpPr>
            <a:spLocks noGrp="1"/>
          </p:cNvSpPr>
          <p:nvPr>
            <p:ph type="body" sz="quarter" idx="16" hasCustomPrompt="1"/>
          </p:nvPr>
        </p:nvSpPr>
        <p:spPr>
          <a:xfrm>
            <a:off x="5036826" y="3707015"/>
            <a:ext cx="2097087" cy="705954"/>
          </a:xfrm>
        </p:spPr>
        <p:txBody>
          <a:bodyPr anchor="b" anchorCtr="0">
            <a:noAutofit/>
          </a:bodyPr>
          <a:lstStyle>
            <a:lvl1pPr marL="0" indent="0" algn="ctr">
              <a:buNone/>
              <a:defRPr sz="6000" b="1">
                <a:solidFill>
                  <a:schemeClr val="bg1"/>
                </a:solidFill>
              </a:defRPr>
            </a:lvl1pPr>
          </a:lstStyle>
          <a:p>
            <a:pPr lvl="0"/>
            <a:r>
              <a:rPr lang="en-US" dirty="0"/>
              <a:t>03</a:t>
            </a:r>
          </a:p>
        </p:txBody>
      </p:sp>
      <p:sp>
        <p:nvSpPr>
          <p:cNvPr id="29" name="Text Placeholder 3">
            <a:extLst>
              <a:ext uri="{FF2B5EF4-FFF2-40B4-BE49-F238E27FC236}">
                <a16:creationId xmlns:a16="http://schemas.microsoft.com/office/drawing/2014/main" id="{B719608C-1151-4219-9FB9-7254AD64167C}"/>
              </a:ext>
            </a:extLst>
          </p:cNvPr>
          <p:cNvSpPr>
            <a:spLocks noGrp="1"/>
          </p:cNvSpPr>
          <p:nvPr>
            <p:ph type="body" sz="quarter" idx="17"/>
          </p:nvPr>
        </p:nvSpPr>
        <p:spPr>
          <a:xfrm>
            <a:off x="7278220" y="1900375"/>
            <a:ext cx="2264400" cy="226440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p:spPr>
        <p:txBody>
          <a:bodyPr wrap="square" lIns="0" tIns="0" rIns="0" bIns="0"/>
          <a:lstStyle>
            <a:lvl1pPr>
              <a:defRPr lang="en-US" b="1" dirty="0">
                <a:solidFill>
                  <a:schemeClr val="bg1"/>
                </a:solidFill>
                <a:latin typeface="Gill Sans" panose="020B0502020104020203" pitchFamily="34" charset="0"/>
              </a:defRPr>
            </a:lvl1pPr>
          </a:lstStyle>
          <a:p>
            <a:pPr marL="0" lvl="0" indent="0" algn="ctr" fontAlgn="ctr">
              <a:spcBef>
                <a:spcPts val="0"/>
              </a:spcBef>
              <a:buFont typeface="Arial" panose="020B0604020202020204" pitchFamily="34" charset="0"/>
              <a:buNone/>
            </a:pPr>
            <a:r>
              <a:rPr lang="en-US" dirty="0"/>
              <a:t>Click to edit Master text styles</a:t>
            </a:r>
          </a:p>
        </p:txBody>
      </p:sp>
      <p:sp>
        <p:nvSpPr>
          <p:cNvPr id="30" name="Text Placeholder 19">
            <a:extLst>
              <a:ext uri="{FF2B5EF4-FFF2-40B4-BE49-F238E27FC236}">
                <a16:creationId xmlns:a16="http://schemas.microsoft.com/office/drawing/2014/main" id="{3A89821A-0F40-4072-A0F9-FE9D04D916DA}"/>
              </a:ext>
            </a:extLst>
          </p:cNvPr>
          <p:cNvSpPr>
            <a:spLocks noGrp="1"/>
          </p:cNvSpPr>
          <p:nvPr>
            <p:ph type="body" sz="quarter" idx="18" hasCustomPrompt="1"/>
          </p:nvPr>
        </p:nvSpPr>
        <p:spPr>
          <a:xfrm>
            <a:off x="7351245" y="3707015"/>
            <a:ext cx="2097087" cy="705954"/>
          </a:xfrm>
        </p:spPr>
        <p:txBody>
          <a:bodyPr anchor="b" anchorCtr="0">
            <a:noAutofit/>
          </a:bodyPr>
          <a:lstStyle>
            <a:lvl1pPr marL="0" indent="0" algn="ctr">
              <a:buNone/>
              <a:defRPr sz="6000" b="1">
                <a:solidFill>
                  <a:schemeClr val="bg1"/>
                </a:solidFill>
              </a:defRPr>
            </a:lvl1pPr>
          </a:lstStyle>
          <a:p>
            <a:pPr lvl="0"/>
            <a:r>
              <a:rPr lang="en-US" dirty="0"/>
              <a:t>04</a:t>
            </a:r>
          </a:p>
        </p:txBody>
      </p:sp>
      <p:sp>
        <p:nvSpPr>
          <p:cNvPr id="31" name="Text Placeholder 3">
            <a:extLst>
              <a:ext uri="{FF2B5EF4-FFF2-40B4-BE49-F238E27FC236}">
                <a16:creationId xmlns:a16="http://schemas.microsoft.com/office/drawing/2014/main" id="{EB4055E4-82F0-4E65-9C56-3AB92F83DA51}"/>
              </a:ext>
            </a:extLst>
          </p:cNvPr>
          <p:cNvSpPr>
            <a:spLocks noGrp="1"/>
          </p:cNvSpPr>
          <p:nvPr>
            <p:ph type="body" sz="quarter" idx="19"/>
          </p:nvPr>
        </p:nvSpPr>
        <p:spPr>
          <a:xfrm>
            <a:off x="9592638" y="1900375"/>
            <a:ext cx="2264400" cy="2264400"/>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p:spPr>
        <p:txBody>
          <a:bodyPr wrap="square" lIns="0" tIns="0" rIns="0" bIns="0"/>
          <a:lstStyle>
            <a:lvl1pPr>
              <a:defRPr lang="en-US" b="1" dirty="0">
                <a:solidFill>
                  <a:schemeClr val="bg1"/>
                </a:solidFill>
                <a:latin typeface="Gill Sans" panose="020B0502020104020203" pitchFamily="34" charset="0"/>
              </a:defRPr>
            </a:lvl1pPr>
          </a:lstStyle>
          <a:p>
            <a:pPr marL="0" lvl="0" indent="0" algn="ctr" fontAlgn="ctr">
              <a:spcBef>
                <a:spcPts val="0"/>
              </a:spcBef>
              <a:buFont typeface="Arial" panose="020B0604020202020204" pitchFamily="34" charset="0"/>
              <a:buNone/>
            </a:pPr>
            <a:r>
              <a:rPr lang="en-US" dirty="0"/>
              <a:t>Click to edit Master text styles</a:t>
            </a:r>
          </a:p>
        </p:txBody>
      </p:sp>
      <p:sp>
        <p:nvSpPr>
          <p:cNvPr id="32" name="Text Placeholder 19">
            <a:extLst>
              <a:ext uri="{FF2B5EF4-FFF2-40B4-BE49-F238E27FC236}">
                <a16:creationId xmlns:a16="http://schemas.microsoft.com/office/drawing/2014/main" id="{C089A6A7-D566-4713-81B9-63CFE76E02CE}"/>
              </a:ext>
            </a:extLst>
          </p:cNvPr>
          <p:cNvSpPr>
            <a:spLocks noGrp="1"/>
          </p:cNvSpPr>
          <p:nvPr>
            <p:ph type="body" sz="quarter" idx="20" hasCustomPrompt="1"/>
          </p:nvPr>
        </p:nvSpPr>
        <p:spPr>
          <a:xfrm>
            <a:off x="9665663" y="3707015"/>
            <a:ext cx="2097087" cy="705954"/>
          </a:xfrm>
        </p:spPr>
        <p:txBody>
          <a:bodyPr anchor="b" anchorCtr="0">
            <a:noAutofit/>
          </a:bodyPr>
          <a:lstStyle>
            <a:lvl1pPr marL="0" indent="0" algn="ctr">
              <a:buNone/>
              <a:defRPr sz="6000" b="1">
                <a:solidFill>
                  <a:schemeClr val="bg1"/>
                </a:solidFill>
              </a:defRPr>
            </a:lvl1pPr>
          </a:lstStyle>
          <a:p>
            <a:pPr lvl="0"/>
            <a:r>
              <a:rPr lang="en-US" dirty="0"/>
              <a:t>05</a:t>
            </a:r>
          </a:p>
        </p:txBody>
      </p:sp>
      <p:pic>
        <p:nvPicPr>
          <p:cNvPr id="194" name="Graphic 193">
            <a:extLst>
              <a:ext uri="{FF2B5EF4-FFF2-40B4-BE49-F238E27FC236}">
                <a16:creationId xmlns:a16="http://schemas.microsoft.com/office/drawing/2014/main" id="{2DAD10E6-FA8E-4833-8D1F-FEC66F352F3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289" b="52023"/>
          <a:stretch/>
        </p:blipFill>
        <p:spPr>
          <a:xfrm>
            <a:off x="2909436" y="4411133"/>
            <a:ext cx="9196425" cy="2357416"/>
          </a:xfrm>
          <a:prstGeom prst="rect">
            <a:avLst/>
          </a:prstGeom>
        </p:spPr>
      </p:pic>
      <p:pic>
        <p:nvPicPr>
          <p:cNvPr id="930" name="Graphic 929">
            <a:extLst>
              <a:ext uri="{FF2B5EF4-FFF2-40B4-BE49-F238E27FC236}">
                <a16:creationId xmlns:a16="http://schemas.microsoft.com/office/drawing/2014/main" id="{0D3F5B52-FE02-4DDD-98F2-BFC2C149D8C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3203" b="37334"/>
          <a:stretch/>
        </p:blipFill>
        <p:spPr>
          <a:xfrm>
            <a:off x="4355365" y="3855758"/>
            <a:ext cx="7740557" cy="2902852"/>
          </a:xfrm>
          <a:prstGeom prst="rect">
            <a:avLst/>
          </a:prstGeom>
        </p:spPr>
      </p:pic>
    </p:spTree>
    <p:extLst>
      <p:ext uri="{BB962C8B-B14F-4D97-AF65-F5344CB8AC3E}">
        <p14:creationId xmlns:p14="http://schemas.microsoft.com/office/powerpoint/2010/main" val="397503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4" y="260351"/>
            <a:ext cx="8595028"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984F88-7EEB-4A31-BE9B-5F57D878BE1A}"/>
              </a:ext>
            </a:extLst>
          </p:cNvPr>
          <p:cNvSpPr>
            <a:spLocks noGrp="1"/>
          </p:cNvSpPr>
          <p:nvPr>
            <p:ph idx="1"/>
          </p:nvPr>
        </p:nvSpPr>
        <p:spPr>
          <a:xfrm>
            <a:off x="334963" y="1341437"/>
            <a:ext cx="11522075" cy="4608513"/>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4">
            <a:extLst>
              <a:ext uri="{FF2B5EF4-FFF2-40B4-BE49-F238E27FC236}">
                <a16:creationId xmlns:a16="http://schemas.microsoft.com/office/drawing/2014/main" id="{6B5E4533-F68F-423A-83BC-52DA8E753590}"/>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grpSp>
        <p:nvGrpSpPr>
          <p:cNvPr id="8" name="Group 7">
            <a:extLst>
              <a:ext uri="{FF2B5EF4-FFF2-40B4-BE49-F238E27FC236}">
                <a16:creationId xmlns:a16="http://schemas.microsoft.com/office/drawing/2014/main" id="{73EA006D-88EB-493A-B700-D1D0AA46A4DC}"/>
              </a:ext>
            </a:extLst>
          </p:cNvPr>
          <p:cNvGrpSpPr/>
          <p:nvPr userDrawn="1"/>
        </p:nvGrpSpPr>
        <p:grpSpPr>
          <a:xfrm>
            <a:off x="9833317" y="260350"/>
            <a:ext cx="2023721" cy="329714"/>
            <a:chOff x="334963" y="3793647"/>
            <a:chExt cx="4078682" cy="664518"/>
          </a:xfrm>
        </p:grpSpPr>
        <p:grpSp>
          <p:nvGrpSpPr>
            <p:cNvPr id="9" name="Graphic 3">
              <a:extLst>
                <a:ext uri="{FF2B5EF4-FFF2-40B4-BE49-F238E27FC236}">
                  <a16:creationId xmlns:a16="http://schemas.microsoft.com/office/drawing/2014/main" id="{4A836670-B478-46F7-98A4-549EEF06AE1D}"/>
                </a:ext>
              </a:extLst>
            </p:cNvPr>
            <p:cNvGrpSpPr/>
            <p:nvPr/>
          </p:nvGrpSpPr>
          <p:grpSpPr>
            <a:xfrm>
              <a:off x="3158192" y="3839250"/>
              <a:ext cx="1255453" cy="542909"/>
              <a:chOff x="3116357" y="3809369"/>
              <a:chExt cx="1255453" cy="542909"/>
            </a:xfrm>
            <a:solidFill>
              <a:schemeClr val="accent2"/>
            </a:solidFill>
          </p:grpSpPr>
          <p:grpSp>
            <p:nvGrpSpPr>
              <p:cNvPr id="22" name="Graphic 3">
                <a:extLst>
                  <a:ext uri="{FF2B5EF4-FFF2-40B4-BE49-F238E27FC236}">
                    <a16:creationId xmlns:a16="http://schemas.microsoft.com/office/drawing/2014/main" id="{1BD0FE14-5B89-40D7-8639-7ADE3F5E0133}"/>
                  </a:ext>
                </a:extLst>
              </p:cNvPr>
              <p:cNvGrpSpPr/>
              <p:nvPr/>
            </p:nvGrpSpPr>
            <p:grpSpPr>
              <a:xfrm>
                <a:off x="3116357" y="3809369"/>
                <a:ext cx="711663" cy="162512"/>
                <a:chOff x="3116357" y="3809369"/>
                <a:chExt cx="711663" cy="162512"/>
              </a:xfrm>
              <a:grpFill/>
            </p:grpSpPr>
            <p:sp>
              <p:nvSpPr>
                <p:cNvPr id="34" name="Freeform: Shape 33">
                  <a:extLst>
                    <a:ext uri="{FF2B5EF4-FFF2-40B4-BE49-F238E27FC236}">
                      <a16:creationId xmlns:a16="http://schemas.microsoft.com/office/drawing/2014/main" id="{4F72F4FA-B07E-4816-9918-DF2BD5678EB5}"/>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9D7FE9A-E90E-4420-AB63-726205773100}"/>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AED00BB-4BD6-49EE-AA9C-52327FCA6663}"/>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F3523AE-4B8D-425A-AF68-0919277F2644}"/>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89E0BF4-C72A-4C34-BCCC-5A9C92CB4F9F}"/>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3A4FDC6-3912-49E0-AE65-6FFC1E66E9E1}"/>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9410D69-CCBB-429A-80B6-C5FE0369ABD8}"/>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EC49545-D262-47AE-AF91-89E6E583EE7A}"/>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ED1AF0E-E3A9-42DF-AEDB-76A910D8C8C7}"/>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3" name="Graphic 3">
                <a:extLst>
                  <a:ext uri="{FF2B5EF4-FFF2-40B4-BE49-F238E27FC236}">
                    <a16:creationId xmlns:a16="http://schemas.microsoft.com/office/drawing/2014/main" id="{2CBFBCB5-4979-414C-883A-2194A371A282}"/>
                  </a:ext>
                </a:extLst>
              </p:cNvPr>
              <p:cNvGrpSpPr/>
              <p:nvPr/>
            </p:nvGrpSpPr>
            <p:grpSpPr>
              <a:xfrm>
                <a:off x="3117531" y="3996189"/>
                <a:ext cx="144741" cy="352637"/>
                <a:chOff x="3117531" y="3996189"/>
                <a:chExt cx="144741" cy="352637"/>
              </a:xfrm>
              <a:grpFill/>
            </p:grpSpPr>
            <p:sp>
              <p:nvSpPr>
                <p:cNvPr id="31" name="Freeform: Shape 30">
                  <a:extLst>
                    <a:ext uri="{FF2B5EF4-FFF2-40B4-BE49-F238E27FC236}">
                      <a16:creationId xmlns:a16="http://schemas.microsoft.com/office/drawing/2014/main" id="{CBC03504-71A7-4011-8C8F-EEA1E3C9C7B8}"/>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B92B989-2EF0-4C10-ACD0-06D8077030C4}"/>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38F25C8-BEB7-4920-8AD5-BE94046ADF92}"/>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24" name="Graphic 3">
                <a:extLst>
                  <a:ext uri="{FF2B5EF4-FFF2-40B4-BE49-F238E27FC236}">
                    <a16:creationId xmlns:a16="http://schemas.microsoft.com/office/drawing/2014/main" id="{4A27BAB0-8336-4694-9932-380A135621F0}"/>
                  </a:ext>
                </a:extLst>
              </p:cNvPr>
              <p:cNvGrpSpPr/>
              <p:nvPr/>
            </p:nvGrpSpPr>
            <p:grpSpPr>
              <a:xfrm>
                <a:off x="3294731" y="3998612"/>
                <a:ext cx="1077078" cy="353665"/>
                <a:chOff x="3294731" y="3998612"/>
                <a:chExt cx="1077078" cy="353665"/>
              </a:xfrm>
              <a:grpFill/>
            </p:grpSpPr>
            <p:sp>
              <p:nvSpPr>
                <p:cNvPr id="25" name="Freeform: Shape 24">
                  <a:extLst>
                    <a:ext uri="{FF2B5EF4-FFF2-40B4-BE49-F238E27FC236}">
                      <a16:creationId xmlns:a16="http://schemas.microsoft.com/office/drawing/2014/main" id="{6BCC45EA-4DDC-4AA3-9E46-DE398FD81AAD}"/>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94CD968B-3042-4CC8-9B72-42A6067BC68F}"/>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9012876-4F43-449C-8336-36E11E7FF02A}"/>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3D1E4E3-0EC9-47B3-AD55-D22CE11B77FD}"/>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12EAFFA-46A9-4423-B4FA-DDF1BB804BBB}"/>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097B386-38F3-44F8-AADD-B3E87006C1A7}"/>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10" name="Graphic 3">
              <a:extLst>
                <a:ext uri="{FF2B5EF4-FFF2-40B4-BE49-F238E27FC236}">
                  <a16:creationId xmlns:a16="http://schemas.microsoft.com/office/drawing/2014/main" id="{2B651E7D-443F-4B85-895C-158DF5E32F89}"/>
                </a:ext>
              </a:extLst>
            </p:cNvPr>
            <p:cNvGrpSpPr/>
            <p:nvPr/>
          </p:nvGrpSpPr>
          <p:grpSpPr>
            <a:xfrm>
              <a:off x="334963" y="3830805"/>
              <a:ext cx="2640154" cy="549297"/>
              <a:chOff x="293128" y="3800924"/>
              <a:chExt cx="2640154" cy="549297"/>
            </a:xfrm>
            <a:solidFill>
              <a:srgbClr val="E81D2E"/>
            </a:solidFill>
          </p:grpSpPr>
          <p:sp>
            <p:nvSpPr>
              <p:cNvPr id="12" name="Freeform: Shape 11">
                <a:extLst>
                  <a:ext uri="{FF2B5EF4-FFF2-40B4-BE49-F238E27FC236}">
                    <a16:creationId xmlns:a16="http://schemas.microsoft.com/office/drawing/2014/main" id="{E93A04B7-8678-4EA7-A5DD-514F40F45557}"/>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07A2CB0-EFC2-45E1-9350-E64AE38AAAA2}"/>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B8B19CF-780D-4ADF-8C37-353A6950AD1B}"/>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4E9D780-B619-421C-A49B-F2F9AAF43CC3}"/>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B634F77-E825-461B-98E2-91F359249C32}"/>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C822906-CB7A-4315-8658-4BA1F282F2FD}"/>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A0B68DA-0C47-4E08-9CE6-71228C5CEE6D}"/>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189B199-AE24-420A-BB52-7A26F3640952}"/>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2F08BCD-7D8D-47FC-A409-F33A458B5D24}"/>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A3AA81-8FDB-46CF-AACA-42A336460EEE}"/>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F4325A6B-4B6D-46B5-A25B-BFBC08F4D2A0}"/>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43" name="Footer Placeholder 1440">
            <a:extLst>
              <a:ext uri="{FF2B5EF4-FFF2-40B4-BE49-F238E27FC236}">
                <a16:creationId xmlns:a16="http://schemas.microsoft.com/office/drawing/2014/main" id="{82156F51-78FE-4F38-BA88-F28D246C6EA2}"/>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87255233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5A31-4193-4604-9FE3-909A1FF854F6}"/>
              </a:ext>
            </a:extLst>
          </p:cNvPr>
          <p:cNvSpPr>
            <a:spLocks noGrp="1"/>
          </p:cNvSpPr>
          <p:nvPr>
            <p:ph type="title"/>
          </p:nvPr>
        </p:nvSpPr>
        <p:spPr>
          <a:xfrm>
            <a:off x="334963" y="260352"/>
            <a:ext cx="11522075" cy="828674"/>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65CCCE1-2D30-4044-B8A3-4ADF19507AAC}"/>
              </a:ext>
            </a:extLst>
          </p:cNvPr>
          <p:cNvSpPr>
            <a:spLocks noGrp="1"/>
          </p:cNvSpPr>
          <p:nvPr>
            <p:ph type="body" idx="1"/>
          </p:nvPr>
        </p:nvSpPr>
        <p:spPr>
          <a:xfrm>
            <a:off x="334963" y="1340571"/>
            <a:ext cx="5616575" cy="573087"/>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6CA6F6-18C4-4646-8043-484D27E1B2F6}"/>
              </a:ext>
            </a:extLst>
          </p:cNvPr>
          <p:cNvSpPr>
            <a:spLocks noGrp="1"/>
          </p:cNvSpPr>
          <p:nvPr>
            <p:ph sz="half" idx="2"/>
          </p:nvPr>
        </p:nvSpPr>
        <p:spPr>
          <a:xfrm>
            <a:off x="334963" y="1913659"/>
            <a:ext cx="5616575" cy="378460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44D65C2-29ED-4A3E-97E1-F8F9541492DC}"/>
              </a:ext>
            </a:extLst>
          </p:cNvPr>
          <p:cNvSpPr>
            <a:spLocks noGrp="1"/>
          </p:cNvSpPr>
          <p:nvPr>
            <p:ph type="body" sz="quarter" idx="3"/>
          </p:nvPr>
        </p:nvSpPr>
        <p:spPr>
          <a:xfrm>
            <a:off x="6240463" y="1340571"/>
            <a:ext cx="5616575" cy="573087"/>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5C063D3-4018-4F92-A18E-38EBB84642D1}"/>
              </a:ext>
            </a:extLst>
          </p:cNvPr>
          <p:cNvSpPr>
            <a:spLocks noGrp="1"/>
          </p:cNvSpPr>
          <p:nvPr>
            <p:ph sz="quarter" idx="4"/>
          </p:nvPr>
        </p:nvSpPr>
        <p:spPr>
          <a:xfrm>
            <a:off x="6240463" y="1913659"/>
            <a:ext cx="5616575" cy="378460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4">
            <a:extLst>
              <a:ext uri="{FF2B5EF4-FFF2-40B4-BE49-F238E27FC236}">
                <a16:creationId xmlns:a16="http://schemas.microsoft.com/office/drawing/2014/main" id="{CEBB5598-FAE3-47D6-BB6D-464F9702BB2F}"/>
              </a:ext>
            </a:extLst>
          </p:cNvPr>
          <p:cNvSpPr>
            <a:spLocks noGrp="1"/>
          </p:cNvSpPr>
          <p:nvPr>
            <p:ph type="sldNum" sz="quarter" idx="10"/>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8" name="Footer Placeholder 1440">
            <a:extLst>
              <a:ext uri="{FF2B5EF4-FFF2-40B4-BE49-F238E27FC236}">
                <a16:creationId xmlns:a16="http://schemas.microsoft.com/office/drawing/2014/main" id="{26C7FBA8-2619-40EC-9B60-B10B9C0C24F5}"/>
              </a:ext>
            </a:extLst>
          </p:cNvPr>
          <p:cNvSpPr>
            <a:spLocks noGrp="1"/>
          </p:cNvSpPr>
          <p:nvPr>
            <p:ph type="ftr" sz="quarter" idx="11"/>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902789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3" name="Slide Number Placeholder 4">
            <a:extLst>
              <a:ext uri="{FF2B5EF4-FFF2-40B4-BE49-F238E27FC236}">
                <a16:creationId xmlns:a16="http://schemas.microsoft.com/office/drawing/2014/main" id="{6F195AF6-5728-4B1B-A814-71F749380927}"/>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4" name="Footer Placeholder 1440">
            <a:extLst>
              <a:ext uri="{FF2B5EF4-FFF2-40B4-BE49-F238E27FC236}">
                <a16:creationId xmlns:a16="http://schemas.microsoft.com/office/drawing/2014/main" id="{1B5F3782-A638-40D2-BAAA-6867C161D112}"/>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2821371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2111029"/>
            <a:ext cx="2628210" cy="2628210"/>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3299585" y="2111029"/>
            <a:ext cx="2628210" cy="2628210"/>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6264207" y="2111029"/>
            <a:ext cx="2628210" cy="2628210"/>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9228828" y="2111029"/>
            <a:ext cx="2628210" cy="2628210"/>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7C902F1D-DE48-43B5-A896-2735BF8AE20E}"/>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9" name="Footer Placeholder 1440">
            <a:extLst>
              <a:ext uri="{FF2B5EF4-FFF2-40B4-BE49-F238E27FC236}">
                <a16:creationId xmlns:a16="http://schemas.microsoft.com/office/drawing/2014/main" id="{B9447EBA-5ABB-40F0-9D29-06F3F30BC057}"/>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537555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1592263"/>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3429658" y="1592263"/>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6524353" y="1592263"/>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9619048" y="1592263"/>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12" name="Text Placeholder 3">
            <a:extLst>
              <a:ext uri="{FF2B5EF4-FFF2-40B4-BE49-F238E27FC236}">
                <a16:creationId xmlns:a16="http://schemas.microsoft.com/office/drawing/2014/main" id="{DEE710B9-4882-49A9-AE7B-ABBABCFA7FDF}"/>
              </a:ext>
            </a:extLst>
          </p:cNvPr>
          <p:cNvSpPr>
            <a:spLocks noGrp="1"/>
          </p:cNvSpPr>
          <p:nvPr>
            <p:ph type="body" sz="quarter" idx="14"/>
          </p:nvPr>
        </p:nvSpPr>
        <p:spPr>
          <a:xfrm>
            <a:off x="334963" y="4081344"/>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13" name="Text Placeholder 3">
            <a:extLst>
              <a:ext uri="{FF2B5EF4-FFF2-40B4-BE49-F238E27FC236}">
                <a16:creationId xmlns:a16="http://schemas.microsoft.com/office/drawing/2014/main" id="{FD7A73F3-5315-4432-A134-A72CE1A9FCD7}"/>
              </a:ext>
            </a:extLst>
          </p:cNvPr>
          <p:cNvSpPr>
            <a:spLocks noGrp="1"/>
          </p:cNvSpPr>
          <p:nvPr>
            <p:ph type="body" sz="quarter" idx="15"/>
          </p:nvPr>
        </p:nvSpPr>
        <p:spPr>
          <a:xfrm>
            <a:off x="3429658" y="4081344"/>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14" name="Text Placeholder 3">
            <a:extLst>
              <a:ext uri="{FF2B5EF4-FFF2-40B4-BE49-F238E27FC236}">
                <a16:creationId xmlns:a16="http://schemas.microsoft.com/office/drawing/2014/main" id="{C33DBDE4-DF44-4651-BD55-6072BCD2CB7E}"/>
              </a:ext>
            </a:extLst>
          </p:cNvPr>
          <p:cNvSpPr>
            <a:spLocks noGrp="1"/>
          </p:cNvSpPr>
          <p:nvPr>
            <p:ph type="body" sz="quarter" idx="16"/>
          </p:nvPr>
        </p:nvSpPr>
        <p:spPr>
          <a:xfrm>
            <a:off x="6524353" y="4081344"/>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15" name="Text Placeholder 3">
            <a:extLst>
              <a:ext uri="{FF2B5EF4-FFF2-40B4-BE49-F238E27FC236}">
                <a16:creationId xmlns:a16="http://schemas.microsoft.com/office/drawing/2014/main" id="{47CF4FB1-0BFB-44CA-A215-356D3BC341D2}"/>
              </a:ext>
            </a:extLst>
          </p:cNvPr>
          <p:cNvSpPr>
            <a:spLocks noGrp="1"/>
          </p:cNvSpPr>
          <p:nvPr>
            <p:ph type="body" sz="quarter" idx="17"/>
          </p:nvPr>
        </p:nvSpPr>
        <p:spPr>
          <a:xfrm>
            <a:off x="9619048" y="4081344"/>
            <a:ext cx="2227381" cy="2227381"/>
          </a:xfrm>
          <a:prstGeom prst="ellipse">
            <a:avLst/>
          </a:prstGeom>
          <a:ln w="19050">
            <a:solidFill>
              <a:schemeClr val="accent1"/>
            </a:solidFill>
          </a:ln>
        </p:spPr>
        <p:txBody>
          <a:bodyPr anchor="ctr" anchorCtr="0">
            <a:noAutofit/>
          </a:bodyPr>
          <a:lstStyle>
            <a:lvl1pPr marL="0" indent="0" algn="ctr">
              <a:buFontTx/>
              <a:buNone/>
              <a:defRPr sz="1800"/>
            </a:lvl1pPr>
          </a:lstStyle>
          <a:p>
            <a:pPr lvl="0"/>
            <a:r>
              <a:rPr lang="en-US" dirty="0"/>
              <a:t>Click to edit Master text styles</a:t>
            </a:r>
          </a:p>
        </p:txBody>
      </p:sp>
      <p:sp>
        <p:nvSpPr>
          <p:cNvPr id="11" name="Slide Number Placeholder 4">
            <a:extLst>
              <a:ext uri="{FF2B5EF4-FFF2-40B4-BE49-F238E27FC236}">
                <a16:creationId xmlns:a16="http://schemas.microsoft.com/office/drawing/2014/main" id="{9CE306D5-0354-4CA8-9FC8-58FFD639B500}"/>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6" name="Footer Placeholder 1440">
            <a:extLst>
              <a:ext uri="{FF2B5EF4-FFF2-40B4-BE49-F238E27FC236}">
                <a16:creationId xmlns:a16="http://schemas.microsoft.com/office/drawing/2014/main" id="{C9E2F2A9-BBD0-4078-9953-FF077B824168}"/>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00217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2111029"/>
            <a:ext cx="2628210" cy="2628210"/>
          </a:xfrm>
          <a:prstGeom prst="ellipse">
            <a:avLst/>
          </a:prstGeom>
          <a:solidFill>
            <a:schemeClr val="accent1"/>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3299585" y="2111029"/>
            <a:ext cx="2628210" cy="2628210"/>
          </a:xfrm>
          <a:prstGeom prst="ellipse">
            <a:avLst/>
          </a:prstGeom>
          <a:solidFill>
            <a:schemeClr val="accent2"/>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6264207" y="2111029"/>
            <a:ext cx="2628210" cy="2628210"/>
          </a:xfrm>
          <a:prstGeom prst="ellipse">
            <a:avLst/>
          </a:prstGeom>
          <a:solidFill>
            <a:schemeClr val="tx2"/>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9228828" y="2111029"/>
            <a:ext cx="2628210" cy="2628210"/>
          </a:xfrm>
          <a:prstGeom prst="ellipse">
            <a:avLst/>
          </a:prstGeom>
          <a:solidFill>
            <a:schemeClr val="accent3"/>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AF71F3F8-A4F8-43D1-9237-7C38EE2FC008}"/>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9" name="Footer Placeholder 1440">
            <a:extLst>
              <a:ext uri="{FF2B5EF4-FFF2-40B4-BE49-F238E27FC236}">
                <a16:creationId xmlns:a16="http://schemas.microsoft.com/office/drawing/2014/main" id="{2E48D35C-A3B8-47F2-93D8-A6E9EBCD3B10}"/>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853877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2473929"/>
            <a:ext cx="2265310" cy="2265310"/>
          </a:xfrm>
          <a:prstGeom prst="ellipse">
            <a:avLst/>
          </a:prstGeom>
          <a:solidFill>
            <a:schemeClr val="accent1"/>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2649154" y="2473929"/>
            <a:ext cx="2265310" cy="2265310"/>
          </a:xfrm>
          <a:prstGeom prst="ellipse">
            <a:avLst/>
          </a:prstGeom>
          <a:solidFill>
            <a:schemeClr val="accent2"/>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4963345" y="2473929"/>
            <a:ext cx="2265310" cy="2265310"/>
          </a:xfrm>
          <a:prstGeom prst="ellipse">
            <a:avLst/>
          </a:prstGeom>
          <a:solidFill>
            <a:schemeClr val="accent6"/>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7277536" y="2473929"/>
            <a:ext cx="2265310" cy="2265310"/>
          </a:xfrm>
          <a:prstGeom prst="ellipse">
            <a:avLst/>
          </a:prstGeom>
          <a:solidFill>
            <a:schemeClr val="tx2"/>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8" name="Text Placeholder 3">
            <a:extLst>
              <a:ext uri="{FF2B5EF4-FFF2-40B4-BE49-F238E27FC236}">
                <a16:creationId xmlns:a16="http://schemas.microsoft.com/office/drawing/2014/main" id="{4A55DEC6-AC58-4DC4-9D1A-1948F1D6BEFC}"/>
              </a:ext>
            </a:extLst>
          </p:cNvPr>
          <p:cNvSpPr>
            <a:spLocks noGrp="1"/>
          </p:cNvSpPr>
          <p:nvPr>
            <p:ph type="body" sz="quarter" idx="14"/>
          </p:nvPr>
        </p:nvSpPr>
        <p:spPr>
          <a:xfrm>
            <a:off x="9591728" y="2473929"/>
            <a:ext cx="2265310" cy="2265310"/>
          </a:xfrm>
          <a:prstGeom prst="ellipse">
            <a:avLst/>
          </a:prstGeom>
          <a:solidFill>
            <a:schemeClr val="accent5">
              <a:lumMod val="50000"/>
            </a:schemeClr>
          </a:soli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F0A1692-CF66-444A-86F5-C05D3FB46D34}"/>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0" name="Footer Placeholder 1440">
            <a:extLst>
              <a:ext uri="{FF2B5EF4-FFF2-40B4-BE49-F238E27FC236}">
                <a16:creationId xmlns:a16="http://schemas.microsoft.com/office/drawing/2014/main" id="{46A34C9D-9121-424D-A1AE-03B61E9DBDFC}"/>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413764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C9541F1-5475-47CB-B8A8-49442E281235}"/>
              </a:ext>
            </a:extLst>
          </p:cNvPr>
          <p:cNvSpPr>
            <a:spLocks noGrp="1"/>
          </p:cNvSpPr>
          <p:nvPr>
            <p:ph type="pic" sz="quarter" idx="14"/>
          </p:nvPr>
        </p:nvSpPr>
        <p:spPr>
          <a:xfrm>
            <a:off x="0" y="0"/>
            <a:ext cx="12192000" cy="6858000"/>
          </a:xfr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2111029"/>
            <a:ext cx="2628210" cy="2628210"/>
          </a:xfrm>
          <a:prstGeom prst="ellipse">
            <a:avLst/>
          </a:prstGeom>
          <a:gradFill>
            <a:gsLst>
              <a:gs pos="0">
                <a:schemeClr val="accent1">
                  <a:alpha val="0"/>
                </a:schemeClr>
              </a:gs>
              <a:gs pos="100000">
                <a:schemeClr val="accent1"/>
              </a:gs>
            </a:gsLst>
            <a:lin ang="3600000" scaled="0"/>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3299585" y="2111029"/>
            <a:ext cx="2628210" cy="2628210"/>
          </a:xfrm>
          <a:prstGeom prst="ellipse">
            <a:avLst/>
          </a:prstGeom>
          <a:gradFill>
            <a:gsLst>
              <a:gs pos="0">
                <a:schemeClr val="accent2">
                  <a:alpha val="0"/>
                </a:schemeClr>
              </a:gs>
              <a:gs pos="100000">
                <a:schemeClr val="accent2"/>
              </a:gs>
            </a:gsLst>
            <a:lin ang="3600000" scaled="0"/>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6264207" y="2111029"/>
            <a:ext cx="2628210" cy="2628210"/>
          </a:xfrm>
          <a:prstGeom prst="ellipse">
            <a:avLst/>
          </a:prstGeom>
          <a:gradFill>
            <a:gsLst>
              <a:gs pos="0">
                <a:schemeClr val="tx2">
                  <a:alpha val="0"/>
                </a:schemeClr>
              </a:gs>
              <a:gs pos="100000">
                <a:schemeClr val="tx2"/>
              </a:gs>
            </a:gsLst>
            <a:lin ang="3600000" scaled="0"/>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9228828" y="2111029"/>
            <a:ext cx="2628210" cy="2628210"/>
          </a:xfrm>
          <a:prstGeom prst="ellipse">
            <a:avLst/>
          </a:prstGeom>
          <a:gradFill>
            <a:gsLst>
              <a:gs pos="0">
                <a:schemeClr val="accent6">
                  <a:alpha val="0"/>
                </a:schemeClr>
              </a:gs>
              <a:gs pos="100000">
                <a:schemeClr val="accent6"/>
              </a:gs>
            </a:gsLst>
            <a:lin ang="3600000" scaled="0"/>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15C3B788-79BE-42B5-8B42-7D1B59104FAB}"/>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0" name="Footer Placeholder 1440">
            <a:extLst>
              <a:ext uri="{FF2B5EF4-FFF2-40B4-BE49-F238E27FC236}">
                <a16:creationId xmlns:a16="http://schemas.microsoft.com/office/drawing/2014/main" id="{2ED831C2-4205-4312-AAF2-64D93F19CDCC}"/>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4121968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E66-A2B1-4773-B6E5-CD885A7B3B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587BFA5-7DD5-4AE6-8F98-12F5890F94F5}"/>
              </a:ext>
            </a:extLst>
          </p:cNvPr>
          <p:cNvSpPr>
            <a:spLocks noGrp="1"/>
          </p:cNvSpPr>
          <p:nvPr>
            <p:ph type="body" sz="quarter" idx="10"/>
          </p:nvPr>
        </p:nvSpPr>
        <p:spPr>
          <a:xfrm>
            <a:off x="334963" y="1592263"/>
            <a:ext cx="2227381" cy="222738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5" name="Text Placeholder 3">
            <a:extLst>
              <a:ext uri="{FF2B5EF4-FFF2-40B4-BE49-F238E27FC236}">
                <a16:creationId xmlns:a16="http://schemas.microsoft.com/office/drawing/2014/main" id="{CA8C4F6D-E1F0-4E09-83BA-FEB1A2054B5D}"/>
              </a:ext>
            </a:extLst>
          </p:cNvPr>
          <p:cNvSpPr>
            <a:spLocks noGrp="1"/>
          </p:cNvSpPr>
          <p:nvPr>
            <p:ph type="body" sz="quarter" idx="11"/>
          </p:nvPr>
        </p:nvSpPr>
        <p:spPr>
          <a:xfrm>
            <a:off x="3429658" y="1592263"/>
            <a:ext cx="2227381" cy="2227381"/>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6" name="Text Placeholder 3">
            <a:extLst>
              <a:ext uri="{FF2B5EF4-FFF2-40B4-BE49-F238E27FC236}">
                <a16:creationId xmlns:a16="http://schemas.microsoft.com/office/drawing/2014/main" id="{3AD328AB-843E-48D6-90E9-3BF93DFF899F}"/>
              </a:ext>
            </a:extLst>
          </p:cNvPr>
          <p:cNvSpPr>
            <a:spLocks noGrp="1"/>
          </p:cNvSpPr>
          <p:nvPr>
            <p:ph type="body" sz="quarter" idx="12"/>
          </p:nvPr>
        </p:nvSpPr>
        <p:spPr>
          <a:xfrm>
            <a:off x="6524353" y="1592263"/>
            <a:ext cx="2227381" cy="2227381"/>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7" name="Text Placeholder 3">
            <a:extLst>
              <a:ext uri="{FF2B5EF4-FFF2-40B4-BE49-F238E27FC236}">
                <a16:creationId xmlns:a16="http://schemas.microsoft.com/office/drawing/2014/main" id="{BAD587AC-9792-4956-9739-647DF9667B52}"/>
              </a:ext>
            </a:extLst>
          </p:cNvPr>
          <p:cNvSpPr>
            <a:spLocks noGrp="1"/>
          </p:cNvSpPr>
          <p:nvPr>
            <p:ph type="body" sz="quarter" idx="13"/>
          </p:nvPr>
        </p:nvSpPr>
        <p:spPr>
          <a:xfrm>
            <a:off x="9619048" y="1592263"/>
            <a:ext cx="2227381" cy="2227381"/>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DEE710B9-4882-49A9-AE7B-ABBABCFA7FDF}"/>
              </a:ext>
            </a:extLst>
          </p:cNvPr>
          <p:cNvSpPr>
            <a:spLocks noGrp="1"/>
          </p:cNvSpPr>
          <p:nvPr>
            <p:ph type="body" sz="quarter" idx="14"/>
          </p:nvPr>
        </p:nvSpPr>
        <p:spPr>
          <a:xfrm>
            <a:off x="334963" y="4075520"/>
            <a:ext cx="2227381" cy="2227381"/>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FD7A73F3-5315-4432-A134-A72CE1A9FCD7}"/>
              </a:ext>
            </a:extLst>
          </p:cNvPr>
          <p:cNvSpPr>
            <a:spLocks noGrp="1"/>
          </p:cNvSpPr>
          <p:nvPr>
            <p:ph type="body" sz="quarter" idx="15"/>
          </p:nvPr>
        </p:nvSpPr>
        <p:spPr>
          <a:xfrm>
            <a:off x="3429658" y="4081344"/>
            <a:ext cx="2227381" cy="2227381"/>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14" name="Text Placeholder 3">
            <a:extLst>
              <a:ext uri="{FF2B5EF4-FFF2-40B4-BE49-F238E27FC236}">
                <a16:creationId xmlns:a16="http://schemas.microsoft.com/office/drawing/2014/main" id="{C33DBDE4-DF44-4651-BD55-6072BCD2CB7E}"/>
              </a:ext>
            </a:extLst>
          </p:cNvPr>
          <p:cNvSpPr>
            <a:spLocks noGrp="1"/>
          </p:cNvSpPr>
          <p:nvPr>
            <p:ph type="body" sz="quarter" idx="16"/>
          </p:nvPr>
        </p:nvSpPr>
        <p:spPr>
          <a:xfrm>
            <a:off x="6524353" y="4081344"/>
            <a:ext cx="2227381" cy="2227381"/>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47CF4FB1-0BFB-44CA-A215-356D3BC341D2}"/>
              </a:ext>
            </a:extLst>
          </p:cNvPr>
          <p:cNvSpPr>
            <a:spLocks noGrp="1"/>
          </p:cNvSpPr>
          <p:nvPr>
            <p:ph type="body" sz="quarter" idx="17"/>
          </p:nvPr>
        </p:nvSpPr>
        <p:spPr>
          <a:xfrm>
            <a:off x="9619048" y="4081344"/>
            <a:ext cx="2227381" cy="222738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9050">
            <a:noFill/>
          </a:ln>
        </p:spPr>
        <p:txBody>
          <a:bodyPr anchor="ctr" anchorCtr="0">
            <a:noAutofit/>
          </a:bodyPr>
          <a:lstStyle>
            <a:lvl1pPr marL="0" indent="0" algn="ctr">
              <a:buFontTx/>
              <a:buNone/>
              <a:defRPr sz="1800">
                <a:solidFill>
                  <a:schemeClr val="bg1"/>
                </a:solidFill>
              </a:defRPr>
            </a:lvl1pPr>
          </a:lstStyle>
          <a:p>
            <a:pPr lvl="0"/>
            <a:r>
              <a:rPr lang="en-US" dirty="0"/>
              <a:t>Click to edit Master text styles</a:t>
            </a:r>
          </a:p>
        </p:txBody>
      </p:sp>
      <p:sp>
        <p:nvSpPr>
          <p:cNvPr id="11" name="Slide Number Placeholder 4">
            <a:extLst>
              <a:ext uri="{FF2B5EF4-FFF2-40B4-BE49-F238E27FC236}">
                <a16:creationId xmlns:a16="http://schemas.microsoft.com/office/drawing/2014/main" id="{07623714-B560-4CFF-8DCF-0034A3422816}"/>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6" name="Footer Placeholder 1440">
            <a:extLst>
              <a:ext uri="{FF2B5EF4-FFF2-40B4-BE49-F238E27FC236}">
                <a16:creationId xmlns:a16="http://schemas.microsoft.com/office/drawing/2014/main" id="{BBC7FD60-4A99-4428-B099-C0DA7F265F6B}"/>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568740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x4 with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6AED-49E8-4C5C-A366-425E6C909F2E}"/>
              </a:ext>
            </a:extLst>
          </p:cNvPr>
          <p:cNvSpPr>
            <a:spLocks noGrp="1"/>
          </p:cNvSpPr>
          <p:nvPr>
            <p:ph type="title" hasCustomPrompt="1"/>
          </p:nvPr>
        </p:nvSpPr>
        <p:spPr>
          <a:xfrm>
            <a:off x="334963" y="260350"/>
            <a:ext cx="11522075" cy="828675"/>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0B2413D-2C55-4538-8D07-F98CBAC94B75}"/>
              </a:ext>
            </a:extLst>
          </p:cNvPr>
          <p:cNvSpPr>
            <a:spLocks noGrp="1"/>
          </p:cNvSpPr>
          <p:nvPr>
            <p:ph sz="quarter" idx="10"/>
          </p:nvPr>
        </p:nvSpPr>
        <p:spPr>
          <a:xfrm>
            <a:off x="334963" y="2365514"/>
            <a:ext cx="2705100" cy="3315150"/>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2CC9F2C2-F894-4752-A088-5B3CF5AA390A}"/>
              </a:ext>
            </a:extLst>
          </p:cNvPr>
          <p:cNvSpPr>
            <a:spLocks noGrp="1"/>
          </p:cNvSpPr>
          <p:nvPr>
            <p:ph type="body" sz="quarter" idx="14"/>
          </p:nvPr>
        </p:nvSpPr>
        <p:spPr>
          <a:xfrm>
            <a:off x="334963" y="1592263"/>
            <a:ext cx="2716212"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1" name="Content Placeholder 3">
            <a:extLst>
              <a:ext uri="{FF2B5EF4-FFF2-40B4-BE49-F238E27FC236}">
                <a16:creationId xmlns:a16="http://schemas.microsoft.com/office/drawing/2014/main" id="{0707439F-E017-42C4-9035-820EDAEFA8FA}"/>
              </a:ext>
            </a:extLst>
          </p:cNvPr>
          <p:cNvSpPr>
            <a:spLocks noGrp="1"/>
          </p:cNvSpPr>
          <p:nvPr>
            <p:ph sz="quarter" idx="15"/>
          </p:nvPr>
        </p:nvSpPr>
        <p:spPr>
          <a:xfrm>
            <a:off x="3270251" y="2365514"/>
            <a:ext cx="2705100" cy="3315150"/>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7">
            <a:extLst>
              <a:ext uri="{FF2B5EF4-FFF2-40B4-BE49-F238E27FC236}">
                <a16:creationId xmlns:a16="http://schemas.microsoft.com/office/drawing/2014/main" id="{3037D039-1062-4414-BABF-6EEC0C57B4D0}"/>
              </a:ext>
            </a:extLst>
          </p:cNvPr>
          <p:cNvSpPr>
            <a:spLocks noGrp="1"/>
          </p:cNvSpPr>
          <p:nvPr>
            <p:ph type="body" sz="quarter" idx="16"/>
          </p:nvPr>
        </p:nvSpPr>
        <p:spPr>
          <a:xfrm>
            <a:off x="3270251" y="1592263"/>
            <a:ext cx="2716212"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3" name="Content Placeholder 3">
            <a:extLst>
              <a:ext uri="{FF2B5EF4-FFF2-40B4-BE49-F238E27FC236}">
                <a16:creationId xmlns:a16="http://schemas.microsoft.com/office/drawing/2014/main" id="{89346733-2B4D-42FB-AB46-07AB54D18746}"/>
              </a:ext>
            </a:extLst>
          </p:cNvPr>
          <p:cNvSpPr>
            <a:spLocks noGrp="1"/>
          </p:cNvSpPr>
          <p:nvPr>
            <p:ph sz="quarter" idx="17"/>
          </p:nvPr>
        </p:nvSpPr>
        <p:spPr>
          <a:xfrm>
            <a:off x="6205539" y="2365514"/>
            <a:ext cx="2705100" cy="3315150"/>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a:extLst>
              <a:ext uri="{FF2B5EF4-FFF2-40B4-BE49-F238E27FC236}">
                <a16:creationId xmlns:a16="http://schemas.microsoft.com/office/drawing/2014/main" id="{D76D2C73-C849-4FF9-AA20-9234FC9C01E9}"/>
              </a:ext>
            </a:extLst>
          </p:cNvPr>
          <p:cNvSpPr>
            <a:spLocks noGrp="1"/>
          </p:cNvSpPr>
          <p:nvPr>
            <p:ph type="body" sz="quarter" idx="18"/>
          </p:nvPr>
        </p:nvSpPr>
        <p:spPr>
          <a:xfrm>
            <a:off x="6205539" y="1592263"/>
            <a:ext cx="2716212"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5" name="Content Placeholder 3">
            <a:extLst>
              <a:ext uri="{FF2B5EF4-FFF2-40B4-BE49-F238E27FC236}">
                <a16:creationId xmlns:a16="http://schemas.microsoft.com/office/drawing/2014/main" id="{926C3EA1-08B8-4FA7-A710-C98CFF1CFF0B}"/>
              </a:ext>
            </a:extLst>
          </p:cNvPr>
          <p:cNvSpPr>
            <a:spLocks noGrp="1"/>
          </p:cNvSpPr>
          <p:nvPr>
            <p:ph sz="quarter" idx="19"/>
          </p:nvPr>
        </p:nvSpPr>
        <p:spPr>
          <a:xfrm>
            <a:off x="9140826" y="2365514"/>
            <a:ext cx="2705100" cy="3315150"/>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7">
            <a:extLst>
              <a:ext uri="{FF2B5EF4-FFF2-40B4-BE49-F238E27FC236}">
                <a16:creationId xmlns:a16="http://schemas.microsoft.com/office/drawing/2014/main" id="{9526C782-F934-4DBB-B617-3752CF89CFC1}"/>
              </a:ext>
            </a:extLst>
          </p:cNvPr>
          <p:cNvSpPr>
            <a:spLocks noGrp="1"/>
          </p:cNvSpPr>
          <p:nvPr>
            <p:ph type="body" sz="quarter" idx="20"/>
          </p:nvPr>
        </p:nvSpPr>
        <p:spPr>
          <a:xfrm>
            <a:off x="9140826" y="1592263"/>
            <a:ext cx="2716212"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7" name="Slide Number Placeholder 4">
            <a:extLst>
              <a:ext uri="{FF2B5EF4-FFF2-40B4-BE49-F238E27FC236}">
                <a16:creationId xmlns:a16="http://schemas.microsoft.com/office/drawing/2014/main" id="{E67491A1-5E5E-41F5-A135-CF76D2BB160F}"/>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8" name="Footer Placeholder 1440">
            <a:extLst>
              <a:ext uri="{FF2B5EF4-FFF2-40B4-BE49-F238E27FC236}">
                <a16:creationId xmlns:a16="http://schemas.microsoft.com/office/drawing/2014/main" id="{3172CA60-DE2F-46A9-B389-CF706B08EB16}"/>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42826485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x4 with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6AED-49E8-4C5C-A366-425E6C909F2E}"/>
              </a:ext>
            </a:extLst>
          </p:cNvPr>
          <p:cNvSpPr>
            <a:spLocks noGrp="1"/>
          </p:cNvSpPr>
          <p:nvPr>
            <p:ph type="title" hasCustomPrompt="1"/>
          </p:nvPr>
        </p:nvSpPr>
        <p:spPr>
          <a:xfrm>
            <a:off x="334963" y="260350"/>
            <a:ext cx="11522075" cy="828675"/>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0B2413D-2C55-4538-8D07-F98CBAC94B75}"/>
              </a:ext>
            </a:extLst>
          </p:cNvPr>
          <p:cNvSpPr>
            <a:spLocks noGrp="1"/>
          </p:cNvSpPr>
          <p:nvPr>
            <p:ph sz="quarter" idx="10"/>
          </p:nvPr>
        </p:nvSpPr>
        <p:spPr>
          <a:xfrm>
            <a:off x="334962" y="2365514"/>
            <a:ext cx="3604863" cy="3390565"/>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2CC9F2C2-F894-4752-A088-5B3CF5AA390A}"/>
              </a:ext>
            </a:extLst>
          </p:cNvPr>
          <p:cNvSpPr>
            <a:spLocks noGrp="1"/>
          </p:cNvSpPr>
          <p:nvPr>
            <p:ph type="body" sz="quarter" idx="14"/>
          </p:nvPr>
        </p:nvSpPr>
        <p:spPr>
          <a:xfrm>
            <a:off x="334962" y="1592263"/>
            <a:ext cx="3619671"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7" name="Content Placeholder 3">
            <a:extLst>
              <a:ext uri="{FF2B5EF4-FFF2-40B4-BE49-F238E27FC236}">
                <a16:creationId xmlns:a16="http://schemas.microsoft.com/office/drawing/2014/main" id="{F64DFF4D-E63A-4279-B299-5E1D27F28F62}"/>
              </a:ext>
            </a:extLst>
          </p:cNvPr>
          <p:cNvSpPr>
            <a:spLocks noGrp="1"/>
          </p:cNvSpPr>
          <p:nvPr>
            <p:ph sz="quarter" idx="15"/>
          </p:nvPr>
        </p:nvSpPr>
        <p:spPr>
          <a:xfrm>
            <a:off x="4286165" y="2365514"/>
            <a:ext cx="3604863" cy="3390565"/>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7">
            <a:extLst>
              <a:ext uri="{FF2B5EF4-FFF2-40B4-BE49-F238E27FC236}">
                <a16:creationId xmlns:a16="http://schemas.microsoft.com/office/drawing/2014/main" id="{2EA26EC5-2656-4EA8-8D2A-6562388A15A6}"/>
              </a:ext>
            </a:extLst>
          </p:cNvPr>
          <p:cNvSpPr>
            <a:spLocks noGrp="1"/>
          </p:cNvSpPr>
          <p:nvPr>
            <p:ph type="body" sz="quarter" idx="16"/>
          </p:nvPr>
        </p:nvSpPr>
        <p:spPr>
          <a:xfrm>
            <a:off x="4286165" y="1592263"/>
            <a:ext cx="3619671"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19" name="Content Placeholder 3">
            <a:extLst>
              <a:ext uri="{FF2B5EF4-FFF2-40B4-BE49-F238E27FC236}">
                <a16:creationId xmlns:a16="http://schemas.microsoft.com/office/drawing/2014/main" id="{EB757B30-5E38-4A93-AA21-3BB849F6C230}"/>
              </a:ext>
            </a:extLst>
          </p:cNvPr>
          <p:cNvSpPr>
            <a:spLocks noGrp="1"/>
          </p:cNvSpPr>
          <p:nvPr>
            <p:ph sz="quarter" idx="17"/>
          </p:nvPr>
        </p:nvSpPr>
        <p:spPr>
          <a:xfrm>
            <a:off x="8237367" y="2365514"/>
            <a:ext cx="3604863" cy="3390565"/>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7">
            <a:extLst>
              <a:ext uri="{FF2B5EF4-FFF2-40B4-BE49-F238E27FC236}">
                <a16:creationId xmlns:a16="http://schemas.microsoft.com/office/drawing/2014/main" id="{3968982D-3A07-40E4-9B1E-EAA182527596}"/>
              </a:ext>
            </a:extLst>
          </p:cNvPr>
          <p:cNvSpPr>
            <a:spLocks noGrp="1"/>
          </p:cNvSpPr>
          <p:nvPr>
            <p:ph type="body" sz="quarter" idx="18"/>
          </p:nvPr>
        </p:nvSpPr>
        <p:spPr>
          <a:xfrm>
            <a:off x="8237367" y="1592263"/>
            <a:ext cx="3619671" cy="693737"/>
          </a:xfrm>
        </p:spPr>
        <p:txBody>
          <a:bodyPr anchor="b" anchorCtr="0">
            <a:normAutofit/>
          </a:bodyPr>
          <a:lstStyle>
            <a:lvl1pPr marL="0" indent="0">
              <a:buNone/>
              <a:defRPr sz="1800" b="1">
                <a:solidFill>
                  <a:schemeClr val="accent1"/>
                </a:solidFill>
              </a:defRPr>
            </a:lvl1pPr>
          </a:lstStyle>
          <a:p>
            <a:pPr lvl="0"/>
            <a:r>
              <a:rPr lang="en-US" dirty="0"/>
              <a:t>Click to edit Master text styles</a:t>
            </a:r>
            <a:endParaRPr lang="en-GB" dirty="0"/>
          </a:p>
        </p:txBody>
      </p:sp>
      <p:sp>
        <p:nvSpPr>
          <p:cNvPr id="9" name="Slide Number Placeholder 4">
            <a:extLst>
              <a:ext uri="{FF2B5EF4-FFF2-40B4-BE49-F238E27FC236}">
                <a16:creationId xmlns:a16="http://schemas.microsoft.com/office/drawing/2014/main" id="{F8B7CCF3-0661-4355-A657-7312992C6312}"/>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0" name="Footer Placeholder 1440">
            <a:extLst>
              <a:ext uri="{FF2B5EF4-FFF2-40B4-BE49-F238E27FC236}">
                <a16:creationId xmlns:a16="http://schemas.microsoft.com/office/drawing/2014/main" id="{762F1661-4B09-4973-A6FE-5AF559C51D00}"/>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22414284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103319-70A8-460E-921F-9A7125ED02FD}"/>
              </a:ext>
            </a:extLst>
          </p:cNvPr>
          <p:cNvSpPr>
            <a:spLocks noGrp="1"/>
          </p:cNvSpPr>
          <p:nvPr>
            <p:ph type="ctrTitle"/>
          </p:nvPr>
        </p:nvSpPr>
        <p:spPr>
          <a:xfrm>
            <a:off x="334963" y="1089026"/>
            <a:ext cx="5190348" cy="2412932"/>
          </a:xfrm>
        </p:spPr>
        <p:txBody>
          <a:bodyPr anchor="b">
            <a:normAutofit/>
          </a:bodyPr>
          <a:lstStyle>
            <a:lvl1pPr algn="l">
              <a:defRPr sz="4000">
                <a:solidFill>
                  <a:schemeClr val="accent1"/>
                </a:solidFill>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3FCF9D2A-BB6A-4269-9B0C-0881D4E286ED}"/>
              </a:ext>
            </a:extLst>
          </p:cNvPr>
          <p:cNvSpPr>
            <a:spLocks noGrp="1"/>
          </p:cNvSpPr>
          <p:nvPr>
            <p:ph type="subTitle" idx="1"/>
          </p:nvPr>
        </p:nvSpPr>
        <p:spPr>
          <a:xfrm>
            <a:off x="334963" y="3550597"/>
            <a:ext cx="4003574" cy="145914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81" name="Graphic 380">
            <a:extLst>
              <a:ext uri="{FF2B5EF4-FFF2-40B4-BE49-F238E27FC236}">
                <a16:creationId xmlns:a16="http://schemas.microsoft.com/office/drawing/2014/main" id="{9EE73833-F70F-4DE4-841D-6FF576FE5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1243" y="4861548"/>
            <a:ext cx="2155795" cy="1446606"/>
          </a:xfrm>
          <a:prstGeom prst="rect">
            <a:avLst/>
          </a:prstGeom>
        </p:spPr>
      </p:pic>
      <p:grpSp>
        <p:nvGrpSpPr>
          <p:cNvPr id="383" name="Graphic 2">
            <a:extLst>
              <a:ext uri="{FF2B5EF4-FFF2-40B4-BE49-F238E27FC236}">
                <a16:creationId xmlns:a16="http://schemas.microsoft.com/office/drawing/2014/main" id="{15CC25AC-05C7-4569-95F0-AF5B3D8B15E1}"/>
              </a:ext>
            </a:extLst>
          </p:cNvPr>
          <p:cNvGrpSpPr/>
          <p:nvPr/>
        </p:nvGrpSpPr>
        <p:grpSpPr>
          <a:xfrm>
            <a:off x="7212587" y="686948"/>
            <a:ext cx="4869228" cy="2786983"/>
            <a:chOff x="7212587" y="686948"/>
            <a:chExt cx="4869228" cy="2786983"/>
          </a:xfrm>
          <a:solidFill>
            <a:schemeClr val="accent1"/>
          </a:solidFill>
        </p:grpSpPr>
        <p:grpSp>
          <p:nvGrpSpPr>
            <p:cNvPr id="1893" name="Graphic 2">
              <a:extLst>
                <a:ext uri="{FF2B5EF4-FFF2-40B4-BE49-F238E27FC236}">
                  <a16:creationId xmlns:a16="http://schemas.microsoft.com/office/drawing/2014/main" id="{D56815C1-DEBA-4154-A31C-197A38AD39DF}"/>
                </a:ext>
              </a:extLst>
            </p:cNvPr>
            <p:cNvGrpSpPr/>
            <p:nvPr/>
          </p:nvGrpSpPr>
          <p:grpSpPr>
            <a:xfrm>
              <a:off x="7212587" y="686948"/>
              <a:ext cx="2334993" cy="2786983"/>
              <a:chOff x="7212587" y="686948"/>
              <a:chExt cx="2334993" cy="2786983"/>
            </a:xfrm>
            <a:grpFill/>
          </p:grpSpPr>
          <p:grpSp>
            <p:nvGrpSpPr>
              <p:cNvPr id="2132" name="Graphic 2">
                <a:extLst>
                  <a:ext uri="{FF2B5EF4-FFF2-40B4-BE49-F238E27FC236}">
                    <a16:creationId xmlns:a16="http://schemas.microsoft.com/office/drawing/2014/main" id="{B549DA21-F55F-4E9A-85AF-E1BE38FDE033}"/>
                  </a:ext>
                </a:extLst>
              </p:cNvPr>
              <p:cNvGrpSpPr/>
              <p:nvPr/>
            </p:nvGrpSpPr>
            <p:grpSpPr>
              <a:xfrm>
                <a:off x="7212587" y="686948"/>
                <a:ext cx="2334993" cy="2786983"/>
                <a:chOff x="7212587" y="686948"/>
                <a:chExt cx="2334993" cy="2786983"/>
              </a:xfrm>
              <a:grpFill/>
            </p:grpSpPr>
            <p:sp>
              <p:nvSpPr>
                <p:cNvPr id="2148" name="Freeform: Shape 2147">
                  <a:extLst>
                    <a:ext uri="{FF2B5EF4-FFF2-40B4-BE49-F238E27FC236}">
                      <a16:creationId xmlns:a16="http://schemas.microsoft.com/office/drawing/2014/main" id="{9CD48C61-E5C7-4829-B2D6-5C39E1AA3A3F}"/>
                    </a:ext>
                  </a:extLst>
                </p:cNvPr>
                <p:cNvSpPr/>
                <p:nvPr/>
              </p:nvSpPr>
              <p:spPr>
                <a:xfrm>
                  <a:off x="7675080" y="2663916"/>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49" name="Freeform: Shape 2148">
                  <a:extLst>
                    <a:ext uri="{FF2B5EF4-FFF2-40B4-BE49-F238E27FC236}">
                      <a16:creationId xmlns:a16="http://schemas.microsoft.com/office/drawing/2014/main" id="{8607E491-02CA-44CA-BF2E-E3FD34D0288B}"/>
                    </a:ext>
                  </a:extLst>
                </p:cNvPr>
                <p:cNvSpPr/>
                <p:nvPr/>
              </p:nvSpPr>
              <p:spPr>
                <a:xfrm>
                  <a:off x="8009313" y="2213428"/>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50" name="Freeform: Shape 2149">
                  <a:extLst>
                    <a:ext uri="{FF2B5EF4-FFF2-40B4-BE49-F238E27FC236}">
                      <a16:creationId xmlns:a16="http://schemas.microsoft.com/office/drawing/2014/main" id="{BBE741FB-007B-42E7-B596-3D4ED5FFE7FD}"/>
                    </a:ext>
                  </a:extLst>
                </p:cNvPr>
                <p:cNvSpPr/>
                <p:nvPr/>
              </p:nvSpPr>
              <p:spPr>
                <a:xfrm>
                  <a:off x="8900813" y="1705443"/>
                  <a:ext cx="196386" cy="209828"/>
                </a:xfrm>
                <a:custGeom>
                  <a:avLst/>
                  <a:gdLst>
                    <a:gd name="connsiteX0" fmla="*/ 81124 w 196386"/>
                    <a:gd name="connsiteY0" fmla="*/ 1611 h 209828"/>
                    <a:gd name="connsiteX1" fmla="*/ 1515 w 196386"/>
                    <a:gd name="connsiteY1" fmla="*/ 122921 h 209828"/>
                    <a:gd name="connsiteX2" fmla="*/ 115243 w 196386"/>
                    <a:gd name="connsiteY2" fmla="*/ 208217 h 209828"/>
                    <a:gd name="connsiteX3" fmla="*/ 194852 w 196386"/>
                    <a:gd name="connsiteY3" fmla="*/ 86907 h 209828"/>
                    <a:gd name="connsiteX4" fmla="*/ 81124 w 196386"/>
                    <a:gd name="connsiteY4" fmla="*/ 1611 h 209828"/>
                    <a:gd name="connsiteX5" fmla="*/ 81124 w 19638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86" h="209828">
                      <a:moveTo>
                        <a:pt x="81124" y="1611"/>
                      </a:moveTo>
                      <a:cubicBezTo>
                        <a:pt x="28051" y="11721"/>
                        <a:pt x="-7963" y="66057"/>
                        <a:pt x="1515" y="122921"/>
                      </a:cubicBezTo>
                      <a:cubicBezTo>
                        <a:pt x="10992" y="179785"/>
                        <a:pt x="61537" y="218326"/>
                        <a:pt x="115243" y="208217"/>
                      </a:cubicBezTo>
                      <a:cubicBezTo>
                        <a:pt x="168947" y="198108"/>
                        <a:pt x="204329" y="143771"/>
                        <a:pt x="194852" y="86907"/>
                      </a:cubicBezTo>
                      <a:cubicBezTo>
                        <a:pt x="185374"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51" name="Freeform: Shape 2150">
                  <a:extLst>
                    <a:ext uri="{FF2B5EF4-FFF2-40B4-BE49-F238E27FC236}">
                      <a16:creationId xmlns:a16="http://schemas.microsoft.com/office/drawing/2014/main" id="{12BDF247-224D-48C0-B90B-DE5863F9C578}"/>
                    </a:ext>
                  </a:extLst>
                </p:cNvPr>
                <p:cNvSpPr/>
                <p:nvPr/>
              </p:nvSpPr>
              <p:spPr>
                <a:xfrm>
                  <a:off x="9242628" y="871439"/>
                  <a:ext cx="196386" cy="209828"/>
                </a:xfrm>
                <a:custGeom>
                  <a:avLst/>
                  <a:gdLst>
                    <a:gd name="connsiteX0" fmla="*/ 81124 w 196386"/>
                    <a:gd name="connsiteY0" fmla="*/ 1611 h 209828"/>
                    <a:gd name="connsiteX1" fmla="*/ 1515 w 196386"/>
                    <a:gd name="connsiteY1" fmla="*/ 122921 h 209828"/>
                    <a:gd name="connsiteX2" fmla="*/ 115243 w 196386"/>
                    <a:gd name="connsiteY2" fmla="*/ 208217 h 209828"/>
                    <a:gd name="connsiteX3" fmla="*/ 194852 w 196386"/>
                    <a:gd name="connsiteY3" fmla="*/ 86907 h 209828"/>
                    <a:gd name="connsiteX4" fmla="*/ 81124 w 196386"/>
                    <a:gd name="connsiteY4" fmla="*/ 1611 h 209828"/>
                    <a:gd name="connsiteX5" fmla="*/ 81124 w 19638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86" h="209828">
                      <a:moveTo>
                        <a:pt x="81124" y="1611"/>
                      </a:moveTo>
                      <a:cubicBezTo>
                        <a:pt x="28051" y="11720"/>
                        <a:pt x="-7962" y="66057"/>
                        <a:pt x="1515" y="122921"/>
                      </a:cubicBezTo>
                      <a:cubicBezTo>
                        <a:pt x="10992" y="179785"/>
                        <a:pt x="61538" y="218326"/>
                        <a:pt x="115243" y="208217"/>
                      </a:cubicBezTo>
                      <a:cubicBezTo>
                        <a:pt x="168947" y="198108"/>
                        <a:pt x="204330"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52" name="Freeform: Shape 2151">
                  <a:extLst>
                    <a:ext uri="{FF2B5EF4-FFF2-40B4-BE49-F238E27FC236}">
                      <a16:creationId xmlns:a16="http://schemas.microsoft.com/office/drawing/2014/main" id="{A9DFEC3C-5B1A-403A-80DA-D82B82E51DAF}"/>
                    </a:ext>
                  </a:extLst>
                </p:cNvPr>
                <p:cNvSpPr/>
                <p:nvPr/>
              </p:nvSpPr>
              <p:spPr>
                <a:xfrm>
                  <a:off x="9279274" y="297350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53" name="Freeform: Shape 2152">
                  <a:extLst>
                    <a:ext uri="{FF2B5EF4-FFF2-40B4-BE49-F238E27FC236}">
                      <a16:creationId xmlns:a16="http://schemas.microsoft.com/office/drawing/2014/main" id="{21C7E991-9412-4E32-8F8F-76FAB977F97C}"/>
                    </a:ext>
                  </a:extLst>
                </p:cNvPr>
                <p:cNvSpPr/>
                <p:nvPr/>
              </p:nvSpPr>
              <p:spPr>
                <a:xfrm>
                  <a:off x="7212587" y="686948"/>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2"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2154" name="Freeform: Shape 2153">
                  <a:extLst>
                    <a:ext uri="{FF2B5EF4-FFF2-40B4-BE49-F238E27FC236}">
                      <a16:creationId xmlns:a16="http://schemas.microsoft.com/office/drawing/2014/main" id="{C5C767EA-2EC8-443D-863E-73DB756477B1}"/>
                    </a:ext>
                  </a:extLst>
                </p:cNvPr>
                <p:cNvSpPr/>
                <p:nvPr/>
              </p:nvSpPr>
              <p:spPr>
                <a:xfrm>
                  <a:off x="7357361" y="1065452"/>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1"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55" name="Freeform: Shape 2154">
                  <a:extLst>
                    <a:ext uri="{FF2B5EF4-FFF2-40B4-BE49-F238E27FC236}">
                      <a16:creationId xmlns:a16="http://schemas.microsoft.com/office/drawing/2014/main" id="{EA2D6522-66BA-440C-88FB-500647F3CD03}"/>
                    </a:ext>
                  </a:extLst>
                </p:cNvPr>
                <p:cNvSpPr/>
                <p:nvPr/>
              </p:nvSpPr>
              <p:spPr>
                <a:xfrm>
                  <a:off x="7647367" y="1055343"/>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1"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56" name="Freeform: Shape 2155">
                  <a:extLst>
                    <a:ext uri="{FF2B5EF4-FFF2-40B4-BE49-F238E27FC236}">
                      <a16:creationId xmlns:a16="http://schemas.microsoft.com/office/drawing/2014/main" id="{4B7876E8-C64E-4CB6-9B96-827394F135BB}"/>
                    </a:ext>
                  </a:extLst>
                </p:cNvPr>
                <p:cNvSpPr/>
                <p:nvPr/>
              </p:nvSpPr>
              <p:spPr>
                <a:xfrm>
                  <a:off x="7620199" y="137504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57" name="Freeform: Shape 2156">
                  <a:extLst>
                    <a:ext uri="{FF2B5EF4-FFF2-40B4-BE49-F238E27FC236}">
                      <a16:creationId xmlns:a16="http://schemas.microsoft.com/office/drawing/2014/main" id="{A27C0FEB-B97C-42B8-A3E4-0761A57E8561}"/>
                    </a:ext>
                  </a:extLst>
                </p:cNvPr>
                <p:cNvSpPr/>
                <p:nvPr/>
              </p:nvSpPr>
              <p:spPr>
                <a:xfrm>
                  <a:off x="8264024" y="208268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58" name="Freeform: Shape 2157">
                  <a:extLst>
                    <a:ext uri="{FF2B5EF4-FFF2-40B4-BE49-F238E27FC236}">
                      <a16:creationId xmlns:a16="http://schemas.microsoft.com/office/drawing/2014/main" id="{082266BF-6533-460C-B42C-BADCDCD31505}"/>
                    </a:ext>
                  </a:extLst>
                </p:cNvPr>
                <p:cNvSpPr/>
                <p:nvPr/>
              </p:nvSpPr>
              <p:spPr>
                <a:xfrm>
                  <a:off x="7955696" y="2566659"/>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59" name="Freeform: Shape 2158">
                  <a:extLst>
                    <a:ext uri="{FF2B5EF4-FFF2-40B4-BE49-F238E27FC236}">
                      <a16:creationId xmlns:a16="http://schemas.microsoft.com/office/drawing/2014/main" id="{C8694B3C-B43B-4FAD-812D-03DA647C13CB}"/>
                    </a:ext>
                  </a:extLst>
                </p:cNvPr>
                <p:cNvSpPr/>
                <p:nvPr/>
              </p:nvSpPr>
              <p:spPr>
                <a:xfrm>
                  <a:off x="7411698" y="3061375"/>
                  <a:ext cx="105209" cy="112440"/>
                </a:xfrm>
                <a:custGeom>
                  <a:avLst/>
                  <a:gdLst>
                    <a:gd name="connsiteX0" fmla="*/ 43759 w 105209"/>
                    <a:gd name="connsiteY0" fmla="*/ 936 h 112440"/>
                    <a:gd name="connsiteX1" fmla="*/ 796 w 105209"/>
                    <a:gd name="connsiteY1" fmla="*/ 66014 h 112440"/>
                    <a:gd name="connsiteX2" fmla="*/ 61451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1" y="111505"/>
                      </a:cubicBezTo>
                      <a:cubicBezTo>
                        <a:pt x="89882" y="105818"/>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160" name="Freeform: Shape 2159">
                  <a:extLst>
                    <a:ext uri="{FF2B5EF4-FFF2-40B4-BE49-F238E27FC236}">
                      <a16:creationId xmlns:a16="http://schemas.microsoft.com/office/drawing/2014/main" id="{4DF8B659-AB7B-48DD-8CA0-6D700908F9B3}"/>
                    </a:ext>
                  </a:extLst>
                </p:cNvPr>
                <p:cNvSpPr/>
                <p:nvPr/>
              </p:nvSpPr>
              <p:spPr>
                <a:xfrm>
                  <a:off x="7466034" y="336149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9" y="117191"/>
                        <a:pt x="61450" y="111505"/>
                      </a:cubicBezTo>
                      <a:cubicBezTo>
                        <a:pt x="89882"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2161" name="Freeform: Shape 2160">
                  <a:extLst>
                    <a:ext uri="{FF2B5EF4-FFF2-40B4-BE49-F238E27FC236}">
                      <a16:creationId xmlns:a16="http://schemas.microsoft.com/office/drawing/2014/main" id="{89AC5417-AAF2-4CB6-BE47-9F73DC609EA6}"/>
                    </a:ext>
                  </a:extLst>
                </p:cNvPr>
                <p:cNvSpPr/>
                <p:nvPr/>
              </p:nvSpPr>
              <p:spPr>
                <a:xfrm>
                  <a:off x="8581199" y="1927256"/>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62" name="Freeform: Shape 2161">
                  <a:extLst>
                    <a:ext uri="{FF2B5EF4-FFF2-40B4-BE49-F238E27FC236}">
                      <a16:creationId xmlns:a16="http://schemas.microsoft.com/office/drawing/2014/main" id="{5DE8A4B7-38A0-4DE2-80AA-75209E4A2A03}"/>
                    </a:ext>
                  </a:extLst>
                </p:cNvPr>
                <p:cNvSpPr/>
                <p:nvPr/>
              </p:nvSpPr>
              <p:spPr>
                <a:xfrm>
                  <a:off x="9197224"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163" name="Freeform: Shape 2162">
                  <a:extLst>
                    <a:ext uri="{FF2B5EF4-FFF2-40B4-BE49-F238E27FC236}">
                      <a16:creationId xmlns:a16="http://schemas.microsoft.com/office/drawing/2014/main" id="{C41636F5-F24F-4BC9-BE9F-1B11A43FF641}"/>
                    </a:ext>
                  </a:extLst>
                </p:cNvPr>
                <p:cNvSpPr/>
                <p:nvPr/>
              </p:nvSpPr>
              <p:spPr>
                <a:xfrm>
                  <a:off x="9431309" y="1075217"/>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164" name="Freeform: Shape 2163">
                  <a:extLst>
                    <a:ext uri="{FF2B5EF4-FFF2-40B4-BE49-F238E27FC236}">
                      <a16:creationId xmlns:a16="http://schemas.microsoft.com/office/drawing/2014/main" id="{E42CD0CD-A7B7-4903-BC22-A5619EBEAF4A}"/>
                    </a:ext>
                  </a:extLst>
                </p:cNvPr>
                <p:cNvSpPr/>
                <p:nvPr/>
              </p:nvSpPr>
              <p:spPr>
                <a:xfrm>
                  <a:off x="9128035" y="1410714"/>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165" name="Freeform: Shape 2164">
                  <a:extLst>
                    <a:ext uri="{FF2B5EF4-FFF2-40B4-BE49-F238E27FC236}">
                      <a16:creationId xmlns:a16="http://schemas.microsoft.com/office/drawing/2014/main" id="{C9D21CFE-22FF-4E63-BD6F-C1014C99AD1E}"/>
                    </a:ext>
                  </a:extLst>
                </p:cNvPr>
                <p:cNvSpPr/>
                <p:nvPr/>
              </p:nvSpPr>
              <p:spPr>
                <a:xfrm>
                  <a:off x="8807851" y="1687452"/>
                  <a:ext cx="66380" cy="70820"/>
                </a:xfrm>
                <a:custGeom>
                  <a:avLst/>
                  <a:gdLst>
                    <a:gd name="connsiteX0" fmla="*/ 27504 w 66380"/>
                    <a:gd name="connsiteY0" fmla="*/ 648 h 70820"/>
                    <a:gd name="connsiteX1" fmla="*/ 336 w 66380"/>
                    <a:gd name="connsiteY1" fmla="*/ 41717 h 70820"/>
                    <a:gd name="connsiteX2" fmla="*/ 38877 w 66380"/>
                    <a:gd name="connsiteY2" fmla="*/ 70149 h 70820"/>
                    <a:gd name="connsiteX3" fmla="*/ 66045 w 66380"/>
                    <a:gd name="connsiteY3" fmla="*/ 29080 h 70820"/>
                    <a:gd name="connsiteX4" fmla="*/ 27504 w 66380"/>
                    <a:gd name="connsiteY4" fmla="*/ 648 h 70820"/>
                    <a:gd name="connsiteX5" fmla="*/ 27504 w 66380"/>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820">
                      <a:moveTo>
                        <a:pt x="27504" y="648"/>
                      </a:moveTo>
                      <a:cubicBezTo>
                        <a:pt x="9813" y="3807"/>
                        <a:pt x="-2192" y="22130"/>
                        <a:pt x="336" y="41717"/>
                      </a:cubicBezTo>
                      <a:cubicBezTo>
                        <a:pt x="2863" y="61303"/>
                        <a:pt x="20554" y="73940"/>
                        <a:pt x="38877" y="70149"/>
                      </a:cubicBezTo>
                      <a:cubicBezTo>
                        <a:pt x="56568" y="66989"/>
                        <a:pt x="68572" y="48667"/>
                        <a:pt x="66045" y="29080"/>
                      </a:cubicBezTo>
                      <a:cubicBezTo>
                        <a:pt x="62886" y="10126"/>
                        <a:pt x="45826" y="-3142"/>
                        <a:pt x="27504" y="648"/>
                      </a:cubicBezTo>
                      <a:lnTo>
                        <a:pt x="27504" y="648"/>
                      </a:lnTo>
                      <a:close/>
                    </a:path>
                  </a:pathLst>
                </a:custGeom>
                <a:grpFill/>
                <a:ln w="63120" cap="flat">
                  <a:noFill/>
                  <a:prstDash val="solid"/>
                  <a:miter/>
                </a:ln>
              </p:spPr>
              <p:txBody>
                <a:bodyPr rtlCol="0" anchor="ctr"/>
                <a:lstStyle/>
                <a:p>
                  <a:endParaRPr lang="en-GB"/>
                </a:p>
              </p:txBody>
            </p:sp>
            <p:sp>
              <p:nvSpPr>
                <p:cNvPr id="2166" name="Freeform: Shape 2165">
                  <a:extLst>
                    <a:ext uri="{FF2B5EF4-FFF2-40B4-BE49-F238E27FC236}">
                      <a16:creationId xmlns:a16="http://schemas.microsoft.com/office/drawing/2014/main" id="{F6E01296-8B9B-46BC-B282-1D2D140C7236}"/>
                    </a:ext>
                  </a:extLst>
                </p:cNvPr>
                <p:cNvSpPr/>
                <p:nvPr/>
              </p:nvSpPr>
              <p:spPr>
                <a:xfrm>
                  <a:off x="8647850" y="2062754"/>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4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4"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167" name="Freeform: Shape 2166">
                  <a:extLst>
                    <a:ext uri="{FF2B5EF4-FFF2-40B4-BE49-F238E27FC236}">
                      <a16:creationId xmlns:a16="http://schemas.microsoft.com/office/drawing/2014/main" id="{6B74B64D-3291-4746-9162-479F6D7AB849}"/>
                    </a:ext>
                  </a:extLst>
                </p:cNvPr>
                <p:cNvSpPr/>
                <p:nvPr/>
              </p:nvSpPr>
              <p:spPr>
                <a:xfrm>
                  <a:off x="8644691" y="2390669"/>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3" y="73940"/>
                        <a:pt x="39026" y="70149"/>
                      </a:cubicBezTo>
                      <a:cubicBezTo>
                        <a:pt x="57349" y="66358"/>
                        <a:pt x="69353"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168" name="Freeform: Shape 2167">
                  <a:extLst>
                    <a:ext uri="{FF2B5EF4-FFF2-40B4-BE49-F238E27FC236}">
                      <a16:creationId xmlns:a16="http://schemas.microsoft.com/office/drawing/2014/main" id="{406CC8A7-BDEE-4A5E-B0E8-9D3F10922ED9}"/>
                    </a:ext>
                  </a:extLst>
                </p:cNvPr>
                <p:cNvSpPr/>
                <p:nvPr/>
              </p:nvSpPr>
              <p:spPr>
                <a:xfrm>
                  <a:off x="8471090" y="2226372"/>
                  <a:ext cx="66380" cy="70820"/>
                </a:xfrm>
                <a:custGeom>
                  <a:avLst/>
                  <a:gdLst>
                    <a:gd name="connsiteX0" fmla="*/ 27504 w 66380"/>
                    <a:gd name="connsiteY0" fmla="*/ 671 h 70820"/>
                    <a:gd name="connsiteX1" fmla="*/ 336 w 66380"/>
                    <a:gd name="connsiteY1" fmla="*/ 41740 h 70820"/>
                    <a:gd name="connsiteX2" fmla="*/ 38877 w 66380"/>
                    <a:gd name="connsiteY2" fmla="*/ 70172 h 70820"/>
                    <a:gd name="connsiteX3" fmla="*/ 66045 w 66380"/>
                    <a:gd name="connsiteY3" fmla="*/ 29103 h 70820"/>
                    <a:gd name="connsiteX4" fmla="*/ 27504 w 66380"/>
                    <a:gd name="connsiteY4" fmla="*/ 671 h 70820"/>
                    <a:gd name="connsiteX5" fmla="*/ 27504 w 66380"/>
                    <a:gd name="connsiteY5" fmla="*/ 671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820">
                      <a:moveTo>
                        <a:pt x="27504" y="671"/>
                      </a:moveTo>
                      <a:cubicBezTo>
                        <a:pt x="9813" y="3831"/>
                        <a:pt x="-2192" y="22153"/>
                        <a:pt x="336" y="41740"/>
                      </a:cubicBezTo>
                      <a:cubicBezTo>
                        <a:pt x="3495" y="60694"/>
                        <a:pt x="20554" y="73963"/>
                        <a:pt x="38877" y="70172"/>
                      </a:cubicBezTo>
                      <a:cubicBezTo>
                        <a:pt x="56568" y="67013"/>
                        <a:pt x="68572" y="48690"/>
                        <a:pt x="66045" y="29103"/>
                      </a:cubicBezTo>
                      <a:cubicBezTo>
                        <a:pt x="63518" y="9517"/>
                        <a:pt x="45827" y="-3120"/>
                        <a:pt x="27504" y="671"/>
                      </a:cubicBezTo>
                      <a:lnTo>
                        <a:pt x="27504" y="671"/>
                      </a:lnTo>
                      <a:close/>
                    </a:path>
                  </a:pathLst>
                </a:custGeom>
                <a:grpFill/>
                <a:ln w="63120" cap="flat">
                  <a:noFill/>
                  <a:prstDash val="solid"/>
                  <a:miter/>
                </a:ln>
              </p:spPr>
              <p:txBody>
                <a:bodyPr rtlCol="0" anchor="ctr"/>
                <a:lstStyle/>
                <a:p>
                  <a:endParaRPr lang="en-GB"/>
                </a:p>
              </p:txBody>
            </p:sp>
            <p:sp>
              <p:nvSpPr>
                <p:cNvPr id="2169" name="Freeform: Shape 2168">
                  <a:extLst>
                    <a:ext uri="{FF2B5EF4-FFF2-40B4-BE49-F238E27FC236}">
                      <a16:creationId xmlns:a16="http://schemas.microsoft.com/office/drawing/2014/main" id="{281A6CE2-A13D-41E4-AC07-C173D784F67D}"/>
                    </a:ext>
                  </a:extLst>
                </p:cNvPr>
                <p:cNvSpPr/>
                <p:nvPr/>
              </p:nvSpPr>
              <p:spPr>
                <a:xfrm>
                  <a:off x="9200062" y="2678147"/>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4" y="60671"/>
                        <a:pt x="20704" y="73940"/>
                        <a:pt x="39026" y="70149"/>
                      </a:cubicBezTo>
                      <a:cubicBezTo>
                        <a:pt x="56717" y="66989"/>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170" name="Freeform: Shape 2169">
                  <a:extLst>
                    <a:ext uri="{FF2B5EF4-FFF2-40B4-BE49-F238E27FC236}">
                      <a16:creationId xmlns:a16="http://schemas.microsoft.com/office/drawing/2014/main" id="{5FCB2851-2640-45FF-A954-BA0397FF5934}"/>
                    </a:ext>
                  </a:extLst>
                </p:cNvPr>
                <p:cNvSpPr/>
                <p:nvPr/>
              </p:nvSpPr>
              <p:spPr>
                <a:xfrm>
                  <a:off x="9189953" y="3057240"/>
                  <a:ext cx="66679" cy="70797"/>
                </a:xfrm>
                <a:custGeom>
                  <a:avLst/>
                  <a:gdLst>
                    <a:gd name="connsiteX0" fmla="*/ 27653 w 66679"/>
                    <a:gd name="connsiteY0" fmla="*/ 648 h 70797"/>
                    <a:gd name="connsiteX1" fmla="*/ 485 w 66679"/>
                    <a:gd name="connsiteY1" fmla="*/ 41716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6"/>
                      </a:cubicBezTo>
                      <a:cubicBezTo>
                        <a:pt x="3644" y="60671"/>
                        <a:pt x="20703" y="73939"/>
                        <a:pt x="39026" y="70149"/>
                      </a:cubicBezTo>
                      <a:cubicBezTo>
                        <a:pt x="56717" y="66989"/>
                        <a:pt x="69354" y="48667"/>
                        <a:pt x="66195" y="29080"/>
                      </a:cubicBezTo>
                      <a:cubicBezTo>
                        <a:pt x="63036" y="10125"/>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2171" name="Freeform: Shape 2170">
                  <a:extLst>
                    <a:ext uri="{FF2B5EF4-FFF2-40B4-BE49-F238E27FC236}">
                      <a16:creationId xmlns:a16="http://schemas.microsoft.com/office/drawing/2014/main" id="{685C0BA1-CEA0-4CF6-9FE3-BC757EC622EE}"/>
                    </a:ext>
                  </a:extLst>
                </p:cNvPr>
                <p:cNvSpPr/>
                <p:nvPr/>
              </p:nvSpPr>
              <p:spPr>
                <a:xfrm>
                  <a:off x="8750205" y="2517665"/>
                  <a:ext cx="66544" cy="70820"/>
                </a:xfrm>
                <a:custGeom>
                  <a:avLst/>
                  <a:gdLst>
                    <a:gd name="connsiteX0" fmla="*/ 27653 w 66544"/>
                    <a:gd name="connsiteY0" fmla="*/ 648 h 70820"/>
                    <a:gd name="connsiteX1" fmla="*/ 485 w 66544"/>
                    <a:gd name="connsiteY1" fmla="*/ 41717 h 70820"/>
                    <a:gd name="connsiteX2" fmla="*/ 39026 w 66544"/>
                    <a:gd name="connsiteY2" fmla="*/ 70149 h 70820"/>
                    <a:gd name="connsiteX3" fmla="*/ 66195 w 66544"/>
                    <a:gd name="connsiteY3" fmla="*/ 29080 h 70820"/>
                    <a:gd name="connsiteX4" fmla="*/ 27653 w 66544"/>
                    <a:gd name="connsiteY4" fmla="*/ 648 h 70820"/>
                    <a:gd name="connsiteX5" fmla="*/ 27653 w 66544"/>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4" h="70820">
                      <a:moveTo>
                        <a:pt x="27653" y="648"/>
                      </a:moveTo>
                      <a:cubicBezTo>
                        <a:pt x="9963" y="3808"/>
                        <a:pt x="-2674" y="22130"/>
                        <a:pt x="485" y="41717"/>
                      </a:cubicBezTo>
                      <a:cubicBezTo>
                        <a:pt x="3644" y="61303"/>
                        <a:pt x="20703" y="73940"/>
                        <a:pt x="39026" y="70149"/>
                      </a:cubicBezTo>
                      <a:cubicBezTo>
                        <a:pt x="57349" y="66358"/>
                        <a:pt x="68722" y="48667"/>
                        <a:pt x="66195" y="29080"/>
                      </a:cubicBezTo>
                      <a:cubicBezTo>
                        <a:pt x="63035"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2172" name="Freeform: Shape 2171">
                  <a:extLst>
                    <a:ext uri="{FF2B5EF4-FFF2-40B4-BE49-F238E27FC236}">
                      <a16:creationId xmlns:a16="http://schemas.microsoft.com/office/drawing/2014/main" id="{8EC89F23-6FE7-40F6-8E6B-A11233106613}"/>
                    </a:ext>
                  </a:extLst>
                </p:cNvPr>
                <p:cNvSpPr/>
                <p:nvPr/>
              </p:nvSpPr>
              <p:spPr>
                <a:xfrm>
                  <a:off x="8552445" y="2164477"/>
                  <a:ext cx="66698" cy="70820"/>
                </a:xfrm>
                <a:custGeom>
                  <a:avLst/>
                  <a:gdLst>
                    <a:gd name="connsiteX0" fmla="*/ 27653 w 66698"/>
                    <a:gd name="connsiteY0" fmla="*/ 648 h 70820"/>
                    <a:gd name="connsiteX1" fmla="*/ 485 w 66698"/>
                    <a:gd name="connsiteY1" fmla="*/ 41717 h 70820"/>
                    <a:gd name="connsiteX2" fmla="*/ 39026 w 66698"/>
                    <a:gd name="connsiteY2" fmla="*/ 70149 h 70820"/>
                    <a:gd name="connsiteX3" fmla="*/ 66194 w 66698"/>
                    <a:gd name="connsiteY3" fmla="*/ 29080 h 70820"/>
                    <a:gd name="connsiteX4" fmla="*/ 27653 w 66698"/>
                    <a:gd name="connsiteY4" fmla="*/ 648 h 70820"/>
                    <a:gd name="connsiteX5" fmla="*/ 27653 w 66698"/>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820">
                      <a:moveTo>
                        <a:pt x="27653" y="648"/>
                      </a:moveTo>
                      <a:cubicBezTo>
                        <a:pt x="9962" y="3808"/>
                        <a:pt x="-2674" y="22130"/>
                        <a:pt x="485" y="41717"/>
                      </a:cubicBezTo>
                      <a:cubicBezTo>
                        <a:pt x="3644" y="61303"/>
                        <a:pt x="20704" y="73940"/>
                        <a:pt x="39026" y="70149"/>
                      </a:cubicBezTo>
                      <a:cubicBezTo>
                        <a:pt x="57349" y="66358"/>
                        <a:pt x="69354" y="48667"/>
                        <a:pt x="66194" y="29080"/>
                      </a:cubicBezTo>
                      <a:cubicBezTo>
                        <a:pt x="63035"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2173" name="Freeform: Shape 2172">
                  <a:extLst>
                    <a:ext uri="{FF2B5EF4-FFF2-40B4-BE49-F238E27FC236}">
                      <a16:creationId xmlns:a16="http://schemas.microsoft.com/office/drawing/2014/main" id="{07F3CAD6-4CC3-4338-80B4-C729FDD6A772}"/>
                    </a:ext>
                  </a:extLst>
                </p:cNvPr>
                <p:cNvSpPr/>
                <p:nvPr/>
              </p:nvSpPr>
              <p:spPr>
                <a:xfrm>
                  <a:off x="8334467" y="1949658"/>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4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3" y="73940"/>
                        <a:pt x="39026" y="70149"/>
                      </a:cubicBezTo>
                      <a:cubicBezTo>
                        <a:pt x="57349" y="66358"/>
                        <a:pt x="69354" y="48667"/>
                        <a:pt x="66194"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174" name="Freeform: Shape 2173">
                  <a:extLst>
                    <a:ext uri="{FF2B5EF4-FFF2-40B4-BE49-F238E27FC236}">
                      <a16:creationId xmlns:a16="http://schemas.microsoft.com/office/drawing/2014/main" id="{75AD12AF-AF7C-490D-96DC-7852A0DC2E77}"/>
                    </a:ext>
                  </a:extLst>
                </p:cNvPr>
                <p:cNvSpPr/>
                <p:nvPr/>
              </p:nvSpPr>
              <p:spPr>
                <a:xfrm>
                  <a:off x="8072261" y="1880157"/>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8"/>
                        <a:pt x="-2674" y="22130"/>
                        <a:pt x="485" y="41717"/>
                      </a:cubicBezTo>
                      <a:cubicBezTo>
                        <a:pt x="3644" y="60671"/>
                        <a:pt x="20703" y="73940"/>
                        <a:pt x="39026" y="70149"/>
                      </a:cubicBezTo>
                      <a:cubicBezTo>
                        <a:pt x="57349" y="66358"/>
                        <a:pt x="69354" y="48667"/>
                        <a:pt x="66195" y="29080"/>
                      </a:cubicBezTo>
                      <a:cubicBezTo>
                        <a:pt x="63036"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175" name="Freeform: Shape 2174">
                  <a:extLst>
                    <a:ext uri="{FF2B5EF4-FFF2-40B4-BE49-F238E27FC236}">
                      <a16:creationId xmlns:a16="http://schemas.microsoft.com/office/drawing/2014/main" id="{D60B840F-7894-4A44-BAEA-7E423D187F03}"/>
                    </a:ext>
                  </a:extLst>
                </p:cNvPr>
                <p:cNvSpPr/>
                <p:nvPr/>
              </p:nvSpPr>
              <p:spPr>
                <a:xfrm>
                  <a:off x="7962956" y="1753161"/>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2176" name="Freeform: Shape 2175">
                  <a:extLst>
                    <a:ext uri="{FF2B5EF4-FFF2-40B4-BE49-F238E27FC236}">
                      <a16:creationId xmlns:a16="http://schemas.microsoft.com/office/drawing/2014/main" id="{4339FA54-4BE9-4E3A-AFCA-05A1DEB0D0D8}"/>
                    </a:ext>
                  </a:extLst>
                </p:cNvPr>
                <p:cNvSpPr/>
                <p:nvPr/>
              </p:nvSpPr>
              <p:spPr>
                <a:xfrm>
                  <a:off x="7952847" y="1545292"/>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4" y="60671"/>
                        <a:pt x="20703" y="73940"/>
                        <a:pt x="39026" y="70149"/>
                      </a:cubicBezTo>
                      <a:cubicBezTo>
                        <a:pt x="56717" y="66989"/>
                        <a:pt x="69354" y="48667"/>
                        <a:pt x="66195" y="29080"/>
                      </a:cubicBezTo>
                      <a:cubicBezTo>
                        <a:pt x="63036"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2177" name="Freeform: Shape 2176">
                  <a:extLst>
                    <a:ext uri="{FF2B5EF4-FFF2-40B4-BE49-F238E27FC236}">
                      <a16:creationId xmlns:a16="http://schemas.microsoft.com/office/drawing/2014/main" id="{30BB71D1-B46D-47B4-B4BF-52A6081D6F1F}"/>
                    </a:ext>
                  </a:extLst>
                </p:cNvPr>
                <p:cNvSpPr/>
                <p:nvPr/>
              </p:nvSpPr>
              <p:spPr>
                <a:xfrm>
                  <a:off x="7775455" y="1549083"/>
                  <a:ext cx="66549" cy="70797"/>
                </a:xfrm>
                <a:custGeom>
                  <a:avLst/>
                  <a:gdLst>
                    <a:gd name="connsiteX0" fmla="*/ 27504 w 66549"/>
                    <a:gd name="connsiteY0" fmla="*/ 648 h 70797"/>
                    <a:gd name="connsiteX1" fmla="*/ 336 w 66549"/>
                    <a:gd name="connsiteY1" fmla="*/ 41717 h 70797"/>
                    <a:gd name="connsiteX2" fmla="*/ 38877 w 66549"/>
                    <a:gd name="connsiteY2" fmla="*/ 70149 h 70797"/>
                    <a:gd name="connsiteX3" fmla="*/ 66045 w 66549"/>
                    <a:gd name="connsiteY3" fmla="*/ 29080 h 70797"/>
                    <a:gd name="connsiteX4" fmla="*/ 27504 w 66549"/>
                    <a:gd name="connsiteY4" fmla="*/ 648 h 70797"/>
                    <a:gd name="connsiteX5" fmla="*/ 27504 w 6654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9" h="70797">
                      <a:moveTo>
                        <a:pt x="27504" y="648"/>
                      </a:moveTo>
                      <a:cubicBezTo>
                        <a:pt x="9813" y="3807"/>
                        <a:pt x="-2191" y="22130"/>
                        <a:pt x="336" y="41717"/>
                      </a:cubicBezTo>
                      <a:cubicBezTo>
                        <a:pt x="3495" y="60671"/>
                        <a:pt x="20554" y="73940"/>
                        <a:pt x="38877" y="70149"/>
                      </a:cubicBezTo>
                      <a:cubicBezTo>
                        <a:pt x="57200" y="66358"/>
                        <a:pt x="69204" y="48667"/>
                        <a:pt x="66045" y="29080"/>
                      </a:cubicBezTo>
                      <a:cubicBezTo>
                        <a:pt x="62886" y="10126"/>
                        <a:pt x="45827" y="-3143"/>
                        <a:pt x="27504" y="648"/>
                      </a:cubicBezTo>
                      <a:lnTo>
                        <a:pt x="27504" y="648"/>
                      </a:lnTo>
                      <a:close/>
                    </a:path>
                  </a:pathLst>
                </a:custGeom>
                <a:grpFill/>
                <a:ln w="63120" cap="flat">
                  <a:noFill/>
                  <a:prstDash val="solid"/>
                  <a:miter/>
                </a:ln>
              </p:spPr>
              <p:txBody>
                <a:bodyPr rtlCol="0" anchor="ctr"/>
                <a:lstStyle/>
                <a:p>
                  <a:endParaRPr lang="en-GB"/>
                </a:p>
              </p:txBody>
            </p:sp>
            <p:sp>
              <p:nvSpPr>
                <p:cNvPr id="2178" name="Freeform: Shape 2177">
                  <a:extLst>
                    <a:ext uri="{FF2B5EF4-FFF2-40B4-BE49-F238E27FC236}">
                      <a16:creationId xmlns:a16="http://schemas.microsoft.com/office/drawing/2014/main" id="{3696593C-659E-4DF8-B1DF-F35C4A750E9A}"/>
                    </a:ext>
                  </a:extLst>
                </p:cNvPr>
                <p:cNvSpPr/>
                <p:nvPr/>
              </p:nvSpPr>
              <p:spPr>
                <a:xfrm>
                  <a:off x="7785564" y="1319732"/>
                  <a:ext cx="66395" cy="70820"/>
                </a:xfrm>
                <a:custGeom>
                  <a:avLst/>
                  <a:gdLst>
                    <a:gd name="connsiteX0" fmla="*/ 27504 w 66395"/>
                    <a:gd name="connsiteY0" fmla="*/ 648 h 70820"/>
                    <a:gd name="connsiteX1" fmla="*/ 336 w 66395"/>
                    <a:gd name="connsiteY1" fmla="*/ 41717 h 70820"/>
                    <a:gd name="connsiteX2" fmla="*/ 38877 w 66395"/>
                    <a:gd name="connsiteY2" fmla="*/ 70149 h 70820"/>
                    <a:gd name="connsiteX3" fmla="*/ 66045 w 66395"/>
                    <a:gd name="connsiteY3" fmla="*/ 29080 h 70820"/>
                    <a:gd name="connsiteX4" fmla="*/ 27504 w 66395"/>
                    <a:gd name="connsiteY4" fmla="*/ 648 h 70820"/>
                    <a:gd name="connsiteX5" fmla="*/ 27504 w 66395"/>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95" h="70820">
                      <a:moveTo>
                        <a:pt x="27504" y="648"/>
                      </a:moveTo>
                      <a:cubicBezTo>
                        <a:pt x="9813" y="3807"/>
                        <a:pt x="-2191" y="22130"/>
                        <a:pt x="336" y="41717"/>
                      </a:cubicBezTo>
                      <a:cubicBezTo>
                        <a:pt x="2863" y="61303"/>
                        <a:pt x="20554" y="73940"/>
                        <a:pt x="38877" y="70149"/>
                      </a:cubicBezTo>
                      <a:cubicBezTo>
                        <a:pt x="57200" y="66358"/>
                        <a:pt x="68572" y="48667"/>
                        <a:pt x="66045" y="29080"/>
                      </a:cubicBezTo>
                      <a:cubicBezTo>
                        <a:pt x="62886" y="10126"/>
                        <a:pt x="45827" y="-3142"/>
                        <a:pt x="27504" y="648"/>
                      </a:cubicBezTo>
                      <a:lnTo>
                        <a:pt x="27504" y="648"/>
                      </a:lnTo>
                      <a:close/>
                    </a:path>
                  </a:pathLst>
                </a:custGeom>
                <a:grpFill/>
                <a:ln w="63120" cap="flat">
                  <a:noFill/>
                  <a:prstDash val="solid"/>
                  <a:miter/>
                </a:ln>
              </p:spPr>
              <p:txBody>
                <a:bodyPr rtlCol="0" anchor="ctr"/>
                <a:lstStyle/>
                <a:p>
                  <a:endParaRPr lang="en-GB"/>
                </a:p>
              </p:txBody>
            </p:sp>
            <p:sp>
              <p:nvSpPr>
                <p:cNvPr id="2179" name="Freeform: Shape 2178">
                  <a:extLst>
                    <a:ext uri="{FF2B5EF4-FFF2-40B4-BE49-F238E27FC236}">
                      <a16:creationId xmlns:a16="http://schemas.microsoft.com/office/drawing/2014/main" id="{3F6D1093-8F77-4FE4-93BE-8A63709FAC6A}"/>
                    </a:ext>
                  </a:extLst>
                </p:cNvPr>
                <p:cNvSpPr/>
                <p:nvPr/>
              </p:nvSpPr>
              <p:spPr>
                <a:xfrm>
                  <a:off x="7544884" y="11633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0" name="Freeform: Shape 2179">
                  <a:extLst>
                    <a:ext uri="{FF2B5EF4-FFF2-40B4-BE49-F238E27FC236}">
                      <a16:creationId xmlns:a16="http://schemas.microsoft.com/office/drawing/2014/main" id="{2906AD78-04EC-44D9-AC1F-395122B95DED}"/>
                    </a:ext>
                  </a:extLst>
                </p:cNvPr>
                <p:cNvSpPr/>
                <p:nvPr/>
              </p:nvSpPr>
              <p:spPr>
                <a:xfrm>
                  <a:off x="7606171" y="1028800"/>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1" name="Freeform: Shape 2180">
                  <a:extLst>
                    <a:ext uri="{FF2B5EF4-FFF2-40B4-BE49-F238E27FC236}">
                      <a16:creationId xmlns:a16="http://schemas.microsoft.com/office/drawing/2014/main" id="{4EE54909-9FA2-47BC-9D5E-9A5B24E10839}"/>
                    </a:ext>
                  </a:extLst>
                </p:cNvPr>
                <p:cNvSpPr/>
                <p:nvPr/>
              </p:nvSpPr>
              <p:spPr>
                <a:xfrm>
                  <a:off x="7391351" y="93781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7"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2" name="Freeform: Shape 2181">
                  <a:extLst>
                    <a:ext uri="{FF2B5EF4-FFF2-40B4-BE49-F238E27FC236}">
                      <a16:creationId xmlns:a16="http://schemas.microsoft.com/office/drawing/2014/main" id="{96CC79A4-5A7E-4D6B-8245-E6AEAB176D7B}"/>
                    </a:ext>
                  </a:extLst>
                </p:cNvPr>
                <p:cNvSpPr/>
                <p:nvPr/>
              </p:nvSpPr>
              <p:spPr>
                <a:xfrm>
                  <a:off x="7558784" y="850627"/>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3" name="Freeform: Shape 2182">
                  <a:extLst>
                    <a:ext uri="{FF2B5EF4-FFF2-40B4-BE49-F238E27FC236}">
                      <a16:creationId xmlns:a16="http://schemas.microsoft.com/office/drawing/2014/main" id="{4A9550CF-239C-476F-82BA-CEDB17A57DAD}"/>
                    </a:ext>
                  </a:extLst>
                </p:cNvPr>
                <p:cNvSpPr/>
                <p:nvPr/>
              </p:nvSpPr>
              <p:spPr>
                <a:xfrm>
                  <a:off x="7616280" y="130174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4" name="Freeform: Shape 2183">
                  <a:extLst>
                    <a:ext uri="{FF2B5EF4-FFF2-40B4-BE49-F238E27FC236}">
                      <a16:creationId xmlns:a16="http://schemas.microsoft.com/office/drawing/2014/main" id="{D995457A-20A0-466A-8E34-20DF6F1CF23D}"/>
                    </a:ext>
                  </a:extLst>
                </p:cNvPr>
                <p:cNvSpPr/>
                <p:nvPr/>
              </p:nvSpPr>
              <p:spPr>
                <a:xfrm>
                  <a:off x="8185551" y="182994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5" name="Freeform: Shape 2184">
                  <a:extLst>
                    <a:ext uri="{FF2B5EF4-FFF2-40B4-BE49-F238E27FC236}">
                      <a16:creationId xmlns:a16="http://schemas.microsoft.com/office/drawing/2014/main" id="{33FE675C-0A03-4E43-85D2-9AEFAECC3896}"/>
                    </a:ext>
                  </a:extLst>
                </p:cNvPr>
                <p:cNvSpPr/>
                <p:nvPr/>
              </p:nvSpPr>
              <p:spPr>
                <a:xfrm>
                  <a:off x="8754822" y="229623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186" name="Freeform: Shape 2185">
                  <a:extLst>
                    <a:ext uri="{FF2B5EF4-FFF2-40B4-BE49-F238E27FC236}">
                      <a16:creationId xmlns:a16="http://schemas.microsoft.com/office/drawing/2014/main" id="{474B7036-5501-48D1-868D-A812B19110FD}"/>
                    </a:ext>
                  </a:extLst>
                </p:cNvPr>
                <p:cNvSpPr/>
                <p:nvPr/>
              </p:nvSpPr>
              <p:spPr>
                <a:xfrm>
                  <a:off x="8934890" y="2694913"/>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8"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187" name="Freeform: Shape 2186">
                  <a:extLst>
                    <a:ext uri="{FF2B5EF4-FFF2-40B4-BE49-F238E27FC236}">
                      <a16:creationId xmlns:a16="http://schemas.microsoft.com/office/drawing/2014/main" id="{2620D94C-36F6-464A-BF54-0E798FC47162}"/>
                    </a:ext>
                  </a:extLst>
                </p:cNvPr>
                <p:cNvSpPr/>
                <p:nvPr/>
              </p:nvSpPr>
              <p:spPr>
                <a:xfrm>
                  <a:off x="9367056" y="283707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8" name="Freeform: Shape 2187">
                  <a:extLst>
                    <a:ext uri="{FF2B5EF4-FFF2-40B4-BE49-F238E27FC236}">
                      <a16:creationId xmlns:a16="http://schemas.microsoft.com/office/drawing/2014/main" id="{1F1676B1-09FC-44D5-AB98-05564C264951}"/>
                    </a:ext>
                  </a:extLst>
                </p:cNvPr>
                <p:cNvSpPr/>
                <p:nvPr/>
              </p:nvSpPr>
              <p:spPr>
                <a:xfrm>
                  <a:off x="7680725" y="120507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89" name="Freeform: Shape 2188">
                  <a:extLst>
                    <a:ext uri="{FF2B5EF4-FFF2-40B4-BE49-F238E27FC236}">
                      <a16:creationId xmlns:a16="http://schemas.microsoft.com/office/drawing/2014/main" id="{59E8EA43-1BDE-4621-B2AA-BB2EB9DBF4F7}"/>
                    </a:ext>
                  </a:extLst>
                </p:cNvPr>
                <p:cNvSpPr/>
                <p:nvPr/>
              </p:nvSpPr>
              <p:spPr>
                <a:xfrm>
                  <a:off x="7796349" y="251673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0" name="Freeform: Shape 2189">
                  <a:extLst>
                    <a:ext uri="{FF2B5EF4-FFF2-40B4-BE49-F238E27FC236}">
                      <a16:creationId xmlns:a16="http://schemas.microsoft.com/office/drawing/2014/main" id="{A61DF018-BAF7-45A3-A817-A4DB211B83DA}"/>
                    </a:ext>
                  </a:extLst>
                </p:cNvPr>
                <p:cNvSpPr/>
                <p:nvPr/>
              </p:nvSpPr>
              <p:spPr>
                <a:xfrm>
                  <a:off x="7718003" y="2611512"/>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6"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1" name="Freeform: Shape 2190">
                  <a:extLst>
                    <a:ext uri="{FF2B5EF4-FFF2-40B4-BE49-F238E27FC236}">
                      <a16:creationId xmlns:a16="http://schemas.microsoft.com/office/drawing/2014/main" id="{074D6972-0CF1-4BF6-92A9-54948BECA136}"/>
                    </a:ext>
                  </a:extLst>
                </p:cNvPr>
                <p:cNvSpPr/>
                <p:nvPr/>
              </p:nvSpPr>
              <p:spPr>
                <a:xfrm>
                  <a:off x="8113523" y="2487675"/>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2" name="Freeform: Shape 2191">
                  <a:extLst>
                    <a:ext uri="{FF2B5EF4-FFF2-40B4-BE49-F238E27FC236}">
                      <a16:creationId xmlns:a16="http://schemas.microsoft.com/office/drawing/2014/main" id="{19624FE4-B5D6-4C5B-B48E-7EA439CA3D19}"/>
                    </a:ext>
                  </a:extLst>
                </p:cNvPr>
                <p:cNvSpPr/>
                <p:nvPr/>
              </p:nvSpPr>
              <p:spPr>
                <a:xfrm>
                  <a:off x="8590548" y="1875441"/>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3" name="Freeform: Shape 2192">
                  <a:extLst>
                    <a:ext uri="{FF2B5EF4-FFF2-40B4-BE49-F238E27FC236}">
                      <a16:creationId xmlns:a16="http://schemas.microsoft.com/office/drawing/2014/main" id="{47964F9E-4C53-40EC-8ECB-51CD14CF4E10}"/>
                    </a:ext>
                  </a:extLst>
                </p:cNvPr>
                <p:cNvSpPr/>
                <p:nvPr/>
              </p:nvSpPr>
              <p:spPr>
                <a:xfrm>
                  <a:off x="8600657" y="187165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4" name="Freeform: Shape 2193">
                  <a:extLst>
                    <a:ext uri="{FF2B5EF4-FFF2-40B4-BE49-F238E27FC236}">
                      <a16:creationId xmlns:a16="http://schemas.microsoft.com/office/drawing/2014/main" id="{C9ACDA88-C974-4A4F-A59C-885BB43A431D}"/>
                    </a:ext>
                  </a:extLst>
                </p:cNvPr>
                <p:cNvSpPr/>
                <p:nvPr/>
              </p:nvSpPr>
              <p:spPr>
                <a:xfrm>
                  <a:off x="9030296" y="163850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195" name="Freeform: Shape 2194">
                  <a:extLst>
                    <a:ext uri="{FF2B5EF4-FFF2-40B4-BE49-F238E27FC236}">
                      <a16:creationId xmlns:a16="http://schemas.microsoft.com/office/drawing/2014/main" id="{D5F88A29-0562-44E5-9B88-88ED9810940D}"/>
                    </a:ext>
                  </a:extLst>
                </p:cNvPr>
                <p:cNvSpPr/>
                <p:nvPr/>
              </p:nvSpPr>
              <p:spPr>
                <a:xfrm>
                  <a:off x="9125701" y="1066710"/>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6" name="Freeform: Shape 2195">
                  <a:extLst>
                    <a:ext uri="{FF2B5EF4-FFF2-40B4-BE49-F238E27FC236}">
                      <a16:creationId xmlns:a16="http://schemas.microsoft.com/office/drawing/2014/main" id="{D96FCA4F-AEA2-4A4C-8C61-9CC208FD3702}"/>
                    </a:ext>
                  </a:extLst>
                </p:cNvPr>
                <p:cNvSpPr/>
                <p:nvPr/>
              </p:nvSpPr>
              <p:spPr>
                <a:xfrm>
                  <a:off x="9186987" y="95361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197" name="Freeform: Shape 2196">
                  <a:extLst>
                    <a:ext uri="{FF2B5EF4-FFF2-40B4-BE49-F238E27FC236}">
                      <a16:creationId xmlns:a16="http://schemas.microsoft.com/office/drawing/2014/main" id="{F5A379F5-BFC9-4F81-AB6D-E491E87D1F9D}"/>
                    </a:ext>
                  </a:extLst>
                </p:cNvPr>
                <p:cNvSpPr/>
                <p:nvPr/>
              </p:nvSpPr>
              <p:spPr>
                <a:xfrm>
                  <a:off x="9404966"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198" name="Freeform: Shape 2197">
                  <a:extLst>
                    <a:ext uri="{FF2B5EF4-FFF2-40B4-BE49-F238E27FC236}">
                      <a16:creationId xmlns:a16="http://schemas.microsoft.com/office/drawing/2014/main" id="{C93D57FC-A121-4E92-82A1-BF1ED9EEEAAD}"/>
                    </a:ext>
                  </a:extLst>
                </p:cNvPr>
                <p:cNvSpPr/>
                <p:nvPr/>
              </p:nvSpPr>
              <p:spPr>
                <a:xfrm>
                  <a:off x="9456143" y="89927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1"/>
                        <a:pt x="12296" y="42010"/>
                        <a:pt x="22406"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199" name="Freeform: Shape 2198">
                  <a:extLst>
                    <a:ext uri="{FF2B5EF4-FFF2-40B4-BE49-F238E27FC236}">
                      <a16:creationId xmlns:a16="http://schemas.microsoft.com/office/drawing/2014/main" id="{A5D47B14-2D8F-4832-9378-CFE72667B3EB}"/>
                    </a:ext>
                  </a:extLst>
                </p:cNvPr>
                <p:cNvSpPr/>
                <p:nvPr/>
              </p:nvSpPr>
              <p:spPr>
                <a:xfrm>
                  <a:off x="9020818" y="8942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00" name="Freeform: Shape 2199">
                  <a:extLst>
                    <a:ext uri="{FF2B5EF4-FFF2-40B4-BE49-F238E27FC236}">
                      <a16:creationId xmlns:a16="http://schemas.microsoft.com/office/drawing/2014/main" id="{9DB4C335-131E-4359-8EF3-5D83087E5D8F}"/>
                    </a:ext>
                  </a:extLst>
                </p:cNvPr>
                <p:cNvSpPr/>
                <p:nvPr/>
              </p:nvSpPr>
              <p:spPr>
                <a:xfrm>
                  <a:off x="8866654"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1" name="Freeform: Shape 2200">
                  <a:extLst>
                    <a:ext uri="{FF2B5EF4-FFF2-40B4-BE49-F238E27FC236}">
                      <a16:creationId xmlns:a16="http://schemas.microsoft.com/office/drawing/2014/main" id="{6E24614A-ECAF-4F2A-BE38-1A6E7C88D7D3}"/>
                    </a:ext>
                  </a:extLst>
                </p:cNvPr>
                <p:cNvSpPr/>
                <p:nvPr/>
              </p:nvSpPr>
              <p:spPr>
                <a:xfrm>
                  <a:off x="8649308" y="8898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2" name="Freeform: Shape 2201">
                  <a:extLst>
                    <a:ext uri="{FF2B5EF4-FFF2-40B4-BE49-F238E27FC236}">
                      <a16:creationId xmlns:a16="http://schemas.microsoft.com/office/drawing/2014/main" id="{9A5DF8BF-583D-47F4-A417-D150CA4093E6}"/>
                    </a:ext>
                  </a:extLst>
                </p:cNvPr>
                <p:cNvSpPr/>
                <p:nvPr/>
              </p:nvSpPr>
              <p:spPr>
                <a:xfrm>
                  <a:off x="8322656" y="991523"/>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3" name="Freeform: Shape 2202">
                  <a:extLst>
                    <a:ext uri="{FF2B5EF4-FFF2-40B4-BE49-F238E27FC236}">
                      <a16:creationId xmlns:a16="http://schemas.microsoft.com/office/drawing/2014/main" id="{71CC24A1-63DB-4A4A-93F5-9431CE7C8B64}"/>
                    </a:ext>
                  </a:extLst>
                </p:cNvPr>
                <p:cNvSpPr/>
                <p:nvPr/>
              </p:nvSpPr>
              <p:spPr>
                <a:xfrm>
                  <a:off x="8119210"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4" name="Freeform: Shape 2203">
                  <a:extLst>
                    <a:ext uri="{FF2B5EF4-FFF2-40B4-BE49-F238E27FC236}">
                      <a16:creationId xmlns:a16="http://schemas.microsoft.com/office/drawing/2014/main" id="{1E73C869-09F4-4147-9D52-750BB55EE935}"/>
                    </a:ext>
                  </a:extLst>
                </p:cNvPr>
                <p:cNvSpPr/>
                <p:nvPr/>
              </p:nvSpPr>
              <p:spPr>
                <a:xfrm>
                  <a:off x="7824149" y="899277"/>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6"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5" name="Freeform: Shape 2204">
                  <a:extLst>
                    <a:ext uri="{FF2B5EF4-FFF2-40B4-BE49-F238E27FC236}">
                      <a16:creationId xmlns:a16="http://schemas.microsoft.com/office/drawing/2014/main" id="{FDBE0F36-1E87-41A0-9A87-04F0250C0107}"/>
                    </a:ext>
                  </a:extLst>
                </p:cNvPr>
                <p:cNvSpPr/>
                <p:nvPr/>
              </p:nvSpPr>
              <p:spPr>
                <a:xfrm>
                  <a:off x="7629548"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6" name="Freeform: Shape 2205">
                  <a:extLst>
                    <a:ext uri="{FF2B5EF4-FFF2-40B4-BE49-F238E27FC236}">
                      <a16:creationId xmlns:a16="http://schemas.microsoft.com/office/drawing/2014/main" id="{46E0159C-F308-41A2-B9DC-931114281590}"/>
                    </a:ext>
                  </a:extLst>
                </p:cNvPr>
                <p:cNvSpPr/>
                <p:nvPr/>
              </p:nvSpPr>
              <p:spPr>
                <a:xfrm>
                  <a:off x="7963781" y="145085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7" name="Freeform: Shape 2206">
                  <a:extLst>
                    <a:ext uri="{FF2B5EF4-FFF2-40B4-BE49-F238E27FC236}">
                      <a16:creationId xmlns:a16="http://schemas.microsoft.com/office/drawing/2014/main" id="{B2B20049-570E-4F5A-84AA-5895DB153B32}"/>
                    </a:ext>
                  </a:extLst>
                </p:cNvPr>
                <p:cNvSpPr/>
                <p:nvPr/>
              </p:nvSpPr>
              <p:spPr>
                <a:xfrm>
                  <a:off x="8109100" y="152351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8" name="Freeform: Shape 2207">
                  <a:extLst>
                    <a:ext uri="{FF2B5EF4-FFF2-40B4-BE49-F238E27FC236}">
                      <a16:creationId xmlns:a16="http://schemas.microsoft.com/office/drawing/2014/main" id="{B3AD84D5-CAE9-4624-8B04-F36BB526EF81}"/>
                    </a:ext>
                  </a:extLst>
                </p:cNvPr>
                <p:cNvSpPr/>
                <p:nvPr/>
              </p:nvSpPr>
              <p:spPr>
                <a:xfrm>
                  <a:off x="8394684" y="1387675"/>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09" name="Freeform: Shape 2208">
                  <a:extLst>
                    <a:ext uri="{FF2B5EF4-FFF2-40B4-BE49-F238E27FC236}">
                      <a16:creationId xmlns:a16="http://schemas.microsoft.com/office/drawing/2014/main" id="{FD44FF19-5FB7-4EA7-944B-4FD935DAED89}"/>
                    </a:ext>
                  </a:extLst>
                </p:cNvPr>
                <p:cNvSpPr/>
                <p:nvPr/>
              </p:nvSpPr>
              <p:spPr>
                <a:xfrm>
                  <a:off x="8671421" y="1504562"/>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10" name="Freeform: Shape 2209">
                  <a:extLst>
                    <a:ext uri="{FF2B5EF4-FFF2-40B4-BE49-F238E27FC236}">
                      <a16:creationId xmlns:a16="http://schemas.microsoft.com/office/drawing/2014/main" id="{F90D4252-C450-4EAC-AC8F-D913D11720A6}"/>
                    </a:ext>
                  </a:extLst>
                </p:cNvPr>
                <p:cNvSpPr/>
                <p:nvPr/>
              </p:nvSpPr>
              <p:spPr>
                <a:xfrm>
                  <a:off x="8793363" y="1392729"/>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11" name="Freeform: Shape 2210">
                  <a:extLst>
                    <a:ext uri="{FF2B5EF4-FFF2-40B4-BE49-F238E27FC236}">
                      <a16:creationId xmlns:a16="http://schemas.microsoft.com/office/drawing/2014/main" id="{1AD2601E-D3C6-4FFE-A2B2-A059390BAF83}"/>
                    </a:ext>
                  </a:extLst>
                </p:cNvPr>
                <p:cNvSpPr/>
                <p:nvPr/>
              </p:nvSpPr>
              <p:spPr>
                <a:xfrm>
                  <a:off x="8938682" y="142179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2" name="Freeform: Shape 2211">
                  <a:extLst>
                    <a:ext uri="{FF2B5EF4-FFF2-40B4-BE49-F238E27FC236}">
                      <a16:creationId xmlns:a16="http://schemas.microsoft.com/office/drawing/2014/main" id="{A6225B59-B20A-41EB-A30F-BEA0B4196C89}"/>
                    </a:ext>
                  </a:extLst>
                </p:cNvPr>
                <p:cNvSpPr/>
                <p:nvPr/>
              </p:nvSpPr>
              <p:spPr>
                <a:xfrm>
                  <a:off x="8231674" y="272524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3" name="Freeform: Shape 2212">
                  <a:extLst>
                    <a:ext uri="{FF2B5EF4-FFF2-40B4-BE49-F238E27FC236}">
                      <a16:creationId xmlns:a16="http://schemas.microsoft.com/office/drawing/2014/main" id="{397AAB70-EE4C-46F8-9A81-1A5D5CA83E98}"/>
                    </a:ext>
                  </a:extLst>
                </p:cNvPr>
                <p:cNvSpPr/>
                <p:nvPr/>
              </p:nvSpPr>
              <p:spPr>
                <a:xfrm>
                  <a:off x="8299279" y="276883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4" name="Freeform: Shape 2213">
                  <a:extLst>
                    <a:ext uri="{FF2B5EF4-FFF2-40B4-BE49-F238E27FC236}">
                      <a16:creationId xmlns:a16="http://schemas.microsoft.com/office/drawing/2014/main" id="{EC5A3118-1AAB-46A2-BFCB-64B1C8E0E487}"/>
                    </a:ext>
                  </a:extLst>
                </p:cNvPr>
                <p:cNvSpPr/>
                <p:nvPr/>
              </p:nvSpPr>
              <p:spPr>
                <a:xfrm>
                  <a:off x="8367515" y="283644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5" name="Freeform: Shape 2214">
                  <a:extLst>
                    <a:ext uri="{FF2B5EF4-FFF2-40B4-BE49-F238E27FC236}">
                      <a16:creationId xmlns:a16="http://schemas.microsoft.com/office/drawing/2014/main" id="{43EE1C85-438B-433A-8E7B-B15D4411AABC}"/>
                    </a:ext>
                  </a:extLst>
                </p:cNvPr>
                <p:cNvSpPr/>
                <p:nvPr/>
              </p:nvSpPr>
              <p:spPr>
                <a:xfrm>
                  <a:off x="8453443" y="2739772"/>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6" y="40115"/>
                      </a:cubicBezTo>
                      <a:cubicBezTo>
                        <a:pt x="32515"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6" name="Freeform: Shape 2215">
                  <a:extLst>
                    <a:ext uri="{FF2B5EF4-FFF2-40B4-BE49-F238E27FC236}">
                      <a16:creationId xmlns:a16="http://schemas.microsoft.com/office/drawing/2014/main" id="{63B59DAE-3078-4AAB-961A-BBAB8F47A7FC}"/>
                    </a:ext>
                  </a:extLst>
                </p:cNvPr>
                <p:cNvSpPr/>
                <p:nvPr/>
              </p:nvSpPr>
              <p:spPr>
                <a:xfrm>
                  <a:off x="8562116" y="2816854"/>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6"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7" name="Freeform: Shape 2216">
                  <a:extLst>
                    <a:ext uri="{FF2B5EF4-FFF2-40B4-BE49-F238E27FC236}">
                      <a16:creationId xmlns:a16="http://schemas.microsoft.com/office/drawing/2014/main" id="{8F213FCA-221A-48A0-82C4-0882A2464E11}"/>
                    </a:ext>
                  </a:extLst>
                </p:cNvPr>
                <p:cNvSpPr/>
                <p:nvPr/>
              </p:nvSpPr>
              <p:spPr>
                <a:xfrm>
                  <a:off x="8661944" y="273471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4" y="38851"/>
                        <a:pt x="40097"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18" name="Freeform: Shape 2217">
                  <a:extLst>
                    <a:ext uri="{FF2B5EF4-FFF2-40B4-BE49-F238E27FC236}">
                      <a16:creationId xmlns:a16="http://schemas.microsoft.com/office/drawing/2014/main" id="{12FCBD6C-6102-4639-AFE8-A6CF882E02B4}"/>
                    </a:ext>
                  </a:extLst>
                </p:cNvPr>
                <p:cNvSpPr/>
                <p:nvPr/>
              </p:nvSpPr>
              <p:spPr>
                <a:xfrm>
                  <a:off x="8816108" y="2831386"/>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19" name="Freeform: Shape 2218">
                  <a:extLst>
                    <a:ext uri="{FF2B5EF4-FFF2-40B4-BE49-F238E27FC236}">
                      <a16:creationId xmlns:a16="http://schemas.microsoft.com/office/drawing/2014/main" id="{D4F2E7CF-706D-49FC-94E1-BF72F9E21EA5}"/>
                    </a:ext>
                  </a:extLst>
                </p:cNvPr>
                <p:cNvSpPr/>
                <p:nvPr/>
              </p:nvSpPr>
              <p:spPr>
                <a:xfrm>
                  <a:off x="8970273" y="28023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0" name="Freeform: Shape 2219">
                  <a:extLst>
                    <a:ext uri="{FF2B5EF4-FFF2-40B4-BE49-F238E27FC236}">
                      <a16:creationId xmlns:a16="http://schemas.microsoft.com/office/drawing/2014/main" id="{8C070A54-22CC-40C4-BF8E-A9FF0BDCBC3B}"/>
                    </a:ext>
                  </a:extLst>
                </p:cNvPr>
                <p:cNvSpPr/>
                <p:nvPr/>
              </p:nvSpPr>
              <p:spPr>
                <a:xfrm>
                  <a:off x="7436842" y="2977337"/>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1"/>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21" name="Freeform: Shape 2220">
                  <a:extLst>
                    <a:ext uri="{FF2B5EF4-FFF2-40B4-BE49-F238E27FC236}">
                      <a16:creationId xmlns:a16="http://schemas.microsoft.com/office/drawing/2014/main" id="{7E856EB2-8E16-497A-B781-A1F92F8C1BD8}"/>
                    </a:ext>
                  </a:extLst>
                </p:cNvPr>
                <p:cNvSpPr/>
                <p:nvPr/>
              </p:nvSpPr>
              <p:spPr>
                <a:xfrm>
                  <a:off x="7947986" y="275556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2" name="Freeform: Shape 2221">
                  <a:extLst>
                    <a:ext uri="{FF2B5EF4-FFF2-40B4-BE49-F238E27FC236}">
                      <a16:creationId xmlns:a16="http://schemas.microsoft.com/office/drawing/2014/main" id="{48F43AE3-B5AF-4802-97A3-0749CEDBFD34}"/>
                    </a:ext>
                  </a:extLst>
                </p:cNvPr>
                <p:cNvSpPr/>
                <p:nvPr/>
              </p:nvSpPr>
              <p:spPr>
                <a:xfrm>
                  <a:off x="8210192" y="27701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3" name="Freeform: Shape 2222">
                  <a:extLst>
                    <a:ext uri="{FF2B5EF4-FFF2-40B4-BE49-F238E27FC236}">
                      <a16:creationId xmlns:a16="http://schemas.microsoft.com/office/drawing/2014/main" id="{68CFB0FE-F6F4-4006-9008-7ADC8935A563}"/>
                    </a:ext>
                  </a:extLst>
                </p:cNvPr>
                <p:cNvSpPr/>
                <p:nvPr/>
              </p:nvSpPr>
              <p:spPr>
                <a:xfrm>
                  <a:off x="8527366" y="270059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4" name="Freeform: Shape 2223">
                  <a:extLst>
                    <a:ext uri="{FF2B5EF4-FFF2-40B4-BE49-F238E27FC236}">
                      <a16:creationId xmlns:a16="http://schemas.microsoft.com/office/drawing/2014/main" id="{D6D0B6D4-77A7-4106-88DC-33B61FD982BC}"/>
                    </a:ext>
                  </a:extLst>
                </p:cNvPr>
                <p:cNvSpPr/>
                <p:nvPr/>
              </p:nvSpPr>
              <p:spPr>
                <a:xfrm>
                  <a:off x="8608871" y="2781151"/>
                  <a:ext cx="38492" cy="40747"/>
                </a:xfrm>
                <a:custGeom>
                  <a:avLst/>
                  <a:gdLst>
                    <a:gd name="connsiteX0" fmla="*/ 16087 w 38492"/>
                    <a:gd name="connsiteY0" fmla="*/ 0 h 40747"/>
                    <a:gd name="connsiteX1" fmla="*/ 292 w 38492"/>
                    <a:gd name="connsiteY1" fmla="*/ 24009 h 40747"/>
                    <a:gd name="connsiteX2" fmla="*/ 22405 w 38492"/>
                    <a:gd name="connsiteY2" fmla="*/ 40437 h 40747"/>
                    <a:gd name="connsiteX3" fmla="*/ 38201 w 38492"/>
                    <a:gd name="connsiteY3" fmla="*/ 17059 h 40747"/>
                    <a:gd name="connsiteX4" fmla="*/ 16087 w 38492"/>
                    <a:gd name="connsiteY4" fmla="*/ 632 h 40747"/>
                    <a:gd name="connsiteX5" fmla="*/ 16087 w 38492"/>
                    <a:gd name="connsiteY5" fmla="*/ 632 h 4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747">
                      <a:moveTo>
                        <a:pt x="16087" y="0"/>
                      </a:moveTo>
                      <a:cubicBezTo>
                        <a:pt x="5978" y="1896"/>
                        <a:pt x="-1604" y="12636"/>
                        <a:pt x="292" y="24009"/>
                      </a:cubicBezTo>
                      <a:cubicBezTo>
                        <a:pt x="2187" y="35382"/>
                        <a:pt x="12296" y="42332"/>
                        <a:pt x="22405" y="40437"/>
                      </a:cubicBezTo>
                      <a:cubicBezTo>
                        <a:pt x="32514" y="38541"/>
                        <a:pt x="40096" y="27800"/>
                        <a:pt x="38201" y="17059"/>
                      </a:cubicBezTo>
                      <a:cubicBezTo>
                        <a:pt x="36306" y="5686"/>
                        <a:pt x="26196" y="-1263"/>
                        <a:pt x="16087" y="632"/>
                      </a:cubicBezTo>
                      <a:lnTo>
                        <a:pt x="16087" y="632"/>
                      </a:lnTo>
                      <a:close/>
                    </a:path>
                  </a:pathLst>
                </a:custGeom>
                <a:grpFill/>
                <a:ln w="63120" cap="flat">
                  <a:noFill/>
                  <a:prstDash val="solid"/>
                  <a:miter/>
                </a:ln>
              </p:spPr>
              <p:txBody>
                <a:bodyPr rtlCol="0" anchor="ctr"/>
                <a:lstStyle/>
                <a:p>
                  <a:endParaRPr lang="en-GB"/>
                </a:p>
              </p:txBody>
            </p:sp>
            <p:sp>
              <p:nvSpPr>
                <p:cNvPr id="2225" name="Freeform: Shape 2224">
                  <a:extLst>
                    <a:ext uri="{FF2B5EF4-FFF2-40B4-BE49-F238E27FC236}">
                      <a16:creationId xmlns:a16="http://schemas.microsoft.com/office/drawing/2014/main" id="{B23C025C-044E-4993-B4DB-8A4DFFFAB638}"/>
                    </a:ext>
                  </a:extLst>
                </p:cNvPr>
                <p:cNvSpPr/>
                <p:nvPr/>
              </p:nvSpPr>
              <p:spPr>
                <a:xfrm>
                  <a:off x="8838854" y="27606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6" name="Freeform: Shape 2225">
                  <a:extLst>
                    <a:ext uri="{FF2B5EF4-FFF2-40B4-BE49-F238E27FC236}">
                      <a16:creationId xmlns:a16="http://schemas.microsoft.com/office/drawing/2014/main" id="{A01915DE-D7A2-4FCE-8283-B7F5109FAC4B}"/>
                    </a:ext>
                  </a:extLst>
                </p:cNvPr>
                <p:cNvSpPr/>
                <p:nvPr/>
              </p:nvSpPr>
              <p:spPr>
                <a:xfrm>
                  <a:off x="8900772" y="1467284"/>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8" y="35692"/>
                        <a:pt x="12296" y="42642"/>
                        <a:pt x="22406" y="40747"/>
                      </a:cubicBezTo>
                      <a:cubicBezTo>
                        <a:pt x="32515" y="38851"/>
                        <a:pt x="40097" y="28110"/>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2227" name="Freeform: Shape 2226">
                  <a:extLst>
                    <a:ext uri="{FF2B5EF4-FFF2-40B4-BE49-F238E27FC236}">
                      <a16:creationId xmlns:a16="http://schemas.microsoft.com/office/drawing/2014/main" id="{16804C77-3878-4763-8337-A33F7AAB16BB}"/>
                    </a:ext>
                  </a:extLst>
                </p:cNvPr>
                <p:cNvSpPr/>
                <p:nvPr/>
              </p:nvSpPr>
              <p:spPr>
                <a:xfrm>
                  <a:off x="8672053" y="143822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8" name="Freeform: Shape 2227">
                  <a:extLst>
                    <a:ext uri="{FF2B5EF4-FFF2-40B4-BE49-F238E27FC236}">
                      <a16:creationId xmlns:a16="http://schemas.microsoft.com/office/drawing/2014/main" id="{51165A28-1324-4D30-9A9C-11F344244018}"/>
                    </a:ext>
                  </a:extLst>
                </p:cNvPr>
                <p:cNvSpPr/>
                <p:nvPr/>
              </p:nvSpPr>
              <p:spPr>
                <a:xfrm>
                  <a:off x="8515361" y="1503298"/>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29" name="Freeform: Shape 2228">
                  <a:extLst>
                    <a:ext uri="{FF2B5EF4-FFF2-40B4-BE49-F238E27FC236}">
                      <a16:creationId xmlns:a16="http://schemas.microsoft.com/office/drawing/2014/main" id="{6C0CC8D5-82BC-412E-915F-7986B67C184D}"/>
                    </a:ext>
                  </a:extLst>
                </p:cNvPr>
                <p:cNvSpPr/>
                <p:nvPr/>
              </p:nvSpPr>
              <p:spPr>
                <a:xfrm>
                  <a:off x="8208928" y="1474866"/>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30" name="Freeform: Shape 2229">
                  <a:extLst>
                    <a:ext uri="{FF2B5EF4-FFF2-40B4-BE49-F238E27FC236}">
                      <a16:creationId xmlns:a16="http://schemas.microsoft.com/office/drawing/2014/main" id="{852B640E-1AD7-4567-AE83-BDC0B6B11A6C}"/>
                    </a:ext>
                  </a:extLst>
                </p:cNvPr>
                <p:cNvSpPr/>
                <p:nvPr/>
              </p:nvSpPr>
              <p:spPr>
                <a:xfrm>
                  <a:off x="8052236" y="1456543"/>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2231" name="Freeform: Shape 2230">
                  <a:extLst>
                    <a:ext uri="{FF2B5EF4-FFF2-40B4-BE49-F238E27FC236}">
                      <a16:creationId xmlns:a16="http://schemas.microsoft.com/office/drawing/2014/main" id="{B4B3A000-29BC-4D46-B67B-490702E66262}"/>
                    </a:ext>
                  </a:extLst>
                </p:cNvPr>
                <p:cNvSpPr/>
                <p:nvPr/>
              </p:nvSpPr>
              <p:spPr>
                <a:xfrm>
                  <a:off x="9086024" y="158607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232" name="Freeform: Shape 2231">
                  <a:extLst>
                    <a:ext uri="{FF2B5EF4-FFF2-40B4-BE49-F238E27FC236}">
                      <a16:creationId xmlns:a16="http://schemas.microsoft.com/office/drawing/2014/main" id="{6F7C5B71-A2DE-448B-AF9A-CDFD1E4A338B}"/>
                    </a:ext>
                  </a:extLst>
                </p:cNvPr>
                <p:cNvSpPr/>
                <p:nvPr/>
              </p:nvSpPr>
              <p:spPr>
                <a:xfrm>
                  <a:off x="9125197" y="11526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5818"/>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33" name="Freeform: Shape 2232">
                  <a:extLst>
                    <a:ext uri="{FF2B5EF4-FFF2-40B4-BE49-F238E27FC236}">
                      <a16:creationId xmlns:a16="http://schemas.microsoft.com/office/drawing/2014/main" id="{58ED54D4-5EB4-460B-AF15-33C77823C391}"/>
                    </a:ext>
                  </a:extLst>
                </p:cNvPr>
                <p:cNvSpPr/>
                <p:nvPr/>
              </p:nvSpPr>
              <p:spPr>
                <a:xfrm>
                  <a:off x="9442371" y="74575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234" name="Freeform: Shape 2233">
                  <a:extLst>
                    <a:ext uri="{FF2B5EF4-FFF2-40B4-BE49-F238E27FC236}">
                      <a16:creationId xmlns:a16="http://schemas.microsoft.com/office/drawing/2014/main" id="{FE217E0C-91F8-4CA4-BE33-891C37103D87}"/>
                    </a:ext>
                  </a:extLst>
                </p:cNvPr>
                <p:cNvSpPr/>
                <p:nvPr/>
              </p:nvSpPr>
              <p:spPr>
                <a:xfrm>
                  <a:off x="8744209" y="237332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35" name="Freeform: Shape 2234">
                  <a:extLst>
                    <a:ext uri="{FF2B5EF4-FFF2-40B4-BE49-F238E27FC236}">
                      <a16:creationId xmlns:a16="http://schemas.microsoft.com/office/drawing/2014/main" id="{B981FA00-B86B-4C14-8001-56B3B24C345A}"/>
                    </a:ext>
                  </a:extLst>
                </p:cNvPr>
                <p:cNvSpPr/>
                <p:nvPr/>
              </p:nvSpPr>
              <p:spPr>
                <a:xfrm>
                  <a:off x="8988723" y="2499054"/>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5" y="66014"/>
                      </a:cubicBezTo>
                      <a:cubicBezTo>
                        <a:pt x="5850" y="96341"/>
                        <a:pt x="33018" y="117191"/>
                        <a:pt x="61450" y="111505"/>
                      </a:cubicBezTo>
                      <a:cubicBezTo>
                        <a:pt x="89882" y="106450"/>
                        <a:pt x="109469" y="76754"/>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236" name="Freeform: Shape 2235">
                  <a:extLst>
                    <a:ext uri="{FF2B5EF4-FFF2-40B4-BE49-F238E27FC236}">
                      <a16:creationId xmlns:a16="http://schemas.microsoft.com/office/drawing/2014/main" id="{F1BC10A6-6C7A-4B1D-AEC6-E2EF0DF299C6}"/>
                    </a:ext>
                  </a:extLst>
                </p:cNvPr>
                <p:cNvSpPr/>
                <p:nvPr/>
              </p:nvSpPr>
              <p:spPr>
                <a:xfrm>
                  <a:off x="9043060" y="2722087"/>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237" name="Freeform: Shape 2236">
                  <a:extLst>
                    <a:ext uri="{FF2B5EF4-FFF2-40B4-BE49-F238E27FC236}">
                      <a16:creationId xmlns:a16="http://schemas.microsoft.com/office/drawing/2014/main" id="{60E6E2B7-A9FA-49B1-A598-7BFE98C64682}"/>
                    </a:ext>
                  </a:extLst>
                </p:cNvPr>
                <p:cNvSpPr/>
                <p:nvPr/>
              </p:nvSpPr>
              <p:spPr>
                <a:xfrm>
                  <a:off x="7421175" y="3274299"/>
                  <a:ext cx="105209" cy="112440"/>
                </a:xfrm>
                <a:custGeom>
                  <a:avLst/>
                  <a:gdLst>
                    <a:gd name="connsiteX0" fmla="*/ 43759 w 105209"/>
                    <a:gd name="connsiteY0" fmla="*/ 936 h 112440"/>
                    <a:gd name="connsiteX1" fmla="*/ 796 w 105209"/>
                    <a:gd name="connsiteY1" fmla="*/ 66013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3"/>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38" name="Freeform: Shape 2237">
                  <a:extLst>
                    <a:ext uri="{FF2B5EF4-FFF2-40B4-BE49-F238E27FC236}">
                      <a16:creationId xmlns:a16="http://schemas.microsoft.com/office/drawing/2014/main" id="{BCB93433-3F7E-466D-B389-7458E2BDC5F5}"/>
                    </a:ext>
                  </a:extLst>
                </p:cNvPr>
                <p:cNvSpPr/>
                <p:nvPr/>
              </p:nvSpPr>
              <p:spPr>
                <a:xfrm>
                  <a:off x="7828700"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39" name="Freeform: Shape 2238">
                  <a:extLst>
                    <a:ext uri="{FF2B5EF4-FFF2-40B4-BE49-F238E27FC236}">
                      <a16:creationId xmlns:a16="http://schemas.microsoft.com/office/drawing/2014/main" id="{AD8682DB-A262-42F7-8772-0EAB9DD64046}"/>
                    </a:ext>
                  </a:extLst>
                </p:cNvPr>
                <p:cNvSpPr/>
                <p:nvPr/>
              </p:nvSpPr>
              <p:spPr>
                <a:xfrm>
                  <a:off x="9007046"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240" name="Freeform: Shape 2239">
                  <a:extLst>
                    <a:ext uri="{FF2B5EF4-FFF2-40B4-BE49-F238E27FC236}">
                      <a16:creationId xmlns:a16="http://schemas.microsoft.com/office/drawing/2014/main" id="{14DE9409-537E-46CB-8DE7-A26EEF5A623F}"/>
                    </a:ext>
                  </a:extLst>
                </p:cNvPr>
                <p:cNvSpPr/>
                <p:nvPr/>
              </p:nvSpPr>
              <p:spPr>
                <a:xfrm>
                  <a:off x="8445784" y="27856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1" name="Freeform: Shape 2240">
                  <a:extLst>
                    <a:ext uri="{FF2B5EF4-FFF2-40B4-BE49-F238E27FC236}">
                      <a16:creationId xmlns:a16="http://schemas.microsoft.com/office/drawing/2014/main" id="{0D0303FF-FE7D-486A-A548-C94D2C9BAE43}"/>
                    </a:ext>
                  </a:extLst>
                </p:cNvPr>
                <p:cNvSpPr/>
                <p:nvPr/>
              </p:nvSpPr>
              <p:spPr>
                <a:xfrm>
                  <a:off x="7971287" y="280589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2" name="Freeform: Shape 2241">
                  <a:extLst>
                    <a:ext uri="{FF2B5EF4-FFF2-40B4-BE49-F238E27FC236}">
                      <a16:creationId xmlns:a16="http://schemas.microsoft.com/office/drawing/2014/main" id="{BD57A43A-454D-4096-8BEC-BD722D9C2DCA}"/>
                    </a:ext>
                  </a:extLst>
                </p:cNvPr>
                <p:cNvSpPr/>
                <p:nvPr/>
              </p:nvSpPr>
              <p:spPr>
                <a:xfrm>
                  <a:off x="8098283" y="2728183"/>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3" name="Freeform: Shape 2242">
                  <a:extLst>
                    <a:ext uri="{FF2B5EF4-FFF2-40B4-BE49-F238E27FC236}">
                      <a16:creationId xmlns:a16="http://schemas.microsoft.com/office/drawing/2014/main" id="{3CFB898E-0C3A-42B4-B15C-F2579BD8D2C7}"/>
                    </a:ext>
                  </a:extLst>
                </p:cNvPr>
                <p:cNvSpPr/>
                <p:nvPr/>
              </p:nvSpPr>
              <p:spPr>
                <a:xfrm>
                  <a:off x="8882373" y="2810951"/>
                  <a:ext cx="58864" cy="62972"/>
                </a:xfrm>
                <a:custGeom>
                  <a:avLst/>
                  <a:gdLst>
                    <a:gd name="connsiteX0" fmla="*/ 24378 w 58864"/>
                    <a:gd name="connsiteY0" fmla="*/ 527 h 62972"/>
                    <a:gd name="connsiteX1" fmla="*/ 368 w 58864"/>
                    <a:gd name="connsiteY1" fmla="*/ 37173 h 62972"/>
                    <a:gd name="connsiteX2" fmla="*/ 34486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5" y="54232"/>
                        <a:pt x="18691" y="65605"/>
                        <a:pt x="34486"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4" name="Freeform: Shape 2243">
                  <a:extLst>
                    <a:ext uri="{FF2B5EF4-FFF2-40B4-BE49-F238E27FC236}">
                      <a16:creationId xmlns:a16="http://schemas.microsoft.com/office/drawing/2014/main" id="{3183FEBC-1223-4A01-AF31-A220AF26B0BB}"/>
                    </a:ext>
                  </a:extLst>
                </p:cNvPr>
                <p:cNvSpPr/>
                <p:nvPr/>
              </p:nvSpPr>
              <p:spPr>
                <a:xfrm>
                  <a:off x="8356697" y="149802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5" name="Freeform: Shape 2244">
                  <a:extLst>
                    <a:ext uri="{FF2B5EF4-FFF2-40B4-BE49-F238E27FC236}">
                      <a16:creationId xmlns:a16="http://schemas.microsoft.com/office/drawing/2014/main" id="{8AB199B3-0EF1-4D2F-9745-8FAAD9AD864A}"/>
                    </a:ext>
                  </a:extLst>
                </p:cNvPr>
                <p:cNvSpPr/>
                <p:nvPr/>
              </p:nvSpPr>
              <p:spPr>
                <a:xfrm>
                  <a:off x="8229701" y="1405781"/>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6" name="Freeform: Shape 2245">
                  <a:extLst>
                    <a:ext uri="{FF2B5EF4-FFF2-40B4-BE49-F238E27FC236}">
                      <a16:creationId xmlns:a16="http://schemas.microsoft.com/office/drawing/2014/main" id="{0AE396E1-3DFC-4230-B489-AAA04CB365A7}"/>
                    </a:ext>
                  </a:extLst>
                </p:cNvPr>
                <p:cNvSpPr/>
                <p:nvPr/>
              </p:nvSpPr>
              <p:spPr>
                <a:xfrm>
                  <a:off x="8502016" y="1396303"/>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7" name="Freeform: Shape 2246">
                  <a:extLst>
                    <a:ext uri="{FF2B5EF4-FFF2-40B4-BE49-F238E27FC236}">
                      <a16:creationId xmlns:a16="http://schemas.microsoft.com/office/drawing/2014/main" id="{48681FE1-2152-45BB-85A8-09ABB262AC84}"/>
                    </a:ext>
                  </a:extLst>
                </p:cNvPr>
                <p:cNvSpPr/>
                <p:nvPr/>
              </p:nvSpPr>
              <p:spPr>
                <a:xfrm>
                  <a:off x="8778122" y="1516981"/>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48" name="Freeform: Shape 2247">
                  <a:extLst>
                    <a:ext uri="{FF2B5EF4-FFF2-40B4-BE49-F238E27FC236}">
                      <a16:creationId xmlns:a16="http://schemas.microsoft.com/office/drawing/2014/main" id="{D12C70B5-7757-46E7-A310-8B643C1435FD}"/>
                    </a:ext>
                  </a:extLst>
                </p:cNvPr>
                <p:cNvSpPr/>
                <p:nvPr/>
              </p:nvSpPr>
              <p:spPr>
                <a:xfrm>
                  <a:off x="9040960" y="998888"/>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249" name="Freeform: Shape 2248">
                  <a:extLst>
                    <a:ext uri="{FF2B5EF4-FFF2-40B4-BE49-F238E27FC236}">
                      <a16:creationId xmlns:a16="http://schemas.microsoft.com/office/drawing/2014/main" id="{BF29CF0C-FBE9-42BB-8892-62A0D55DAE0F}"/>
                    </a:ext>
                  </a:extLst>
                </p:cNvPr>
                <p:cNvSpPr/>
                <p:nvPr/>
              </p:nvSpPr>
              <p:spPr>
                <a:xfrm>
                  <a:off x="8769277" y="906642"/>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0" name="Freeform: Shape 2249">
                  <a:extLst>
                    <a:ext uri="{FF2B5EF4-FFF2-40B4-BE49-F238E27FC236}">
                      <a16:creationId xmlns:a16="http://schemas.microsoft.com/office/drawing/2014/main" id="{14AB41D1-49F9-4D18-842F-F21942AB788B}"/>
                    </a:ext>
                  </a:extLst>
                </p:cNvPr>
                <p:cNvSpPr/>
                <p:nvPr/>
              </p:nvSpPr>
              <p:spPr>
                <a:xfrm>
                  <a:off x="8660603" y="974879"/>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1" name="Freeform: Shape 2250">
                  <a:extLst>
                    <a:ext uri="{FF2B5EF4-FFF2-40B4-BE49-F238E27FC236}">
                      <a16:creationId xmlns:a16="http://schemas.microsoft.com/office/drawing/2014/main" id="{A389963C-AD56-475A-9D22-10A0609F86A1}"/>
                    </a:ext>
                  </a:extLst>
                </p:cNvPr>
                <p:cNvSpPr/>
                <p:nvPr/>
              </p:nvSpPr>
              <p:spPr>
                <a:xfrm>
                  <a:off x="8338375"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2" name="Freeform: Shape 2251">
                  <a:extLst>
                    <a:ext uri="{FF2B5EF4-FFF2-40B4-BE49-F238E27FC236}">
                      <a16:creationId xmlns:a16="http://schemas.microsoft.com/office/drawing/2014/main" id="{712567E9-AB72-4279-AE92-9E56434EFDE5}"/>
                    </a:ext>
                  </a:extLst>
                </p:cNvPr>
                <p:cNvSpPr/>
                <p:nvPr/>
              </p:nvSpPr>
              <p:spPr>
                <a:xfrm>
                  <a:off x="8139351" y="984356"/>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3" name="Freeform: Shape 2252">
                  <a:extLst>
                    <a:ext uri="{FF2B5EF4-FFF2-40B4-BE49-F238E27FC236}">
                      <a16:creationId xmlns:a16="http://schemas.microsoft.com/office/drawing/2014/main" id="{DECCBAB1-5B5B-4319-BF65-D40B5C3B0462}"/>
                    </a:ext>
                  </a:extLst>
                </p:cNvPr>
                <p:cNvSpPr/>
                <p:nvPr/>
              </p:nvSpPr>
              <p:spPr>
                <a:xfrm>
                  <a:off x="7894836" y="940760"/>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4" name="Freeform: Shape 2253">
                  <a:extLst>
                    <a:ext uri="{FF2B5EF4-FFF2-40B4-BE49-F238E27FC236}">
                      <a16:creationId xmlns:a16="http://schemas.microsoft.com/office/drawing/2014/main" id="{8A5C7DE9-1356-4B6C-88B8-803A9F2BE534}"/>
                    </a:ext>
                  </a:extLst>
                </p:cNvPr>
                <p:cNvSpPr/>
                <p:nvPr/>
              </p:nvSpPr>
              <p:spPr>
                <a:xfrm>
                  <a:off x="7663590"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5" name="Freeform: Shape 2254">
                  <a:extLst>
                    <a:ext uri="{FF2B5EF4-FFF2-40B4-BE49-F238E27FC236}">
                      <a16:creationId xmlns:a16="http://schemas.microsoft.com/office/drawing/2014/main" id="{FAB466BE-0455-4BF0-A66F-04B4AA09D3C3}"/>
                    </a:ext>
                  </a:extLst>
                </p:cNvPr>
                <p:cNvSpPr/>
                <p:nvPr/>
              </p:nvSpPr>
              <p:spPr>
                <a:xfrm>
                  <a:off x="9100351" y="8775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256" name="Freeform: Shape 2255">
                  <a:extLst>
                    <a:ext uri="{FF2B5EF4-FFF2-40B4-BE49-F238E27FC236}">
                      <a16:creationId xmlns:a16="http://schemas.microsoft.com/office/drawing/2014/main" id="{AAFA193D-4E20-4045-8BB2-D4F5E9BCFD4C}"/>
                    </a:ext>
                  </a:extLst>
                </p:cNvPr>
                <p:cNvSpPr/>
                <p:nvPr/>
              </p:nvSpPr>
              <p:spPr>
                <a:xfrm>
                  <a:off x="7438866" y="75522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57" name="Freeform: Shape 2256">
                  <a:extLst>
                    <a:ext uri="{FF2B5EF4-FFF2-40B4-BE49-F238E27FC236}">
                      <a16:creationId xmlns:a16="http://schemas.microsoft.com/office/drawing/2014/main" id="{EF173ECA-5B1B-435A-A0E3-9C1B0516A3C0}"/>
                    </a:ext>
                  </a:extLst>
                </p:cNvPr>
                <p:cNvSpPr/>
                <p:nvPr/>
              </p:nvSpPr>
              <p:spPr>
                <a:xfrm>
                  <a:off x="9324221" y="323575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258" name="Freeform: Shape 2257">
                  <a:extLst>
                    <a:ext uri="{FF2B5EF4-FFF2-40B4-BE49-F238E27FC236}">
                      <a16:creationId xmlns:a16="http://schemas.microsoft.com/office/drawing/2014/main" id="{BF123F0A-B76A-4791-901D-B856E7B48B2F}"/>
                    </a:ext>
                  </a:extLst>
                </p:cNvPr>
                <p:cNvSpPr/>
                <p:nvPr/>
              </p:nvSpPr>
              <p:spPr>
                <a:xfrm>
                  <a:off x="7802560" y="1580923"/>
                  <a:ext cx="205508" cy="219407"/>
                </a:xfrm>
                <a:custGeom>
                  <a:avLst/>
                  <a:gdLst>
                    <a:gd name="connsiteX0" fmla="*/ 30726 w 205508"/>
                    <a:gd name="connsiteY0" fmla="*/ 31358 h 219407"/>
                    <a:gd name="connsiteX1" fmla="*/ 176046 w 205508"/>
                    <a:gd name="connsiteY1" fmla="*/ 32622 h 219407"/>
                    <a:gd name="connsiteX2" fmla="*/ 174782 w 205508"/>
                    <a:gd name="connsiteY2" fmla="*/ 188050 h 219407"/>
                    <a:gd name="connsiteX3" fmla="*/ 29463 w 205508"/>
                    <a:gd name="connsiteY3" fmla="*/ 186786 h 219407"/>
                    <a:gd name="connsiteX4" fmla="*/ 30726 w 205508"/>
                    <a:gd name="connsiteY4" fmla="*/ 31358 h 2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8" h="219407">
                      <a:moveTo>
                        <a:pt x="30726" y="31358"/>
                      </a:moveTo>
                      <a:cubicBezTo>
                        <a:pt x="71163" y="-10974"/>
                        <a:pt x="136241" y="-10342"/>
                        <a:pt x="176046" y="32622"/>
                      </a:cubicBezTo>
                      <a:cubicBezTo>
                        <a:pt x="215850" y="75586"/>
                        <a:pt x="215218" y="145718"/>
                        <a:pt x="174782" y="188050"/>
                      </a:cubicBezTo>
                      <a:cubicBezTo>
                        <a:pt x="134345" y="230382"/>
                        <a:pt x="69268" y="229750"/>
                        <a:pt x="29463" y="186786"/>
                      </a:cubicBezTo>
                      <a:cubicBezTo>
                        <a:pt x="-10342" y="143822"/>
                        <a:pt x="-9710" y="73690"/>
                        <a:pt x="30726" y="31358"/>
                      </a:cubicBezTo>
                      <a:close/>
                    </a:path>
                  </a:pathLst>
                </a:custGeom>
                <a:grpFill/>
                <a:ln w="63120" cap="flat">
                  <a:noFill/>
                  <a:prstDash val="solid"/>
                  <a:miter/>
                </a:ln>
              </p:spPr>
              <p:txBody>
                <a:bodyPr rtlCol="0" anchor="ctr"/>
                <a:lstStyle/>
                <a:p>
                  <a:endParaRPr lang="en-GB"/>
                </a:p>
              </p:txBody>
            </p:sp>
            <p:sp>
              <p:nvSpPr>
                <p:cNvPr id="2259" name="Freeform: Shape 2258">
                  <a:extLst>
                    <a:ext uri="{FF2B5EF4-FFF2-40B4-BE49-F238E27FC236}">
                      <a16:creationId xmlns:a16="http://schemas.microsoft.com/office/drawing/2014/main" id="{5CBF419A-E3A6-41D8-9B6C-290C3A8EA9CF}"/>
                    </a:ext>
                  </a:extLst>
                </p:cNvPr>
                <p:cNvSpPr/>
                <p:nvPr/>
              </p:nvSpPr>
              <p:spPr>
                <a:xfrm>
                  <a:off x="8201951" y="2221828"/>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179"/>
                        <a:pt x="135529" y="91775"/>
                        <a:pt x="110256" y="118943"/>
                      </a:cubicBezTo>
                      <a:cubicBezTo>
                        <a:pt x="84983" y="145480"/>
                        <a:pt x="43915" y="145480"/>
                        <a:pt x="18642" y="117679"/>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260" name="Freeform: Shape 2259">
                  <a:extLst>
                    <a:ext uri="{FF2B5EF4-FFF2-40B4-BE49-F238E27FC236}">
                      <a16:creationId xmlns:a16="http://schemas.microsoft.com/office/drawing/2014/main" id="{A82CC9E7-E922-41FE-B5E9-D5BFCCF7EDC7}"/>
                    </a:ext>
                  </a:extLst>
                </p:cNvPr>
                <p:cNvSpPr/>
                <p:nvPr/>
              </p:nvSpPr>
              <p:spPr>
                <a:xfrm>
                  <a:off x="8727626" y="1776394"/>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811"/>
                        <a:pt x="135529" y="91775"/>
                        <a:pt x="110256" y="118943"/>
                      </a:cubicBezTo>
                      <a:cubicBezTo>
                        <a:pt x="84983" y="145480"/>
                        <a:pt x="43915" y="145480"/>
                        <a:pt x="18642" y="117680"/>
                      </a:cubicBezTo>
                      <a:cubicBezTo>
                        <a:pt x="-6631" y="89879"/>
                        <a:pt x="-5999" y="46915"/>
                        <a:pt x="19274" y="19747"/>
                      </a:cubicBezTo>
                      <a:close/>
                    </a:path>
                  </a:pathLst>
                </a:custGeom>
                <a:grpFill/>
                <a:ln w="63120" cap="flat">
                  <a:noFill/>
                  <a:prstDash val="solid"/>
                  <a:miter/>
                </a:ln>
              </p:spPr>
              <p:txBody>
                <a:bodyPr rtlCol="0" anchor="ctr"/>
                <a:lstStyle/>
                <a:p>
                  <a:endParaRPr lang="en-GB"/>
                </a:p>
              </p:txBody>
            </p:sp>
            <p:sp>
              <p:nvSpPr>
                <p:cNvPr id="2261" name="Freeform: Shape 2260">
                  <a:extLst>
                    <a:ext uri="{FF2B5EF4-FFF2-40B4-BE49-F238E27FC236}">
                      <a16:creationId xmlns:a16="http://schemas.microsoft.com/office/drawing/2014/main" id="{04A2A19F-3947-42FF-BD79-A685361A0504}"/>
                    </a:ext>
                  </a:extLst>
                </p:cNvPr>
                <p:cNvSpPr/>
                <p:nvPr/>
              </p:nvSpPr>
              <p:spPr>
                <a:xfrm>
                  <a:off x="8502698" y="2049341"/>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811"/>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262" name="Freeform: Shape 2261">
                  <a:extLst>
                    <a:ext uri="{FF2B5EF4-FFF2-40B4-BE49-F238E27FC236}">
                      <a16:creationId xmlns:a16="http://schemas.microsoft.com/office/drawing/2014/main" id="{8627D059-AC5C-42C0-B061-56BDFE0A1E6C}"/>
                    </a:ext>
                  </a:extLst>
                </p:cNvPr>
                <p:cNvSpPr/>
                <p:nvPr/>
              </p:nvSpPr>
              <p:spPr>
                <a:xfrm>
                  <a:off x="9262147" y="1117405"/>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179"/>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263" name="Freeform: Shape 2262">
                  <a:extLst>
                    <a:ext uri="{FF2B5EF4-FFF2-40B4-BE49-F238E27FC236}">
                      <a16:creationId xmlns:a16="http://schemas.microsoft.com/office/drawing/2014/main" id="{3B53266A-EF2F-4078-82D3-148BAA358858}"/>
                    </a:ext>
                  </a:extLst>
                </p:cNvPr>
                <p:cNvSpPr/>
                <p:nvPr/>
              </p:nvSpPr>
              <p:spPr>
                <a:xfrm>
                  <a:off x="7820963" y="2532052"/>
                  <a:ext cx="129529" cy="138690"/>
                </a:xfrm>
                <a:custGeom>
                  <a:avLst/>
                  <a:gdLst>
                    <a:gd name="connsiteX0" fmla="*/ 19273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3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3" y="19747"/>
                      </a:moveTo>
                      <a:cubicBezTo>
                        <a:pt x="44546" y="-6789"/>
                        <a:pt x="85615" y="-6789"/>
                        <a:pt x="110888" y="21011"/>
                      </a:cubicBezTo>
                      <a:cubicBezTo>
                        <a:pt x="136161" y="48811"/>
                        <a:pt x="135529" y="91775"/>
                        <a:pt x="110256" y="118943"/>
                      </a:cubicBezTo>
                      <a:cubicBezTo>
                        <a:pt x="84983" y="145480"/>
                        <a:pt x="43914" y="145480"/>
                        <a:pt x="18642" y="117679"/>
                      </a:cubicBezTo>
                      <a:cubicBezTo>
                        <a:pt x="-6631" y="89879"/>
                        <a:pt x="-5999" y="46916"/>
                        <a:pt x="19273" y="19747"/>
                      </a:cubicBezTo>
                      <a:close/>
                    </a:path>
                  </a:pathLst>
                </a:custGeom>
                <a:grpFill/>
                <a:ln w="63120" cap="flat">
                  <a:noFill/>
                  <a:prstDash val="solid"/>
                  <a:miter/>
                </a:ln>
              </p:spPr>
              <p:txBody>
                <a:bodyPr rtlCol="0" anchor="ctr"/>
                <a:lstStyle/>
                <a:p>
                  <a:endParaRPr lang="en-GB"/>
                </a:p>
              </p:txBody>
            </p:sp>
            <p:sp>
              <p:nvSpPr>
                <p:cNvPr id="2264" name="Freeform: Shape 2263">
                  <a:extLst>
                    <a:ext uri="{FF2B5EF4-FFF2-40B4-BE49-F238E27FC236}">
                      <a16:creationId xmlns:a16="http://schemas.microsoft.com/office/drawing/2014/main" id="{C1B6AF88-44EF-45A8-82B8-13E3770A5A6E}"/>
                    </a:ext>
                  </a:extLst>
                </p:cNvPr>
                <p:cNvSpPr/>
                <p:nvPr/>
              </p:nvSpPr>
              <p:spPr>
                <a:xfrm>
                  <a:off x="7567602" y="3171455"/>
                  <a:ext cx="129529" cy="138930"/>
                </a:xfrm>
                <a:custGeom>
                  <a:avLst/>
                  <a:gdLst>
                    <a:gd name="connsiteX0" fmla="*/ 19274 w 129529"/>
                    <a:gd name="connsiteY0" fmla="*/ 19747 h 138930"/>
                    <a:gd name="connsiteX1" fmla="*/ 110888 w 129529"/>
                    <a:gd name="connsiteY1" fmla="*/ 21011 h 138930"/>
                    <a:gd name="connsiteX2" fmla="*/ 110256 w 129529"/>
                    <a:gd name="connsiteY2" fmla="*/ 118943 h 138930"/>
                    <a:gd name="connsiteX3" fmla="*/ 18642 w 129529"/>
                    <a:gd name="connsiteY3" fmla="*/ 117679 h 138930"/>
                    <a:gd name="connsiteX4" fmla="*/ 19274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4" y="19747"/>
                      </a:moveTo>
                      <a:cubicBezTo>
                        <a:pt x="44546" y="-6789"/>
                        <a:pt x="85615" y="-6789"/>
                        <a:pt x="110888" y="21011"/>
                      </a:cubicBezTo>
                      <a:cubicBezTo>
                        <a:pt x="136160" y="48811"/>
                        <a:pt x="135529" y="91775"/>
                        <a:pt x="110256" y="118943"/>
                      </a:cubicBezTo>
                      <a:cubicBezTo>
                        <a:pt x="84983" y="146112"/>
                        <a:pt x="43915" y="145480"/>
                        <a:pt x="18642" y="117679"/>
                      </a:cubicBezTo>
                      <a:cubicBezTo>
                        <a:pt x="-6631" y="90511"/>
                        <a:pt x="-5999" y="46915"/>
                        <a:pt x="19274" y="19747"/>
                      </a:cubicBezTo>
                      <a:close/>
                    </a:path>
                  </a:pathLst>
                </a:custGeom>
                <a:grpFill/>
                <a:ln w="63120" cap="flat">
                  <a:noFill/>
                  <a:prstDash val="solid"/>
                  <a:miter/>
                </a:ln>
              </p:spPr>
              <p:txBody>
                <a:bodyPr rtlCol="0" anchor="ctr"/>
                <a:lstStyle/>
                <a:p>
                  <a:endParaRPr lang="en-GB"/>
                </a:p>
              </p:txBody>
            </p:sp>
            <p:sp>
              <p:nvSpPr>
                <p:cNvPr id="2265" name="Freeform: Shape 2264">
                  <a:extLst>
                    <a:ext uri="{FF2B5EF4-FFF2-40B4-BE49-F238E27FC236}">
                      <a16:creationId xmlns:a16="http://schemas.microsoft.com/office/drawing/2014/main" id="{CE2C0D85-25DF-499B-BA62-80FC30616BDA}"/>
                    </a:ext>
                  </a:extLst>
                </p:cNvPr>
                <p:cNvSpPr/>
                <p:nvPr/>
              </p:nvSpPr>
              <p:spPr>
                <a:xfrm>
                  <a:off x="7744989" y="292504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6"/>
                        <a:pt x="70606" y="75977"/>
                      </a:cubicBezTo>
                      <a:cubicBezTo>
                        <a:pt x="54179" y="93035"/>
                        <a:pt x="27642" y="93035"/>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266" name="Freeform: Shape 2265">
                  <a:extLst>
                    <a:ext uri="{FF2B5EF4-FFF2-40B4-BE49-F238E27FC236}">
                      <a16:creationId xmlns:a16="http://schemas.microsoft.com/office/drawing/2014/main" id="{36E9C463-1957-4C87-A8FA-C1C3D92D5289}"/>
                    </a:ext>
                  </a:extLst>
                </p:cNvPr>
                <p:cNvSpPr/>
                <p:nvPr/>
              </p:nvSpPr>
              <p:spPr>
                <a:xfrm>
                  <a:off x="8007195" y="2454973"/>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267" name="Freeform: Shape 2266">
                  <a:extLst>
                    <a:ext uri="{FF2B5EF4-FFF2-40B4-BE49-F238E27FC236}">
                      <a16:creationId xmlns:a16="http://schemas.microsoft.com/office/drawing/2014/main" id="{72BB1B5E-7F9B-4B1C-9BE4-0D997F1E9AF0}"/>
                    </a:ext>
                  </a:extLst>
                </p:cNvPr>
                <p:cNvSpPr/>
                <p:nvPr/>
              </p:nvSpPr>
              <p:spPr>
                <a:xfrm>
                  <a:off x="8190107" y="2436176"/>
                  <a:ext cx="36329" cy="39172"/>
                </a:xfrm>
                <a:custGeom>
                  <a:avLst/>
                  <a:gdLst>
                    <a:gd name="connsiteX0" fmla="*/ 5212 w 36329"/>
                    <a:gd name="connsiteY0" fmla="*/ 5686 h 39172"/>
                    <a:gd name="connsiteX1" fmla="*/ 31117 w 36329"/>
                    <a:gd name="connsiteY1" fmla="*/ 5686 h 39172"/>
                    <a:gd name="connsiteX2" fmla="*/ 31117 w 36329"/>
                    <a:gd name="connsiteY2" fmla="*/ 33487 h 39172"/>
                    <a:gd name="connsiteX3" fmla="*/ 5212 w 36329"/>
                    <a:gd name="connsiteY3" fmla="*/ 33487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7"/>
                      </a:cubicBezTo>
                      <a:cubicBezTo>
                        <a:pt x="24167" y="41068"/>
                        <a:pt x="12162" y="41068"/>
                        <a:pt x="5212" y="33487"/>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268" name="Freeform: Shape 2267">
                  <a:extLst>
                    <a:ext uri="{FF2B5EF4-FFF2-40B4-BE49-F238E27FC236}">
                      <a16:creationId xmlns:a16="http://schemas.microsoft.com/office/drawing/2014/main" id="{EEB6FD03-02F6-41B6-9934-993846E00C5D}"/>
                    </a:ext>
                  </a:extLst>
                </p:cNvPr>
                <p:cNvSpPr/>
                <p:nvPr/>
              </p:nvSpPr>
              <p:spPr>
                <a:xfrm>
                  <a:off x="7938011" y="2479772"/>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269" name="Freeform: Shape 2268">
                  <a:extLst>
                    <a:ext uri="{FF2B5EF4-FFF2-40B4-BE49-F238E27FC236}">
                      <a16:creationId xmlns:a16="http://schemas.microsoft.com/office/drawing/2014/main" id="{83D6F57D-DD88-472F-96C4-4EBBA37DF3DE}"/>
                    </a:ext>
                  </a:extLst>
                </p:cNvPr>
                <p:cNvSpPr/>
                <p:nvPr/>
              </p:nvSpPr>
              <p:spPr>
                <a:xfrm>
                  <a:off x="7900733" y="2712914"/>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70" name="Freeform: Shape 2269">
                  <a:extLst>
                    <a:ext uri="{FF2B5EF4-FFF2-40B4-BE49-F238E27FC236}">
                      <a16:creationId xmlns:a16="http://schemas.microsoft.com/office/drawing/2014/main" id="{7162E7D5-ED6B-425E-B127-986968D2855D}"/>
                    </a:ext>
                  </a:extLst>
                </p:cNvPr>
                <p:cNvSpPr/>
                <p:nvPr/>
              </p:nvSpPr>
              <p:spPr>
                <a:xfrm>
                  <a:off x="7968970" y="2352144"/>
                  <a:ext cx="36329" cy="39172"/>
                </a:xfrm>
                <a:custGeom>
                  <a:avLst/>
                  <a:gdLst>
                    <a:gd name="connsiteX0" fmla="*/ 5212 w 36329"/>
                    <a:gd name="connsiteY0" fmla="*/ 5687 h 39172"/>
                    <a:gd name="connsiteX1" fmla="*/ 31117 w 36329"/>
                    <a:gd name="connsiteY1" fmla="*/ 5687 h 39172"/>
                    <a:gd name="connsiteX2" fmla="*/ 31117 w 36329"/>
                    <a:gd name="connsiteY2" fmla="*/ 33487 h 39172"/>
                    <a:gd name="connsiteX3" fmla="*/ 5212 w 36329"/>
                    <a:gd name="connsiteY3" fmla="*/ 33487 h 39172"/>
                    <a:gd name="connsiteX4" fmla="*/ 5212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7"/>
                      </a:moveTo>
                      <a:cubicBezTo>
                        <a:pt x="12162" y="-1896"/>
                        <a:pt x="24167" y="-1896"/>
                        <a:pt x="31117" y="5687"/>
                      </a:cubicBezTo>
                      <a:cubicBezTo>
                        <a:pt x="38067" y="13268"/>
                        <a:pt x="38067" y="25905"/>
                        <a:pt x="31117" y="33487"/>
                      </a:cubicBezTo>
                      <a:cubicBezTo>
                        <a:pt x="24167" y="41068"/>
                        <a:pt x="12162" y="41068"/>
                        <a:pt x="5212" y="33487"/>
                      </a:cubicBezTo>
                      <a:cubicBezTo>
                        <a:pt x="-1737" y="25905"/>
                        <a:pt x="-1737" y="13268"/>
                        <a:pt x="5212" y="5687"/>
                      </a:cubicBezTo>
                      <a:close/>
                    </a:path>
                  </a:pathLst>
                </a:custGeom>
                <a:grpFill/>
                <a:ln w="63120" cap="flat">
                  <a:noFill/>
                  <a:prstDash val="solid"/>
                  <a:miter/>
                </a:ln>
              </p:spPr>
              <p:txBody>
                <a:bodyPr rtlCol="0" anchor="ctr"/>
                <a:lstStyle/>
                <a:p>
                  <a:endParaRPr lang="en-GB"/>
                </a:p>
              </p:txBody>
            </p:sp>
            <p:sp>
              <p:nvSpPr>
                <p:cNvPr id="2271" name="Freeform: Shape 2270">
                  <a:extLst>
                    <a:ext uri="{FF2B5EF4-FFF2-40B4-BE49-F238E27FC236}">
                      <a16:creationId xmlns:a16="http://schemas.microsoft.com/office/drawing/2014/main" id="{4578F932-29CA-474D-92C2-A9E8971800CF}"/>
                    </a:ext>
                  </a:extLst>
                </p:cNvPr>
                <p:cNvSpPr/>
                <p:nvPr/>
              </p:nvSpPr>
              <p:spPr>
                <a:xfrm>
                  <a:off x="7611359" y="2793155"/>
                  <a:ext cx="36329" cy="39172"/>
                </a:xfrm>
                <a:custGeom>
                  <a:avLst/>
                  <a:gdLst>
                    <a:gd name="connsiteX0" fmla="*/ 5212 w 36329"/>
                    <a:gd name="connsiteY0" fmla="*/ 5686 h 39172"/>
                    <a:gd name="connsiteX1" fmla="*/ 31117 w 36329"/>
                    <a:gd name="connsiteY1" fmla="*/ 5686 h 39172"/>
                    <a:gd name="connsiteX2" fmla="*/ 31117 w 36329"/>
                    <a:gd name="connsiteY2" fmla="*/ 33486 h 39172"/>
                    <a:gd name="connsiteX3" fmla="*/ 5212 w 36329"/>
                    <a:gd name="connsiteY3" fmla="*/ 33486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6"/>
                      </a:cubicBezTo>
                      <a:cubicBezTo>
                        <a:pt x="24167" y="41068"/>
                        <a:pt x="12162" y="41068"/>
                        <a:pt x="5212" y="33486"/>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272" name="Freeform: Shape 2271">
                  <a:extLst>
                    <a:ext uri="{FF2B5EF4-FFF2-40B4-BE49-F238E27FC236}">
                      <a16:creationId xmlns:a16="http://schemas.microsoft.com/office/drawing/2014/main" id="{62CF0E84-B61A-4502-9FFB-1365FCAFD0F7}"/>
                    </a:ext>
                  </a:extLst>
                </p:cNvPr>
                <p:cNvSpPr/>
                <p:nvPr/>
              </p:nvSpPr>
              <p:spPr>
                <a:xfrm>
                  <a:off x="7668855" y="3043988"/>
                  <a:ext cx="36329" cy="39172"/>
                </a:xfrm>
                <a:custGeom>
                  <a:avLst/>
                  <a:gdLst>
                    <a:gd name="connsiteX0" fmla="*/ 5212 w 36329"/>
                    <a:gd name="connsiteY0" fmla="*/ 5686 h 39172"/>
                    <a:gd name="connsiteX1" fmla="*/ 31117 w 36329"/>
                    <a:gd name="connsiteY1" fmla="*/ 5686 h 39172"/>
                    <a:gd name="connsiteX2" fmla="*/ 31117 w 36329"/>
                    <a:gd name="connsiteY2" fmla="*/ 33486 h 39172"/>
                    <a:gd name="connsiteX3" fmla="*/ 5212 w 36329"/>
                    <a:gd name="connsiteY3" fmla="*/ 33486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4"/>
                        <a:pt x="31117" y="33486"/>
                      </a:cubicBezTo>
                      <a:cubicBezTo>
                        <a:pt x="24167" y="41068"/>
                        <a:pt x="12162" y="41068"/>
                        <a:pt x="5212" y="33486"/>
                      </a:cubicBezTo>
                      <a:cubicBezTo>
                        <a:pt x="-1737" y="25904"/>
                        <a:pt x="-1737" y="13268"/>
                        <a:pt x="5212" y="5686"/>
                      </a:cubicBezTo>
                      <a:close/>
                    </a:path>
                  </a:pathLst>
                </a:custGeom>
                <a:grpFill/>
                <a:ln w="63120" cap="flat">
                  <a:noFill/>
                  <a:prstDash val="solid"/>
                  <a:miter/>
                </a:ln>
              </p:spPr>
              <p:txBody>
                <a:bodyPr rtlCol="0" anchor="ctr"/>
                <a:lstStyle/>
                <a:p>
                  <a:endParaRPr lang="en-GB"/>
                </a:p>
              </p:txBody>
            </p:sp>
            <p:sp>
              <p:nvSpPr>
                <p:cNvPr id="2273" name="Freeform: Shape 2272">
                  <a:extLst>
                    <a:ext uri="{FF2B5EF4-FFF2-40B4-BE49-F238E27FC236}">
                      <a16:creationId xmlns:a16="http://schemas.microsoft.com/office/drawing/2014/main" id="{EEBCF88C-3534-44AB-94DF-5270EE1AFF10}"/>
                    </a:ext>
                  </a:extLst>
                </p:cNvPr>
                <p:cNvSpPr/>
                <p:nvPr/>
              </p:nvSpPr>
              <p:spPr>
                <a:xfrm>
                  <a:off x="7556390" y="3142553"/>
                  <a:ext cx="36329" cy="39172"/>
                </a:xfrm>
                <a:custGeom>
                  <a:avLst/>
                  <a:gdLst>
                    <a:gd name="connsiteX0" fmla="*/ 5213 w 36329"/>
                    <a:gd name="connsiteY0" fmla="*/ 5687 h 39172"/>
                    <a:gd name="connsiteX1" fmla="*/ 31117 w 36329"/>
                    <a:gd name="connsiteY1" fmla="*/ 5687 h 39172"/>
                    <a:gd name="connsiteX2" fmla="*/ 31117 w 36329"/>
                    <a:gd name="connsiteY2" fmla="*/ 33486 h 39172"/>
                    <a:gd name="connsiteX3" fmla="*/ 5213 w 36329"/>
                    <a:gd name="connsiteY3" fmla="*/ 33486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6"/>
                      </a:cubicBezTo>
                      <a:cubicBezTo>
                        <a:pt x="24167" y="41068"/>
                        <a:pt x="12163" y="41068"/>
                        <a:pt x="5213" y="33486"/>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274" name="Freeform: Shape 2273">
                  <a:extLst>
                    <a:ext uri="{FF2B5EF4-FFF2-40B4-BE49-F238E27FC236}">
                      <a16:creationId xmlns:a16="http://schemas.microsoft.com/office/drawing/2014/main" id="{51736E21-DF7C-4347-8FDE-E6BDD6F8A2C1}"/>
                    </a:ext>
                  </a:extLst>
                </p:cNvPr>
                <p:cNvSpPr/>
                <p:nvPr/>
              </p:nvSpPr>
              <p:spPr>
                <a:xfrm>
                  <a:off x="8187580" y="2165125"/>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75" name="Freeform: Shape 2274">
                  <a:extLst>
                    <a:ext uri="{FF2B5EF4-FFF2-40B4-BE49-F238E27FC236}">
                      <a16:creationId xmlns:a16="http://schemas.microsoft.com/office/drawing/2014/main" id="{208DD469-5396-4FC6-962C-803B3D72873C}"/>
                    </a:ext>
                  </a:extLst>
                </p:cNvPr>
                <p:cNvSpPr/>
                <p:nvPr/>
              </p:nvSpPr>
              <p:spPr>
                <a:xfrm>
                  <a:off x="8388499" y="2212512"/>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2" y="-1895"/>
                        <a:pt x="24167" y="-1895"/>
                        <a:pt x="31117" y="5686"/>
                      </a:cubicBezTo>
                      <a:cubicBezTo>
                        <a:pt x="38067" y="13268"/>
                        <a:pt x="38067" y="25905"/>
                        <a:pt x="31117" y="33487"/>
                      </a:cubicBezTo>
                      <a:cubicBezTo>
                        <a:pt x="24167" y="41068"/>
                        <a:pt x="12162"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76" name="Freeform: Shape 2275">
                  <a:extLst>
                    <a:ext uri="{FF2B5EF4-FFF2-40B4-BE49-F238E27FC236}">
                      <a16:creationId xmlns:a16="http://schemas.microsoft.com/office/drawing/2014/main" id="{CD832D7D-4375-4AFB-BA74-6CF48958C6EF}"/>
                    </a:ext>
                  </a:extLst>
                </p:cNvPr>
                <p:cNvSpPr/>
                <p:nvPr/>
              </p:nvSpPr>
              <p:spPr>
                <a:xfrm>
                  <a:off x="8449786" y="2088043"/>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277" name="Freeform: Shape 2276">
                  <a:extLst>
                    <a:ext uri="{FF2B5EF4-FFF2-40B4-BE49-F238E27FC236}">
                      <a16:creationId xmlns:a16="http://schemas.microsoft.com/office/drawing/2014/main" id="{5A8C5C12-AC3C-413A-9F78-DD836C3E6EAC}"/>
                    </a:ext>
                  </a:extLst>
                </p:cNvPr>
                <p:cNvSpPr/>
                <p:nvPr/>
              </p:nvSpPr>
              <p:spPr>
                <a:xfrm>
                  <a:off x="8644387" y="1833419"/>
                  <a:ext cx="36329" cy="39172"/>
                </a:xfrm>
                <a:custGeom>
                  <a:avLst/>
                  <a:gdLst>
                    <a:gd name="connsiteX0" fmla="*/ 5213 w 36329"/>
                    <a:gd name="connsiteY0" fmla="*/ 5686 h 39172"/>
                    <a:gd name="connsiteX1" fmla="*/ 31117 w 36329"/>
                    <a:gd name="connsiteY1" fmla="*/ 5686 h 39172"/>
                    <a:gd name="connsiteX2" fmla="*/ 31117 w 36329"/>
                    <a:gd name="connsiteY2" fmla="*/ 33487 h 39172"/>
                    <a:gd name="connsiteX3" fmla="*/ 5213 w 36329"/>
                    <a:gd name="connsiteY3" fmla="*/ 33487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78" name="Freeform: Shape 2277">
                  <a:extLst>
                    <a:ext uri="{FF2B5EF4-FFF2-40B4-BE49-F238E27FC236}">
                      <a16:creationId xmlns:a16="http://schemas.microsoft.com/office/drawing/2014/main" id="{41D134FF-9CB7-44FF-9707-D9206DC4BAA3}"/>
                    </a:ext>
                  </a:extLst>
                </p:cNvPr>
                <p:cNvSpPr/>
                <p:nvPr/>
              </p:nvSpPr>
              <p:spPr>
                <a:xfrm>
                  <a:off x="8873738" y="1893442"/>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79" name="Freeform: Shape 2278">
                  <a:extLst>
                    <a:ext uri="{FF2B5EF4-FFF2-40B4-BE49-F238E27FC236}">
                      <a16:creationId xmlns:a16="http://schemas.microsoft.com/office/drawing/2014/main" id="{2F5AB69F-E20D-4D15-ADDB-268251A295E8}"/>
                    </a:ext>
                  </a:extLst>
                </p:cNvPr>
                <p:cNvSpPr/>
                <p:nvPr/>
              </p:nvSpPr>
              <p:spPr>
                <a:xfrm>
                  <a:off x="8972302" y="1529513"/>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80" name="Freeform: Shape 2279">
                  <a:extLst>
                    <a:ext uri="{FF2B5EF4-FFF2-40B4-BE49-F238E27FC236}">
                      <a16:creationId xmlns:a16="http://schemas.microsoft.com/office/drawing/2014/main" id="{D218264F-9468-40A6-AFC7-530A60202EF9}"/>
                    </a:ext>
                  </a:extLst>
                </p:cNvPr>
                <p:cNvSpPr/>
                <p:nvPr/>
              </p:nvSpPr>
              <p:spPr>
                <a:xfrm>
                  <a:off x="9094875" y="1314694"/>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81" name="Freeform: Shape 2280">
                  <a:extLst>
                    <a:ext uri="{FF2B5EF4-FFF2-40B4-BE49-F238E27FC236}">
                      <a16:creationId xmlns:a16="http://schemas.microsoft.com/office/drawing/2014/main" id="{62B605D2-A104-4DCC-886D-724EA0F5818A}"/>
                    </a:ext>
                  </a:extLst>
                </p:cNvPr>
                <p:cNvSpPr/>
                <p:nvPr/>
              </p:nvSpPr>
              <p:spPr>
                <a:xfrm>
                  <a:off x="9312854" y="1292580"/>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282" name="Freeform: Shape 2281">
                  <a:extLst>
                    <a:ext uri="{FF2B5EF4-FFF2-40B4-BE49-F238E27FC236}">
                      <a16:creationId xmlns:a16="http://schemas.microsoft.com/office/drawing/2014/main" id="{05D94552-C268-460F-95A2-ABB394ACAB64}"/>
                    </a:ext>
                  </a:extLst>
                </p:cNvPr>
                <p:cNvSpPr/>
                <p:nvPr/>
              </p:nvSpPr>
              <p:spPr>
                <a:xfrm>
                  <a:off x="7305242" y="3343946"/>
                  <a:ext cx="82452" cy="88693"/>
                </a:xfrm>
                <a:custGeom>
                  <a:avLst/>
                  <a:gdLst>
                    <a:gd name="connsiteX0" fmla="*/ 11847 w 82452"/>
                    <a:gd name="connsiteY0" fmla="*/ 12794 h 88693"/>
                    <a:gd name="connsiteX1" fmla="*/ 70606 w 82452"/>
                    <a:gd name="connsiteY1" fmla="*/ 12794 h 88693"/>
                    <a:gd name="connsiteX2" fmla="*/ 70606 w 82452"/>
                    <a:gd name="connsiteY2" fmla="*/ 75976 h 88693"/>
                    <a:gd name="connsiteX3" fmla="*/ 11847 w 82452"/>
                    <a:gd name="connsiteY3" fmla="*/ 75344 h 88693"/>
                    <a:gd name="connsiteX4" fmla="*/ 11847 w 82452"/>
                    <a:gd name="connsiteY4" fmla="*/ 12794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6"/>
                      </a:cubicBezTo>
                      <a:cubicBezTo>
                        <a:pt x="54179" y="93036"/>
                        <a:pt x="27642" y="93036"/>
                        <a:pt x="11847" y="75344"/>
                      </a:cubicBezTo>
                      <a:cubicBezTo>
                        <a:pt x="-3949" y="57653"/>
                        <a:pt x="-3949" y="29854"/>
                        <a:pt x="11847" y="12794"/>
                      </a:cubicBezTo>
                      <a:close/>
                    </a:path>
                  </a:pathLst>
                </a:custGeom>
                <a:grpFill/>
                <a:ln w="63120" cap="flat">
                  <a:noFill/>
                  <a:prstDash val="solid"/>
                  <a:miter/>
                </a:ln>
              </p:spPr>
              <p:txBody>
                <a:bodyPr rtlCol="0" anchor="ctr"/>
                <a:lstStyle/>
                <a:p>
                  <a:endParaRPr lang="en-GB"/>
                </a:p>
              </p:txBody>
            </p:sp>
            <p:sp>
              <p:nvSpPr>
                <p:cNvPr id="2283" name="Freeform: Shape 2282">
                  <a:extLst>
                    <a:ext uri="{FF2B5EF4-FFF2-40B4-BE49-F238E27FC236}">
                      <a16:creationId xmlns:a16="http://schemas.microsoft.com/office/drawing/2014/main" id="{6665D284-B632-4EAD-A12B-EE54BADB7BDF}"/>
                    </a:ext>
                  </a:extLst>
                </p:cNvPr>
                <p:cNvSpPr/>
                <p:nvPr/>
              </p:nvSpPr>
              <p:spPr>
                <a:xfrm>
                  <a:off x="8436833" y="1981185"/>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284" name="Freeform: Shape 2283">
                  <a:extLst>
                    <a:ext uri="{FF2B5EF4-FFF2-40B4-BE49-F238E27FC236}">
                      <a16:creationId xmlns:a16="http://schemas.microsoft.com/office/drawing/2014/main" id="{8C8313EC-C1C5-4105-8562-20FB3CD52F2D}"/>
                    </a:ext>
                  </a:extLst>
                </p:cNvPr>
                <p:cNvSpPr/>
                <p:nvPr/>
              </p:nvSpPr>
              <p:spPr>
                <a:xfrm>
                  <a:off x="8405874" y="2134718"/>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285" name="Freeform: Shape 2284">
                  <a:extLst>
                    <a:ext uri="{FF2B5EF4-FFF2-40B4-BE49-F238E27FC236}">
                      <a16:creationId xmlns:a16="http://schemas.microsoft.com/office/drawing/2014/main" id="{BA817AEB-8840-4880-816F-69D4F1622F76}"/>
                    </a:ext>
                  </a:extLst>
                </p:cNvPr>
                <p:cNvSpPr/>
                <p:nvPr/>
              </p:nvSpPr>
              <p:spPr>
                <a:xfrm>
                  <a:off x="8709148" y="1966653"/>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286" name="Freeform: Shape 2285">
                  <a:extLst>
                    <a:ext uri="{FF2B5EF4-FFF2-40B4-BE49-F238E27FC236}">
                      <a16:creationId xmlns:a16="http://schemas.microsoft.com/office/drawing/2014/main" id="{3014EB43-0C17-4677-967D-6D642386DEEF}"/>
                    </a:ext>
                  </a:extLst>
                </p:cNvPr>
                <p:cNvSpPr/>
                <p:nvPr/>
              </p:nvSpPr>
              <p:spPr>
                <a:xfrm>
                  <a:off x="8893640" y="1613465"/>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0" y="-4343"/>
                        <a:pt x="70606" y="13348"/>
                      </a:cubicBezTo>
                      <a:cubicBezTo>
                        <a:pt x="86401" y="31039"/>
                        <a:pt x="86401"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287" name="Freeform: Shape 2286">
                  <a:extLst>
                    <a:ext uri="{FF2B5EF4-FFF2-40B4-BE49-F238E27FC236}">
                      <a16:creationId xmlns:a16="http://schemas.microsoft.com/office/drawing/2014/main" id="{97FE1AB8-4C9A-4C62-81AC-6A4CB1E45DA6}"/>
                    </a:ext>
                  </a:extLst>
                </p:cNvPr>
                <p:cNvSpPr/>
                <p:nvPr/>
              </p:nvSpPr>
              <p:spPr>
                <a:xfrm>
                  <a:off x="9179855" y="1296923"/>
                  <a:ext cx="82452" cy="88693"/>
                </a:xfrm>
                <a:custGeom>
                  <a:avLst/>
                  <a:gdLst>
                    <a:gd name="connsiteX0" fmla="*/ 11847 w 82452"/>
                    <a:gd name="connsiteY0" fmla="*/ 12717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7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288" name="Freeform: Shape 2287">
                  <a:extLst>
                    <a:ext uri="{FF2B5EF4-FFF2-40B4-BE49-F238E27FC236}">
                      <a16:creationId xmlns:a16="http://schemas.microsoft.com/office/drawing/2014/main" id="{23C4A6F6-9F56-4663-B7E5-5A6E6D603520}"/>
                    </a:ext>
                  </a:extLst>
                </p:cNvPr>
                <p:cNvSpPr/>
                <p:nvPr/>
              </p:nvSpPr>
              <p:spPr>
                <a:xfrm>
                  <a:off x="8807713" y="1451641"/>
                  <a:ext cx="82452" cy="88932"/>
                </a:xfrm>
                <a:custGeom>
                  <a:avLst/>
                  <a:gdLst>
                    <a:gd name="connsiteX0" fmla="*/ 11847 w 82452"/>
                    <a:gd name="connsiteY0" fmla="*/ 12794 h 88932"/>
                    <a:gd name="connsiteX1" fmla="*/ 70606 w 82452"/>
                    <a:gd name="connsiteY1" fmla="*/ 12794 h 88932"/>
                    <a:gd name="connsiteX2" fmla="*/ 70606 w 82452"/>
                    <a:gd name="connsiteY2" fmla="*/ 75977 h 88932"/>
                    <a:gd name="connsiteX3" fmla="*/ 11847 w 82452"/>
                    <a:gd name="connsiteY3" fmla="*/ 75345 h 88932"/>
                    <a:gd name="connsiteX4" fmla="*/ 11847 w 82452"/>
                    <a:gd name="connsiteY4" fmla="*/ 12794 h 8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932">
                      <a:moveTo>
                        <a:pt x="11847" y="12794"/>
                      </a:moveTo>
                      <a:cubicBezTo>
                        <a:pt x="28274" y="-4265"/>
                        <a:pt x="54811" y="-4265"/>
                        <a:pt x="70606" y="12794"/>
                      </a:cubicBezTo>
                      <a:cubicBezTo>
                        <a:pt x="86402" y="30485"/>
                        <a:pt x="86402" y="58285"/>
                        <a:pt x="70606" y="75977"/>
                      </a:cubicBezTo>
                      <a:cubicBezTo>
                        <a:pt x="54811" y="93667"/>
                        <a:pt x="27642" y="93035"/>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289" name="Freeform: Shape 2288">
                  <a:extLst>
                    <a:ext uri="{FF2B5EF4-FFF2-40B4-BE49-F238E27FC236}">
                      <a16:creationId xmlns:a16="http://schemas.microsoft.com/office/drawing/2014/main" id="{7744E0DD-EFF7-4B44-8DA3-A0F529404C3F}"/>
                    </a:ext>
                  </a:extLst>
                </p:cNvPr>
                <p:cNvSpPr/>
                <p:nvPr/>
              </p:nvSpPr>
              <p:spPr>
                <a:xfrm>
                  <a:off x="8422933"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290" name="Freeform: Shape 2289">
                  <a:extLst>
                    <a:ext uri="{FF2B5EF4-FFF2-40B4-BE49-F238E27FC236}">
                      <a16:creationId xmlns:a16="http://schemas.microsoft.com/office/drawing/2014/main" id="{03D3369F-D463-499A-ABD4-70841797FEE5}"/>
                    </a:ext>
                  </a:extLst>
                </p:cNvPr>
                <p:cNvSpPr/>
                <p:nvPr/>
              </p:nvSpPr>
              <p:spPr>
                <a:xfrm>
                  <a:off x="8246023" y="147565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291" name="Freeform: Shape 2290">
                  <a:extLst>
                    <a:ext uri="{FF2B5EF4-FFF2-40B4-BE49-F238E27FC236}">
                      <a16:creationId xmlns:a16="http://schemas.microsoft.com/office/drawing/2014/main" id="{C16679B9-4F7D-42C9-B5C3-8C990FB71863}"/>
                    </a:ext>
                  </a:extLst>
                </p:cNvPr>
                <p:cNvSpPr/>
                <p:nvPr/>
              </p:nvSpPr>
              <p:spPr>
                <a:xfrm>
                  <a:off x="8105759"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4"/>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292" name="Freeform: Shape 2291">
                  <a:extLst>
                    <a:ext uri="{FF2B5EF4-FFF2-40B4-BE49-F238E27FC236}">
                      <a16:creationId xmlns:a16="http://schemas.microsoft.com/office/drawing/2014/main" id="{C5F1FDB2-9030-44A8-8B6B-FD4F397B1005}"/>
                    </a:ext>
                  </a:extLst>
                </p:cNvPr>
                <p:cNvSpPr/>
                <p:nvPr/>
              </p:nvSpPr>
              <p:spPr>
                <a:xfrm>
                  <a:off x="8051423"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0" y="-4265"/>
                        <a:pt x="70606" y="12794"/>
                      </a:cubicBezTo>
                      <a:cubicBezTo>
                        <a:pt x="86401" y="30485"/>
                        <a:pt x="86401"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293" name="Freeform: Shape 2292">
                  <a:extLst>
                    <a:ext uri="{FF2B5EF4-FFF2-40B4-BE49-F238E27FC236}">
                      <a16:creationId xmlns:a16="http://schemas.microsoft.com/office/drawing/2014/main" id="{B12BF9A8-541E-461C-9D64-A963992D91BF}"/>
                    </a:ext>
                  </a:extLst>
                </p:cNvPr>
                <p:cNvSpPr/>
                <p:nvPr/>
              </p:nvSpPr>
              <p:spPr>
                <a:xfrm>
                  <a:off x="8500015" y="972167"/>
                  <a:ext cx="82452" cy="88692"/>
                </a:xfrm>
                <a:custGeom>
                  <a:avLst/>
                  <a:gdLst>
                    <a:gd name="connsiteX0" fmla="*/ 11847 w 82452"/>
                    <a:gd name="connsiteY0" fmla="*/ 12717 h 88692"/>
                    <a:gd name="connsiteX1" fmla="*/ 70606 w 82452"/>
                    <a:gd name="connsiteY1" fmla="*/ 13348 h 88692"/>
                    <a:gd name="connsiteX2" fmla="*/ 70606 w 82452"/>
                    <a:gd name="connsiteY2" fmla="*/ 75899 h 88692"/>
                    <a:gd name="connsiteX3" fmla="*/ 11847 w 82452"/>
                    <a:gd name="connsiteY3" fmla="*/ 75899 h 88692"/>
                    <a:gd name="connsiteX4" fmla="*/ 11847 w 82452"/>
                    <a:gd name="connsiteY4" fmla="*/ 12717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294" name="Freeform: Shape 2293">
                  <a:extLst>
                    <a:ext uri="{FF2B5EF4-FFF2-40B4-BE49-F238E27FC236}">
                      <a16:creationId xmlns:a16="http://schemas.microsoft.com/office/drawing/2014/main" id="{BFC13CCE-3B96-464C-91C8-C219EBC55F66}"/>
                    </a:ext>
                  </a:extLst>
                </p:cNvPr>
                <p:cNvSpPr/>
                <p:nvPr/>
              </p:nvSpPr>
              <p:spPr>
                <a:xfrm>
                  <a:off x="8504438" y="860888"/>
                  <a:ext cx="82452" cy="89008"/>
                </a:xfrm>
                <a:custGeom>
                  <a:avLst/>
                  <a:gdLst>
                    <a:gd name="connsiteX0" fmla="*/ 11847 w 82452"/>
                    <a:gd name="connsiteY0" fmla="*/ 12794 h 89008"/>
                    <a:gd name="connsiteX1" fmla="*/ 70606 w 82452"/>
                    <a:gd name="connsiteY1" fmla="*/ 12794 h 89008"/>
                    <a:gd name="connsiteX2" fmla="*/ 70606 w 82452"/>
                    <a:gd name="connsiteY2" fmla="*/ 75977 h 89008"/>
                    <a:gd name="connsiteX3" fmla="*/ 11847 w 82452"/>
                    <a:gd name="connsiteY3" fmla="*/ 75977 h 89008"/>
                    <a:gd name="connsiteX4" fmla="*/ 11847 w 82452"/>
                    <a:gd name="connsiteY4" fmla="*/ 12794 h 8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008">
                      <a:moveTo>
                        <a:pt x="11847" y="12794"/>
                      </a:moveTo>
                      <a:cubicBezTo>
                        <a:pt x="28274" y="-4265"/>
                        <a:pt x="54811" y="-4265"/>
                        <a:pt x="70606" y="12794"/>
                      </a:cubicBezTo>
                      <a:cubicBezTo>
                        <a:pt x="86402" y="30485"/>
                        <a:pt x="86402" y="58286"/>
                        <a:pt x="70606" y="75977"/>
                      </a:cubicBezTo>
                      <a:cubicBezTo>
                        <a:pt x="54811" y="93667"/>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295" name="Freeform: Shape 2294">
                  <a:extLst>
                    <a:ext uri="{FF2B5EF4-FFF2-40B4-BE49-F238E27FC236}">
                      <a16:creationId xmlns:a16="http://schemas.microsoft.com/office/drawing/2014/main" id="{1B3A1CF6-5719-4C98-B48F-994AF3C4F39F}"/>
                    </a:ext>
                  </a:extLst>
                </p:cNvPr>
                <p:cNvSpPr/>
                <p:nvPr/>
              </p:nvSpPr>
              <p:spPr>
                <a:xfrm>
                  <a:off x="8961877" y="928493"/>
                  <a:ext cx="82452" cy="88139"/>
                </a:xfrm>
                <a:custGeom>
                  <a:avLst/>
                  <a:gdLst>
                    <a:gd name="connsiteX0" fmla="*/ 11847 w 82452"/>
                    <a:gd name="connsiteY0" fmla="*/ 12794 h 88139"/>
                    <a:gd name="connsiteX1" fmla="*/ 70606 w 82452"/>
                    <a:gd name="connsiteY1" fmla="*/ 12794 h 88139"/>
                    <a:gd name="connsiteX2" fmla="*/ 70606 w 82452"/>
                    <a:gd name="connsiteY2" fmla="*/ 75345 h 88139"/>
                    <a:gd name="connsiteX3" fmla="*/ 11847 w 82452"/>
                    <a:gd name="connsiteY3" fmla="*/ 75345 h 88139"/>
                    <a:gd name="connsiteX4" fmla="*/ 11847 w 82452"/>
                    <a:gd name="connsiteY4" fmla="*/ 12163 h 8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9">
                      <a:moveTo>
                        <a:pt x="11847" y="12794"/>
                      </a:moveTo>
                      <a:cubicBezTo>
                        <a:pt x="28274" y="-4265"/>
                        <a:pt x="54811" y="-4265"/>
                        <a:pt x="70606" y="12794"/>
                      </a:cubicBezTo>
                      <a:cubicBezTo>
                        <a:pt x="86402" y="30485"/>
                        <a:pt x="86402" y="58286"/>
                        <a:pt x="70606" y="75345"/>
                      </a:cubicBezTo>
                      <a:cubicBezTo>
                        <a:pt x="54179" y="92404"/>
                        <a:pt x="27642" y="92404"/>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296" name="Freeform: Shape 2295">
                  <a:extLst>
                    <a:ext uri="{FF2B5EF4-FFF2-40B4-BE49-F238E27FC236}">
                      <a16:creationId xmlns:a16="http://schemas.microsoft.com/office/drawing/2014/main" id="{56600467-EF3D-473F-83EB-DB73A471DC02}"/>
                    </a:ext>
                  </a:extLst>
                </p:cNvPr>
                <p:cNvSpPr/>
                <p:nvPr/>
              </p:nvSpPr>
              <p:spPr>
                <a:xfrm>
                  <a:off x="7756362"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297" name="Freeform: Shape 2296">
                  <a:extLst>
                    <a:ext uri="{FF2B5EF4-FFF2-40B4-BE49-F238E27FC236}">
                      <a16:creationId xmlns:a16="http://schemas.microsoft.com/office/drawing/2014/main" id="{569A8356-AB68-4BA5-B788-86DE5E375832}"/>
                    </a:ext>
                  </a:extLst>
                </p:cNvPr>
                <p:cNvSpPr/>
                <p:nvPr/>
              </p:nvSpPr>
              <p:spPr>
                <a:xfrm>
                  <a:off x="8395765" y="908907"/>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5"/>
                        <a:pt x="70606" y="75977"/>
                      </a:cubicBezTo>
                      <a:cubicBezTo>
                        <a:pt x="54179" y="93036"/>
                        <a:pt x="27642" y="93036"/>
                        <a:pt x="11847" y="75977"/>
                      </a:cubicBezTo>
                      <a:cubicBezTo>
                        <a:pt x="-3949" y="58285"/>
                        <a:pt x="-3949" y="30485"/>
                        <a:pt x="11847" y="13426"/>
                      </a:cubicBezTo>
                      <a:close/>
                    </a:path>
                  </a:pathLst>
                </a:custGeom>
                <a:grpFill/>
                <a:ln w="63120" cap="flat">
                  <a:noFill/>
                  <a:prstDash val="solid"/>
                  <a:miter/>
                </a:ln>
              </p:spPr>
              <p:txBody>
                <a:bodyPr rtlCol="0" anchor="ctr"/>
                <a:lstStyle/>
                <a:p>
                  <a:endParaRPr lang="en-GB"/>
                </a:p>
              </p:txBody>
            </p:sp>
            <p:sp>
              <p:nvSpPr>
                <p:cNvPr id="2298" name="Freeform: Shape 2297">
                  <a:extLst>
                    <a:ext uri="{FF2B5EF4-FFF2-40B4-BE49-F238E27FC236}">
                      <a16:creationId xmlns:a16="http://schemas.microsoft.com/office/drawing/2014/main" id="{D1583550-F447-46F4-80BC-529FE44D301C}"/>
                    </a:ext>
                  </a:extLst>
                </p:cNvPr>
                <p:cNvSpPr/>
                <p:nvPr/>
              </p:nvSpPr>
              <p:spPr>
                <a:xfrm>
                  <a:off x="8041945" y="2764565"/>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917"/>
                        <a:pt x="-3949" y="30485"/>
                        <a:pt x="11847" y="13426"/>
                      </a:cubicBezTo>
                      <a:close/>
                    </a:path>
                  </a:pathLst>
                </a:custGeom>
                <a:grpFill/>
                <a:ln w="63120" cap="flat">
                  <a:noFill/>
                  <a:prstDash val="solid"/>
                  <a:miter/>
                </a:ln>
              </p:spPr>
              <p:txBody>
                <a:bodyPr rtlCol="0" anchor="ctr"/>
                <a:lstStyle/>
                <a:p>
                  <a:endParaRPr lang="en-GB"/>
                </a:p>
              </p:txBody>
            </p:sp>
            <p:sp>
              <p:nvSpPr>
                <p:cNvPr id="2299" name="Freeform: Shape 2298">
                  <a:extLst>
                    <a:ext uri="{FF2B5EF4-FFF2-40B4-BE49-F238E27FC236}">
                      <a16:creationId xmlns:a16="http://schemas.microsoft.com/office/drawing/2014/main" id="{B955F763-C21E-4B1E-92B1-0AB775851794}"/>
                    </a:ext>
                  </a:extLst>
                </p:cNvPr>
                <p:cNvSpPr/>
                <p:nvPr/>
              </p:nvSpPr>
              <p:spPr>
                <a:xfrm>
                  <a:off x="8354697" y="2739924"/>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300" name="Freeform: Shape 2299">
                  <a:extLst>
                    <a:ext uri="{FF2B5EF4-FFF2-40B4-BE49-F238E27FC236}">
                      <a16:creationId xmlns:a16="http://schemas.microsoft.com/office/drawing/2014/main" id="{465E4AD2-4B1C-4CAF-8FB0-65D9B9BDFD3A}"/>
                    </a:ext>
                  </a:extLst>
                </p:cNvPr>
                <p:cNvSpPr/>
                <p:nvPr/>
              </p:nvSpPr>
              <p:spPr>
                <a:xfrm>
                  <a:off x="8197130" y="886708"/>
                  <a:ext cx="134748" cy="143909"/>
                </a:xfrm>
                <a:custGeom>
                  <a:avLst/>
                  <a:gdLst>
                    <a:gd name="connsiteX0" fmla="*/ 20304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4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4" y="20461"/>
                      </a:moveTo>
                      <a:cubicBezTo>
                        <a:pt x="46840" y="-7339"/>
                        <a:pt x="89172" y="-6707"/>
                        <a:pt x="115709" y="21725"/>
                      </a:cubicBezTo>
                      <a:cubicBezTo>
                        <a:pt x="141613" y="50157"/>
                        <a:pt x="140982" y="95648"/>
                        <a:pt x="114445" y="123448"/>
                      </a:cubicBezTo>
                      <a:cubicBezTo>
                        <a:pt x="87909" y="151248"/>
                        <a:pt x="45576" y="150616"/>
                        <a:pt x="19040" y="122184"/>
                      </a:cubicBezTo>
                      <a:cubicBezTo>
                        <a:pt x="-6865" y="93752"/>
                        <a:pt x="-6233" y="48261"/>
                        <a:pt x="20304" y="20461"/>
                      </a:cubicBezTo>
                      <a:close/>
                    </a:path>
                  </a:pathLst>
                </a:custGeom>
                <a:grpFill/>
                <a:ln w="63120" cap="flat">
                  <a:noFill/>
                  <a:prstDash val="solid"/>
                  <a:miter/>
                </a:ln>
              </p:spPr>
              <p:txBody>
                <a:bodyPr rtlCol="0" anchor="ctr"/>
                <a:lstStyle/>
                <a:p>
                  <a:endParaRPr lang="en-GB"/>
                </a:p>
              </p:txBody>
            </p:sp>
            <p:sp>
              <p:nvSpPr>
                <p:cNvPr id="2301" name="Freeform: Shape 2300">
                  <a:extLst>
                    <a:ext uri="{FF2B5EF4-FFF2-40B4-BE49-F238E27FC236}">
                      <a16:creationId xmlns:a16="http://schemas.microsoft.com/office/drawing/2014/main" id="{DD06ECEB-3F8A-48F0-A295-227571AD18A5}"/>
                    </a:ext>
                  </a:extLst>
                </p:cNvPr>
                <p:cNvSpPr/>
                <p:nvPr/>
              </p:nvSpPr>
              <p:spPr>
                <a:xfrm>
                  <a:off x="8691214" y="2713303"/>
                  <a:ext cx="134748" cy="143909"/>
                </a:xfrm>
                <a:custGeom>
                  <a:avLst/>
                  <a:gdLst>
                    <a:gd name="connsiteX0" fmla="*/ 20303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3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3" y="20461"/>
                      </a:moveTo>
                      <a:cubicBezTo>
                        <a:pt x="46840" y="-7339"/>
                        <a:pt x="89172" y="-6707"/>
                        <a:pt x="115709" y="21725"/>
                      </a:cubicBezTo>
                      <a:cubicBezTo>
                        <a:pt x="141613" y="50157"/>
                        <a:pt x="140982" y="95648"/>
                        <a:pt x="114445" y="123448"/>
                      </a:cubicBezTo>
                      <a:cubicBezTo>
                        <a:pt x="87909" y="151248"/>
                        <a:pt x="45576" y="150616"/>
                        <a:pt x="19040" y="122184"/>
                      </a:cubicBezTo>
                      <a:cubicBezTo>
                        <a:pt x="-6864" y="93753"/>
                        <a:pt x="-6233" y="48261"/>
                        <a:pt x="20303" y="20461"/>
                      </a:cubicBezTo>
                      <a:close/>
                    </a:path>
                  </a:pathLst>
                </a:custGeom>
                <a:grpFill/>
                <a:ln w="63120" cap="flat">
                  <a:noFill/>
                  <a:prstDash val="solid"/>
                  <a:miter/>
                </a:ln>
              </p:spPr>
              <p:txBody>
                <a:bodyPr rtlCol="0" anchor="ctr"/>
                <a:lstStyle/>
                <a:p>
                  <a:endParaRPr lang="en-GB"/>
                </a:p>
              </p:txBody>
            </p:sp>
            <p:sp>
              <p:nvSpPr>
                <p:cNvPr id="2302" name="Freeform: Shape 2301">
                  <a:extLst>
                    <a:ext uri="{FF2B5EF4-FFF2-40B4-BE49-F238E27FC236}">
                      <a16:creationId xmlns:a16="http://schemas.microsoft.com/office/drawing/2014/main" id="{829529A9-5109-4AC1-A45C-462EDC693CBE}"/>
                    </a:ext>
                  </a:extLst>
                </p:cNvPr>
                <p:cNvSpPr/>
                <p:nvPr/>
              </p:nvSpPr>
              <p:spPr>
                <a:xfrm>
                  <a:off x="9193123" y="1052330"/>
                  <a:ext cx="82452" cy="88692"/>
                </a:xfrm>
                <a:custGeom>
                  <a:avLst/>
                  <a:gdLst>
                    <a:gd name="connsiteX0" fmla="*/ 11847 w 82452"/>
                    <a:gd name="connsiteY0" fmla="*/ 12794 h 88692"/>
                    <a:gd name="connsiteX1" fmla="*/ 70606 w 82452"/>
                    <a:gd name="connsiteY1" fmla="*/ 12794 h 88692"/>
                    <a:gd name="connsiteX2" fmla="*/ 70606 w 82452"/>
                    <a:gd name="connsiteY2" fmla="*/ 75976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1" y="-4265"/>
                        <a:pt x="70606" y="12794"/>
                      </a:cubicBezTo>
                      <a:cubicBezTo>
                        <a:pt x="86402" y="30485"/>
                        <a:pt x="86402" y="58285"/>
                        <a:pt x="70606" y="75976"/>
                      </a:cubicBezTo>
                      <a:cubicBezTo>
                        <a:pt x="54179" y="93036"/>
                        <a:pt x="27642" y="93036"/>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303" name="Freeform: Shape 2302">
                  <a:extLst>
                    <a:ext uri="{FF2B5EF4-FFF2-40B4-BE49-F238E27FC236}">
                      <a16:creationId xmlns:a16="http://schemas.microsoft.com/office/drawing/2014/main" id="{03AF5CE7-971F-4BAE-A056-4211DB2C6083}"/>
                    </a:ext>
                  </a:extLst>
                </p:cNvPr>
                <p:cNvSpPr/>
                <p:nvPr/>
              </p:nvSpPr>
              <p:spPr>
                <a:xfrm>
                  <a:off x="9349815" y="775670"/>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304" name="Freeform: Shape 2303">
                  <a:extLst>
                    <a:ext uri="{FF2B5EF4-FFF2-40B4-BE49-F238E27FC236}">
                      <a16:creationId xmlns:a16="http://schemas.microsoft.com/office/drawing/2014/main" id="{352E6013-B469-4571-B307-E0A2825DD184}"/>
                    </a:ext>
                  </a:extLst>
                </p:cNvPr>
                <p:cNvSpPr/>
                <p:nvPr/>
              </p:nvSpPr>
              <p:spPr>
                <a:xfrm>
                  <a:off x="7489733" y="1078313"/>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305" name="Freeform: Shape 2304">
                  <a:extLst>
                    <a:ext uri="{FF2B5EF4-FFF2-40B4-BE49-F238E27FC236}">
                      <a16:creationId xmlns:a16="http://schemas.microsoft.com/office/drawing/2014/main" id="{99E372C7-0026-4FAA-B21B-414EA8243485}"/>
                    </a:ext>
                  </a:extLst>
                </p:cNvPr>
                <p:cNvSpPr/>
                <p:nvPr/>
              </p:nvSpPr>
              <p:spPr>
                <a:xfrm>
                  <a:off x="7693812" y="1249458"/>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306" name="Freeform: Shape 2305">
                  <a:extLst>
                    <a:ext uri="{FF2B5EF4-FFF2-40B4-BE49-F238E27FC236}">
                      <a16:creationId xmlns:a16="http://schemas.microsoft.com/office/drawing/2014/main" id="{5055EB52-79BD-4AAA-94E5-0E6097FC0178}"/>
                    </a:ext>
                  </a:extLst>
                </p:cNvPr>
                <p:cNvSpPr/>
                <p:nvPr/>
              </p:nvSpPr>
              <p:spPr>
                <a:xfrm>
                  <a:off x="7533961" y="1209022"/>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5"/>
                        <a:pt x="27642" y="93035"/>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307" name="Freeform: Shape 2306">
                  <a:extLst>
                    <a:ext uri="{FF2B5EF4-FFF2-40B4-BE49-F238E27FC236}">
                      <a16:creationId xmlns:a16="http://schemas.microsoft.com/office/drawing/2014/main" id="{BF706B9F-38DC-47CC-8862-69B8ED8E4898}"/>
                    </a:ext>
                  </a:extLst>
                </p:cNvPr>
                <p:cNvSpPr/>
                <p:nvPr/>
              </p:nvSpPr>
              <p:spPr>
                <a:xfrm>
                  <a:off x="8225805" y="1846529"/>
                  <a:ext cx="82452" cy="88138"/>
                </a:xfrm>
                <a:custGeom>
                  <a:avLst/>
                  <a:gdLst>
                    <a:gd name="connsiteX0" fmla="*/ 11847 w 82452"/>
                    <a:gd name="connsiteY0" fmla="*/ 12794 h 88138"/>
                    <a:gd name="connsiteX1" fmla="*/ 70606 w 82452"/>
                    <a:gd name="connsiteY1" fmla="*/ 12794 h 88138"/>
                    <a:gd name="connsiteX2" fmla="*/ 70606 w 82452"/>
                    <a:gd name="connsiteY2" fmla="*/ 75345 h 88138"/>
                    <a:gd name="connsiteX3" fmla="*/ 11847 w 82452"/>
                    <a:gd name="connsiteY3" fmla="*/ 75345 h 88138"/>
                    <a:gd name="connsiteX4" fmla="*/ 11847 w 82452"/>
                    <a:gd name="connsiteY4" fmla="*/ 12162 h 8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8">
                      <a:moveTo>
                        <a:pt x="11847" y="12794"/>
                      </a:moveTo>
                      <a:cubicBezTo>
                        <a:pt x="28274" y="-4265"/>
                        <a:pt x="54811" y="-4265"/>
                        <a:pt x="70606" y="12794"/>
                      </a:cubicBezTo>
                      <a:cubicBezTo>
                        <a:pt x="86402" y="30485"/>
                        <a:pt x="86402" y="58285"/>
                        <a:pt x="70606" y="75345"/>
                      </a:cubicBezTo>
                      <a:cubicBezTo>
                        <a:pt x="54179" y="92404"/>
                        <a:pt x="27642" y="92404"/>
                        <a:pt x="11847" y="75345"/>
                      </a:cubicBezTo>
                      <a:cubicBezTo>
                        <a:pt x="-3949" y="57654"/>
                        <a:pt x="-3949" y="29853"/>
                        <a:pt x="11847" y="12162"/>
                      </a:cubicBezTo>
                      <a:close/>
                    </a:path>
                  </a:pathLst>
                </a:custGeom>
                <a:grpFill/>
                <a:ln w="63120" cap="flat">
                  <a:noFill/>
                  <a:prstDash val="solid"/>
                  <a:miter/>
                </a:ln>
              </p:spPr>
              <p:txBody>
                <a:bodyPr rtlCol="0" anchor="ctr"/>
                <a:lstStyle/>
                <a:p>
                  <a:endParaRPr lang="en-GB"/>
                </a:p>
              </p:txBody>
            </p:sp>
            <p:sp>
              <p:nvSpPr>
                <p:cNvPr id="2308" name="Freeform: Shape 2307">
                  <a:extLst>
                    <a:ext uri="{FF2B5EF4-FFF2-40B4-BE49-F238E27FC236}">
                      <a16:creationId xmlns:a16="http://schemas.microsoft.com/office/drawing/2014/main" id="{7E1E4C21-B6BE-434B-B9CA-CB079551F3A0}"/>
                    </a:ext>
                  </a:extLst>
                </p:cNvPr>
                <p:cNvSpPr/>
                <p:nvPr/>
              </p:nvSpPr>
              <p:spPr>
                <a:xfrm>
                  <a:off x="7983817" y="1821256"/>
                  <a:ext cx="82452" cy="89008"/>
                </a:xfrm>
                <a:custGeom>
                  <a:avLst/>
                  <a:gdLst>
                    <a:gd name="connsiteX0" fmla="*/ 11847 w 82452"/>
                    <a:gd name="connsiteY0" fmla="*/ 12794 h 89008"/>
                    <a:gd name="connsiteX1" fmla="*/ 70606 w 82452"/>
                    <a:gd name="connsiteY1" fmla="*/ 12794 h 89008"/>
                    <a:gd name="connsiteX2" fmla="*/ 70606 w 82452"/>
                    <a:gd name="connsiteY2" fmla="*/ 75977 h 89008"/>
                    <a:gd name="connsiteX3" fmla="*/ 11847 w 82452"/>
                    <a:gd name="connsiteY3" fmla="*/ 75977 h 89008"/>
                    <a:gd name="connsiteX4" fmla="*/ 11847 w 82452"/>
                    <a:gd name="connsiteY4" fmla="*/ 12794 h 8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008">
                      <a:moveTo>
                        <a:pt x="11847" y="12794"/>
                      </a:moveTo>
                      <a:cubicBezTo>
                        <a:pt x="28274" y="-4265"/>
                        <a:pt x="54811" y="-4265"/>
                        <a:pt x="70606" y="12794"/>
                      </a:cubicBezTo>
                      <a:cubicBezTo>
                        <a:pt x="86402" y="30485"/>
                        <a:pt x="86402" y="58286"/>
                        <a:pt x="70606" y="75977"/>
                      </a:cubicBezTo>
                      <a:cubicBezTo>
                        <a:pt x="54811" y="93667"/>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309" name="Freeform: Shape 2308">
                  <a:extLst>
                    <a:ext uri="{FF2B5EF4-FFF2-40B4-BE49-F238E27FC236}">
                      <a16:creationId xmlns:a16="http://schemas.microsoft.com/office/drawing/2014/main" id="{0C71CF5A-25AA-43F4-B69D-6B70D5480D89}"/>
                    </a:ext>
                  </a:extLst>
                </p:cNvPr>
                <p:cNvSpPr/>
                <p:nvPr/>
              </p:nvSpPr>
              <p:spPr>
                <a:xfrm>
                  <a:off x="9106084" y="2775301"/>
                  <a:ext cx="245159" cy="261269"/>
                </a:xfrm>
                <a:custGeom>
                  <a:avLst/>
                  <a:gdLst>
                    <a:gd name="connsiteX0" fmla="*/ 36968 w 245159"/>
                    <a:gd name="connsiteY0" fmla="*/ 37441 h 261269"/>
                    <a:gd name="connsiteX1" fmla="*/ 210087 w 245159"/>
                    <a:gd name="connsiteY1" fmla="*/ 39337 h 261269"/>
                    <a:gd name="connsiteX2" fmla="*/ 208191 w 245159"/>
                    <a:gd name="connsiteY2" fmla="*/ 223829 h 261269"/>
                    <a:gd name="connsiteX3" fmla="*/ 35072 w 245159"/>
                    <a:gd name="connsiteY3" fmla="*/ 221933 h 261269"/>
                    <a:gd name="connsiteX4" fmla="*/ 36968 w 245159"/>
                    <a:gd name="connsiteY4" fmla="*/ 37441 h 26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59" h="261269">
                      <a:moveTo>
                        <a:pt x="36968" y="37441"/>
                      </a:moveTo>
                      <a:cubicBezTo>
                        <a:pt x="84986" y="-13104"/>
                        <a:pt x="162700" y="-12473"/>
                        <a:pt x="210087" y="39337"/>
                      </a:cubicBezTo>
                      <a:cubicBezTo>
                        <a:pt x="257474" y="91146"/>
                        <a:pt x="256842" y="173283"/>
                        <a:pt x="208191" y="223829"/>
                      </a:cubicBezTo>
                      <a:cubicBezTo>
                        <a:pt x="160173" y="274374"/>
                        <a:pt x="82459" y="273743"/>
                        <a:pt x="35072" y="221933"/>
                      </a:cubicBezTo>
                      <a:cubicBezTo>
                        <a:pt x="-12314" y="170124"/>
                        <a:pt x="-11682" y="87987"/>
                        <a:pt x="36968" y="37441"/>
                      </a:cubicBezTo>
                      <a:close/>
                    </a:path>
                  </a:pathLst>
                </a:custGeom>
                <a:grpFill/>
                <a:ln w="63120" cap="flat">
                  <a:noFill/>
                  <a:prstDash val="solid"/>
                  <a:miter/>
                </a:ln>
              </p:spPr>
              <p:txBody>
                <a:bodyPr rtlCol="0" anchor="ctr"/>
                <a:lstStyle/>
                <a:p>
                  <a:endParaRPr lang="en-GB"/>
                </a:p>
              </p:txBody>
            </p:sp>
            <p:sp>
              <p:nvSpPr>
                <p:cNvPr id="2310" name="Freeform: Shape 2309">
                  <a:extLst>
                    <a:ext uri="{FF2B5EF4-FFF2-40B4-BE49-F238E27FC236}">
                      <a16:creationId xmlns:a16="http://schemas.microsoft.com/office/drawing/2014/main" id="{59883AF2-184A-452A-ABA1-C3C622B2F047}"/>
                    </a:ext>
                  </a:extLst>
                </p:cNvPr>
                <p:cNvSpPr/>
                <p:nvPr/>
              </p:nvSpPr>
              <p:spPr>
                <a:xfrm>
                  <a:off x="8553003" y="2242122"/>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311" name="Freeform: Shape 2310">
                  <a:extLst>
                    <a:ext uri="{FF2B5EF4-FFF2-40B4-BE49-F238E27FC236}">
                      <a16:creationId xmlns:a16="http://schemas.microsoft.com/office/drawing/2014/main" id="{165D448C-89A5-4066-A538-67C8C0E08FE4}"/>
                    </a:ext>
                  </a:extLst>
                </p:cNvPr>
                <p:cNvSpPr/>
                <p:nvPr/>
              </p:nvSpPr>
              <p:spPr>
                <a:xfrm>
                  <a:off x="8063342" y="1708865"/>
                  <a:ext cx="136959" cy="146752"/>
                </a:xfrm>
                <a:custGeom>
                  <a:avLst/>
                  <a:gdLst>
                    <a:gd name="connsiteX0" fmla="*/ 20777 w 136959"/>
                    <a:gd name="connsiteY0" fmla="*/ 20935 h 146752"/>
                    <a:gd name="connsiteX1" fmla="*/ 117446 w 136959"/>
                    <a:gd name="connsiteY1" fmla="*/ 22198 h 146752"/>
                    <a:gd name="connsiteX2" fmla="*/ 116182 w 136959"/>
                    <a:gd name="connsiteY2" fmla="*/ 125817 h 146752"/>
                    <a:gd name="connsiteX3" fmla="*/ 19514 w 136959"/>
                    <a:gd name="connsiteY3" fmla="*/ 124553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8"/>
                      </a:cubicBezTo>
                      <a:cubicBezTo>
                        <a:pt x="143983" y="51262"/>
                        <a:pt x="143351" y="97385"/>
                        <a:pt x="116182" y="125817"/>
                      </a:cubicBezTo>
                      <a:cubicBezTo>
                        <a:pt x="89014" y="154249"/>
                        <a:pt x="46050" y="153617"/>
                        <a:pt x="19514" y="124553"/>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312" name="Freeform: Shape 2311">
                  <a:extLst>
                    <a:ext uri="{FF2B5EF4-FFF2-40B4-BE49-F238E27FC236}">
                      <a16:creationId xmlns:a16="http://schemas.microsoft.com/office/drawing/2014/main" id="{36A11F4B-E149-4639-8EB9-3C1E5AD2B371}"/>
                    </a:ext>
                  </a:extLst>
                </p:cNvPr>
                <p:cNvSpPr/>
                <p:nvPr/>
              </p:nvSpPr>
              <p:spPr>
                <a:xfrm>
                  <a:off x="8121469" y="1923685"/>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2"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313" name="Freeform: Shape 2312">
                  <a:extLst>
                    <a:ext uri="{FF2B5EF4-FFF2-40B4-BE49-F238E27FC236}">
                      <a16:creationId xmlns:a16="http://schemas.microsoft.com/office/drawing/2014/main" id="{69234FF2-7BD9-4F7F-B49B-A184EAF5A3F7}"/>
                    </a:ext>
                  </a:extLst>
                </p:cNvPr>
                <p:cNvSpPr/>
                <p:nvPr/>
              </p:nvSpPr>
              <p:spPr>
                <a:xfrm>
                  <a:off x="8826582" y="2459469"/>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314" name="Freeform: Shape 2313">
                  <a:extLst>
                    <a:ext uri="{FF2B5EF4-FFF2-40B4-BE49-F238E27FC236}">
                      <a16:creationId xmlns:a16="http://schemas.microsoft.com/office/drawing/2014/main" id="{146CDCAC-3BF4-4E96-9FE6-DD5F83532E24}"/>
                    </a:ext>
                  </a:extLst>
                </p:cNvPr>
                <p:cNvSpPr/>
                <p:nvPr/>
              </p:nvSpPr>
              <p:spPr>
                <a:xfrm>
                  <a:off x="8966693" y="2626591"/>
                  <a:ext cx="89247" cy="95564"/>
                </a:xfrm>
                <a:custGeom>
                  <a:avLst/>
                  <a:gdLst>
                    <a:gd name="connsiteX0" fmla="*/ 13348 w 89247"/>
                    <a:gd name="connsiteY0" fmla="*/ 13664 h 95564"/>
                    <a:gd name="connsiteX1" fmla="*/ 76530 w 89247"/>
                    <a:gd name="connsiteY1" fmla="*/ 14296 h 95564"/>
                    <a:gd name="connsiteX2" fmla="*/ 75899 w 89247"/>
                    <a:gd name="connsiteY2" fmla="*/ 81901 h 95564"/>
                    <a:gd name="connsiteX3" fmla="*/ 12717 w 89247"/>
                    <a:gd name="connsiteY3" fmla="*/ 81269 h 95564"/>
                    <a:gd name="connsiteX4" fmla="*/ 13348 w 89247"/>
                    <a:gd name="connsiteY4" fmla="*/ 13664 h 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47" h="95564">
                      <a:moveTo>
                        <a:pt x="13348" y="13664"/>
                      </a:moveTo>
                      <a:cubicBezTo>
                        <a:pt x="31040" y="-4659"/>
                        <a:pt x="59471" y="-4659"/>
                        <a:pt x="76530" y="14296"/>
                      </a:cubicBezTo>
                      <a:cubicBezTo>
                        <a:pt x="93590" y="33251"/>
                        <a:pt x="93590" y="63578"/>
                        <a:pt x="75899" y="81901"/>
                      </a:cubicBezTo>
                      <a:cubicBezTo>
                        <a:pt x="58208" y="100224"/>
                        <a:pt x="29776" y="100224"/>
                        <a:pt x="12717" y="81269"/>
                      </a:cubicBezTo>
                      <a:cubicBezTo>
                        <a:pt x="-4343" y="62314"/>
                        <a:pt x="-4343" y="31987"/>
                        <a:pt x="13348" y="13664"/>
                      </a:cubicBezTo>
                      <a:close/>
                    </a:path>
                  </a:pathLst>
                </a:custGeom>
                <a:grpFill/>
                <a:ln w="63120" cap="flat">
                  <a:noFill/>
                  <a:prstDash val="solid"/>
                  <a:miter/>
                </a:ln>
              </p:spPr>
              <p:txBody>
                <a:bodyPr rtlCol="0" anchor="ctr"/>
                <a:lstStyle/>
                <a:p>
                  <a:endParaRPr lang="en-GB"/>
                </a:p>
              </p:txBody>
            </p:sp>
            <p:sp>
              <p:nvSpPr>
                <p:cNvPr id="2315" name="Freeform: Shape 2314">
                  <a:extLst>
                    <a:ext uri="{FF2B5EF4-FFF2-40B4-BE49-F238E27FC236}">
                      <a16:creationId xmlns:a16="http://schemas.microsoft.com/office/drawing/2014/main" id="{52BAEA92-7253-4DDF-828F-498DC72AE391}"/>
                    </a:ext>
                  </a:extLst>
                </p:cNvPr>
                <p:cNvSpPr/>
                <p:nvPr/>
              </p:nvSpPr>
              <p:spPr>
                <a:xfrm>
                  <a:off x="7456162" y="895080"/>
                  <a:ext cx="136959" cy="146752"/>
                </a:xfrm>
                <a:custGeom>
                  <a:avLst/>
                  <a:gdLst>
                    <a:gd name="connsiteX0" fmla="*/ 20777 w 136959"/>
                    <a:gd name="connsiteY0" fmla="*/ 20935 h 146752"/>
                    <a:gd name="connsiteX1" fmla="*/ 117446 w 136959"/>
                    <a:gd name="connsiteY1" fmla="*/ 22199 h 146752"/>
                    <a:gd name="connsiteX2" fmla="*/ 116183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3" y="51262"/>
                        <a:pt x="143351" y="97385"/>
                        <a:pt x="116183"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316" name="Freeform: Shape 2315">
                  <a:extLst>
                    <a:ext uri="{FF2B5EF4-FFF2-40B4-BE49-F238E27FC236}">
                      <a16:creationId xmlns:a16="http://schemas.microsoft.com/office/drawing/2014/main" id="{73CE2915-5873-45D6-8D00-E5D0CEDD48F8}"/>
                    </a:ext>
                  </a:extLst>
                </p:cNvPr>
                <p:cNvSpPr/>
                <p:nvPr/>
              </p:nvSpPr>
              <p:spPr>
                <a:xfrm>
                  <a:off x="7503392" y="2854359"/>
                  <a:ext cx="187186" cy="199822"/>
                </a:xfrm>
                <a:custGeom>
                  <a:avLst/>
                  <a:gdLst>
                    <a:gd name="connsiteX0" fmla="*/ 27884 w 187186"/>
                    <a:gd name="connsiteY0" fmla="*/ 28515 h 199822"/>
                    <a:gd name="connsiteX1" fmla="*/ 160566 w 187186"/>
                    <a:gd name="connsiteY1" fmla="*/ 29779 h 199822"/>
                    <a:gd name="connsiteX2" fmla="*/ 159303 w 187186"/>
                    <a:gd name="connsiteY2" fmla="*/ 171307 h 199822"/>
                    <a:gd name="connsiteX3" fmla="*/ 26620 w 187186"/>
                    <a:gd name="connsiteY3" fmla="*/ 170043 h 199822"/>
                    <a:gd name="connsiteX4" fmla="*/ 27884 w 187186"/>
                    <a:gd name="connsiteY4" fmla="*/ 28515 h 19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6" h="199822">
                      <a:moveTo>
                        <a:pt x="27884" y="28515"/>
                      </a:moveTo>
                      <a:cubicBezTo>
                        <a:pt x="65161" y="-10026"/>
                        <a:pt x="124552" y="-9394"/>
                        <a:pt x="160566" y="29779"/>
                      </a:cubicBezTo>
                      <a:cubicBezTo>
                        <a:pt x="196580" y="68952"/>
                        <a:pt x="195948" y="132766"/>
                        <a:pt x="159303" y="171307"/>
                      </a:cubicBezTo>
                      <a:cubicBezTo>
                        <a:pt x="122025" y="209848"/>
                        <a:pt x="62634" y="209216"/>
                        <a:pt x="26620" y="170043"/>
                      </a:cubicBezTo>
                      <a:cubicBezTo>
                        <a:pt x="-9394" y="130238"/>
                        <a:pt x="-8762" y="67056"/>
                        <a:pt x="27884" y="28515"/>
                      </a:cubicBezTo>
                      <a:close/>
                    </a:path>
                  </a:pathLst>
                </a:custGeom>
                <a:grpFill/>
                <a:ln w="63120" cap="flat">
                  <a:noFill/>
                  <a:prstDash val="solid"/>
                  <a:miter/>
                </a:ln>
              </p:spPr>
              <p:txBody>
                <a:bodyPr rtlCol="0" anchor="ctr"/>
                <a:lstStyle/>
                <a:p>
                  <a:endParaRPr lang="en-GB"/>
                </a:p>
              </p:txBody>
            </p:sp>
            <p:sp>
              <p:nvSpPr>
                <p:cNvPr id="2317" name="Freeform: Shape 2316">
                  <a:extLst>
                    <a:ext uri="{FF2B5EF4-FFF2-40B4-BE49-F238E27FC236}">
                      <a16:creationId xmlns:a16="http://schemas.microsoft.com/office/drawing/2014/main" id="{BFEF8C09-56F6-4F9A-820D-C22C9B598249}"/>
                    </a:ext>
                  </a:extLst>
                </p:cNvPr>
                <p:cNvSpPr/>
                <p:nvPr/>
              </p:nvSpPr>
              <p:spPr>
                <a:xfrm>
                  <a:off x="7532763" y="1026197"/>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6"/>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18" name="Freeform: Shape 2317">
                  <a:extLst>
                    <a:ext uri="{FF2B5EF4-FFF2-40B4-BE49-F238E27FC236}">
                      <a16:creationId xmlns:a16="http://schemas.microsoft.com/office/drawing/2014/main" id="{DC6BBE5E-92F4-47DA-B363-9656B67A6D42}"/>
                    </a:ext>
                  </a:extLst>
                </p:cNvPr>
                <p:cNvSpPr/>
                <p:nvPr/>
              </p:nvSpPr>
              <p:spPr>
                <a:xfrm>
                  <a:off x="8692787" y="886582"/>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4" y="49019"/>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19" name="Freeform: Shape 2318">
                  <a:extLst>
                    <a:ext uri="{FF2B5EF4-FFF2-40B4-BE49-F238E27FC236}">
                      <a16:creationId xmlns:a16="http://schemas.microsoft.com/office/drawing/2014/main" id="{1A2F7681-F562-46F7-84C7-8482ECEF6789}"/>
                    </a:ext>
                  </a:extLst>
                </p:cNvPr>
                <p:cNvSpPr/>
                <p:nvPr/>
              </p:nvSpPr>
              <p:spPr>
                <a:xfrm>
                  <a:off x="8898129" y="91438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4" y="48387"/>
                        <a:pt x="16835" y="59129"/>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0" name="Freeform: Shape 2319">
                  <a:extLst>
                    <a:ext uri="{FF2B5EF4-FFF2-40B4-BE49-F238E27FC236}">
                      <a16:creationId xmlns:a16="http://schemas.microsoft.com/office/drawing/2014/main" id="{2851290F-59BB-4059-BDCF-703FB56E7B4A}"/>
                    </a:ext>
                  </a:extLst>
                </p:cNvPr>
                <p:cNvSpPr/>
                <p:nvPr/>
              </p:nvSpPr>
              <p:spPr>
                <a:xfrm>
                  <a:off x="7969352" y="914382"/>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7"/>
                        <a:pt x="16835" y="59129"/>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1" name="Freeform: Shape 2320">
                  <a:extLst>
                    <a:ext uri="{FF2B5EF4-FFF2-40B4-BE49-F238E27FC236}">
                      <a16:creationId xmlns:a16="http://schemas.microsoft.com/office/drawing/2014/main" id="{9F6F36FC-23DB-442D-AEAB-4B137A1ACD14}"/>
                    </a:ext>
                  </a:extLst>
                </p:cNvPr>
                <p:cNvSpPr/>
                <p:nvPr/>
              </p:nvSpPr>
              <p:spPr>
                <a:xfrm>
                  <a:off x="8580955" y="1469104"/>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7"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22" name="Freeform: Shape 2321">
                  <a:extLst>
                    <a:ext uri="{FF2B5EF4-FFF2-40B4-BE49-F238E27FC236}">
                      <a16:creationId xmlns:a16="http://schemas.microsoft.com/office/drawing/2014/main" id="{917C1B3E-4228-4E72-95DC-36A6EE6C02D7}"/>
                    </a:ext>
                  </a:extLst>
                </p:cNvPr>
                <p:cNvSpPr/>
                <p:nvPr/>
              </p:nvSpPr>
              <p:spPr>
                <a:xfrm>
                  <a:off x="7995257" y="1472895"/>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7"/>
                        <a:pt x="16835" y="59146"/>
                        <a:pt x="31367" y="56618"/>
                      </a:cubicBezTo>
                      <a:cubicBezTo>
                        <a:pt x="45899" y="54091"/>
                        <a:pt x="55376" y="38927"/>
                        <a:pt x="52849" y="23764"/>
                      </a:cubicBezTo>
                      <a:cubicBezTo>
                        <a:pt x="50321" y="7968"/>
                        <a:pt x="36422" y="-2141"/>
                        <a:pt x="21889" y="386"/>
                      </a:cubicBezTo>
                      <a:lnTo>
                        <a:pt x="21889" y="386"/>
                      </a:lnTo>
                      <a:close/>
                    </a:path>
                  </a:pathLst>
                </a:custGeom>
                <a:grpFill/>
                <a:ln w="63120" cap="flat">
                  <a:noFill/>
                  <a:prstDash val="solid"/>
                  <a:miter/>
                </a:ln>
              </p:spPr>
              <p:txBody>
                <a:bodyPr rtlCol="0" anchor="ctr"/>
                <a:lstStyle/>
                <a:p>
                  <a:endParaRPr lang="en-GB"/>
                </a:p>
              </p:txBody>
            </p:sp>
            <p:sp>
              <p:nvSpPr>
                <p:cNvPr id="2323" name="Freeform: Shape 2322">
                  <a:extLst>
                    <a:ext uri="{FF2B5EF4-FFF2-40B4-BE49-F238E27FC236}">
                      <a16:creationId xmlns:a16="http://schemas.microsoft.com/office/drawing/2014/main" id="{22528143-6815-4E75-90FD-244B86CF3D05}"/>
                    </a:ext>
                  </a:extLst>
                </p:cNvPr>
                <p:cNvSpPr/>
                <p:nvPr/>
              </p:nvSpPr>
              <p:spPr>
                <a:xfrm>
                  <a:off x="7748846" y="1484916"/>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4" name="Freeform: Shape 2323">
                  <a:extLst>
                    <a:ext uri="{FF2B5EF4-FFF2-40B4-BE49-F238E27FC236}">
                      <a16:creationId xmlns:a16="http://schemas.microsoft.com/office/drawing/2014/main" id="{6DD862F8-3188-45D6-BF52-27964BEC6E80}"/>
                    </a:ext>
                  </a:extLst>
                </p:cNvPr>
                <p:cNvSpPr/>
                <p:nvPr/>
              </p:nvSpPr>
              <p:spPr>
                <a:xfrm>
                  <a:off x="7734315" y="1365485"/>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25" name="Freeform: Shape 2324">
                  <a:extLst>
                    <a:ext uri="{FF2B5EF4-FFF2-40B4-BE49-F238E27FC236}">
                      <a16:creationId xmlns:a16="http://schemas.microsoft.com/office/drawing/2014/main" id="{214D33D0-071C-46AB-B0CB-22B2F7DEB178}"/>
                    </a:ext>
                  </a:extLst>
                </p:cNvPr>
                <p:cNvSpPr/>
                <p:nvPr/>
              </p:nvSpPr>
              <p:spPr>
                <a:xfrm>
                  <a:off x="8159530" y="1867800"/>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6" name="Freeform: Shape 2325">
                  <a:extLst>
                    <a:ext uri="{FF2B5EF4-FFF2-40B4-BE49-F238E27FC236}">
                      <a16:creationId xmlns:a16="http://schemas.microsoft.com/office/drawing/2014/main" id="{BC8ABB53-7707-460D-B0E6-00D15EBCD6D6}"/>
                    </a:ext>
                  </a:extLst>
                </p:cNvPr>
                <p:cNvSpPr/>
                <p:nvPr/>
              </p:nvSpPr>
              <p:spPr>
                <a:xfrm>
                  <a:off x="8368663" y="2071246"/>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2" y="-2158"/>
                        <a:pt x="21889" y="369"/>
                      </a:cubicBezTo>
                      <a:lnTo>
                        <a:pt x="21889" y="369"/>
                      </a:lnTo>
                      <a:close/>
                    </a:path>
                  </a:pathLst>
                </a:custGeom>
                <a:grpFill/>
                <a:ln w="63120" cap="flat">
                  <a:noFill/>
                  <a:prstDash val="solid"/>
                  <a:miter/>
                </a:ln>
              </p:spPr>
              <p:txBody>
                <a:bodyPr rtlCol="0" anchor="ctr"/>
                <a:lstStyle/>
                <a:p>
                  <a:endParaRPr lang="en-GB"/>
                </a:p>
              </p:txBody>
            </p:sp>
            <p:sp>
              <p:nvSpPr>
                <p:cNvPr id="2327" name="Freeform: Shape 2326">
                  <a:extLst>
                    <a:ext uri="{FF2B5EF4-FFF2-40B4-BE49-F238E27FC236}">
                      <a16:creationId xmlns:a16="http://schemas.microsoft.com/office/drawing/2014/main" id="{E695BE8C-134E-49DC-973B-1A7FDDA7AEF1}"/>
                    </a:ext>
                  </a:extLst>
                </p:cNvPr>
                <p:cNvSpPr/>
                <p:nvPr/>
              </p:nvSpPr>
              <p:spPr>
                <a:xfrm>
                  <a:off x="8259990" y="199985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8" name="Freeform: Shape 2327">
                  <a:extLst>
                    <a:ext uri="{FF2B5EF4-FFF2-40B4-BE49-F238E27FC236}">
                      <a16:creationId xmlns:a16="http://schemas.microsoft.com/office/drawing/2014/main" id="{39B8DCBC-BC4D-4543-9F17-069BE8B27C3C}"/>
                    </a:ext>
                  </a:extLst>
                </p:cNvPr>
                <p:cNvSpPr/>
                <p:nvPr/>
              </p:nvSpPr>
              <p:spPr>
                <a:xfrm>
                  <a:off x="8670674" y="189623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7"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29" name="Freeform: Shape 2328">
                  <a:extLst>
                    <a:ext uri="{FF2B5EF4-FFF2-40B4-BE49-F238E27FC236}">
                      <a16:creationId xmlns:a16="http://schemas.microsoft.com/office/drawing/2014/main" id="{BDAC8797-B0EA-4F51-8676-0C6DF00FAEEC}"/>
                    </a:ext>
                  </a:extLst>
                </p:cNvPr>
                <p:cNvSpPr/>
                <p:nvPr/>
              </p:nvSpPr>
              <p:spPr>
                <a:xfrm>
                  <a:off x="8749019" y="1748386"/>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5" y="49019"/>
                        <a:pt x="16835" y="59128"/>
                        <a:pt x="31367" y="56601"/>
                      </a:cubicBezTo>
                      <a:cubicBezTo>
                        <a:pt x="45899"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30" name="Freeform: Shape 2329">
                  <a:extLst>
                    <a:ext uri="{FF2B5EF4-FFF2-40B4-BE49-F238E27FC236}">
                      <a16:creationId xmlns:a16="http://schemas.microsoft.com/office/drawing/2014/main" id="{69C9872C-4874-422F-B5CB-A585D6854530}"/>
                    </a:ext>
                  </a:extLst>
                </p:cNvPr>
                <p:cNvSpPr/>
                <p:nvPr/>
              </p:nvSpPr>
              <p:spPr>
                <a:xfrm>
                  <a:off x="8857061" y="17483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31" name="Freeform: Shape 2330">
                  <a:extLst>
                    <a:ext uri="{FF2B5EF4-FFF2-40B4-BE49-F238E27FC236}">
                      <a16:creationId xmlns:a16="http://schemas.microsoft.com/office/drawing/2014/main" id="{1018F371-A429-4F5F-B156-879FE37C023E}"/>
                    </a:ext>
                  </a:extLst>
                </p:cNvPr>
                <p:cNvSpPr/>
                <p:nvPr/>
              </p:nvSpPr>
              <p:spPr>
                <a:xfrm>
                  <a:off x="8999221" y="1496904"/>
                  <a:ext cx="53256" cy="56987"/>
                </a:xfrm>
                <a:custGeom>
                  <a:avLst/>
                  <a:gdLst>
                    <a:gd name="connsiteX0" fmla="*/ 21889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32" name="Freeform: Shape 2331">
                  <a:extLst>
                    <a:ext uri="{FF2B5EF4-FFF2-40B4-BE49-F238E27FC236}">
                      <a16:creationId xmlns:a16="http://schemas.microsoft.com/office/drawing/2014/main" id="{E6D19B1E-A30E-42BC-870B-AFB6854FE320}"/>
                    </a:ext>
                  </a:extLst>
                </p:cNvPr>
                <p:cNvSpPr/>
                <p:nvPr/>
              </p:nvSpPr>
              <p:spPr>
                <a:xfrm>
                  <a:off x="8976475" y="17761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33" name="Freeform: Shape 2332">
                  <a:extLst>
                    <a:ext uri="{FF2B5EF4-FFF2-40B4-BE49-F238E27FC236}">
                      <a16:creationId xmlns:a16="http://schemas.microsoft.com/office/drawing/2014/main" id="{8EFA755F-EFBE-4A4B-BEDC-4966A49AE994}"/>
                    </a:ext>
                  </a:extLst>
                </p:cNvPr>
                <p:cNvSpPr/>
                <p:nvPr/>
              </p:nvSpPr>
              <p:spPr>
                <a:xfrm>
                  <a:off x="9181817" y="1205634"/>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34" name="Freeform: Shape 2333">
                  <a:extLst>
                    <a:ext uri="{FF2B5EF4-FFF2-40B4-BE49-F238E27FC236}">
                      <a16:creationId xmlns:a16="http://schemas.microsoft.com/office/drawing/2014/main" id="{7CAA6B43-231A-493B-A4C2-EFFA39F25646}"/>
                    </a:ext>
                  </a:extLst>
                </p:cNvPr>
                <p:cNvSpPr/>
                <p:nvPr/>
              </p:nvSpPr>
              <p:spPr>
                <a:xfrm>
                  <a:off x="9353672" y="994606"/>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35" name="Freeform: Shape 2334">
                  <a:extLst>
                    <a:ext uri="{FF2B5EF4-FFF2-40B4-BE49-F238E27FC236}">
                      <a16:creationId xmlns:a16="http://schemas.microsoft.com/office/drawing/2014/main" id="{A54FF01B-8AA5-49FD-B675-D26112291321}"/>
                    </a:ext>
                  </a:extLst>
                </p:cNvPr>
                <p:cNvSpPr/>
                <p:nvPr/>
              </p:nvSpPr>
              <p:spPr>
                <a:xfrm>
                  <a:off x="9305022" y="877104"/>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336" name="Freeform: Shape 2335">
                  <a:extLst>
                    <a:ext uri="{FF2B5EF4-FFF2-40B4-BE49-F238E27FC236}">
                      <a16:creationId xmlns:a16="http://schemas.microsoft.com/office/drawing/2014/main" id="{40FF5BA8-93E8-41E5-8E8B-A89656805DE3}"/>
                    </a:ext>
                  </a:extLst>
                </p:cNvPr>
                <p:cNvSpPr/>
                <p:nvPr/>
              </p:nvSpPr>
              <p:spPr>
                <a:xfrm>
                  <a:off x="9435809" y="968719"/>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337" name="Freeform: Shape 2336">
                  <a:extLst>
                    <a:ext uri="{FF2B5EF4-FFF2-40B4-BE49-F238E27FC236}">
                      <a16:creationId xmlns:a16="http://schemas.microsoft.com/office/drawing/2014/main" id="{BFFC6DE8-7044-4FBA-B7D4-0693E62EAFA6}"/>
                    </a:ext>
                  </a:extLst>
                </p:cNvPr>
                <p:cNvSpPr/>
                <p:nvPr/>
              </p:nvSpPr>
              <p:spPr>
                <a:xfrm>
                  <a:off x="9111053" y="940901"/>
                  <a:ext cx="53256" cy="57004"/>
                </a:xfrm>
                <a:custGeom>
                  <a:avLst/>
                  <a:gdLst>
                    <a:gd name="connsiteX0" fmla="*/ 21890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20" y="18078"/>
                        <a:pt x="408"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338" name="Freeform: Shape 2337">
                  <a:extLst>
                    <a:ext uri="{FF2B5EF4-FFF2-40B4-BE49-F238E27FC236}">
                      <a16:creationId xmlns:a16="http://schemas.microsoft.com/office/drawing/2014/main" id="{06BC2D68-4BBD-414E-A610-65E24E22CE18}"/>
                    </a:ext>
                  </a:extLst>
                </p:cNvPr>
                <p:cNvSpPr/>
                <p:nvPr/>
              </p:nvSpPr>
              <p:spPr>
                <a:xfrm>
                  <a:off x="7972511" y="952906"/>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7"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39" name="Freeform: Shape 2338">
                  <a:extLst>
                    <a:ext uri="{FF2B5EF4-FFF2-40B4-BE49-F238E27FC236}">
                      <a16:creationId xmlns:a16="http://schemas.microsoft.com/office/drawing/2014/main" id="{AEB009B0-F406-43C8-906B-7617E0807B37}"/>
                    </a:ext>
                  </a:extLst>
                </p:cNvPr>
                <p:cNvSpPr/>
                <p:nvPr/>
              </p:nvSpPr>
              <p:spPr>
                <a:xfrm>
                  <a:off x="7752637" y="916909"/>
                  <a:ext cx="53256" cy="56987"/>
                </a:xfrm>
                <a:custGeom>
                  <a:avLst/>
                  <a:gdLst>
                    <a:gd name="connsiteX0" fmla="*/ 21889 w 53256"/>
                    <a:gd name="connsiteY0" fmla="*/ 369 h 56987"/>
                    <a:gd name="connsiteX1" fmla="*/ 407 w 53256"/>
                    <a:gd name="connsiteY1" fmla="*/ 33224 h 56987"/>
                    <a:gd name="connsiteX2" fmla="*/ 31367 w 53256"/>
                    <a:gd name="connsiteY2" fmla="*/ 56601 h 56987"/>
                    <a:gd name="connsiteX3" fmla="*/ 52849 w 53256"/>
                    <a:gd name="connsiteY3" fmla="*/ 23747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7" y="33224"/>
                      </a:cubicBezTo>
                      <a:cubicBezTo>
                        <a:pt x="2935" y="49019"/>
                        <a:pt x="16835" y="59128"/>
                        <a:pt x="31367" y="56601"/>
                      </a:cubicBezTo>
                      <a:cubicBezTo>
                        <a:pt x="45899" y="54074"/>
                        <a:pt x="55376" y="38910"/>
                        <a:pt x="52849" y="23747"/>
                      </a:cubicBezTo>
                      <a:cubicBezTo>
                        <a:pt x="50321" y="8583"/>
                        <a:pt x="36422" y="-2158"/>
                        <a:pt x="21889" y="369"/>
                      </a:cubicBezTo>
                      <a:lnTo>
                        <a:pt x="21889" y="369"/>
                      </a:lnTo>
                      <a:close/>
                    </a:path>
                  </a:pathLst>
                </a:custGeom>
                <a:grpFill/>
                <a:ln w="63120" cap="flat">
                  <a:noFill/>
                  <a:prstDash val="solid"/>
                  <a:miter/>
                </a:ln>
              </p:spPr>
              <p:txBody>
                <a:bodyPr rtlCol="0" anchor="ctr"/>
                <a:lstStyle/>
                <a:p>
                  <a:endParaRPr lang="en-GB"/>
                </a:p>
              </p:txBody>
            </p:sp>
            <p:sp>
              <p:nvSpPr>
                <p:cNvPr id="2340" name="Freeform: Shape 2339">
                  <a:extLst>
                    <a:ext uri="{FF2B5EF4-FFF2-40B4-BE49-F238E27FC236}">
                      <a16:creationId xmlns:a16="http://schemas.microsoft.com/office/drawing/2014/main" id="{59A5C066-E155-4812-819B-4A5FDBB5399C}"/>
                    </a:ext>
                  </a:extLst>
                </p:cNvPr>
                <p:cNvSpPr/>
                <p:nvPr/>
              </p:nvSpPr>
              <p:spPr>
                <a:xfrm>
                  <a:off x="7670501" y="968719"/>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41" name="Freeform: Shape 2340">
                  <a:extLst>
                    <a:ext uri="{FF2B5EF4-FFF2-40B4-BE49-F238E27FC236}">
                      <a16:creationId xmlns:a16="http://schemas.microsoft.com/office/drawing/2014/main" id="{D653A178-7389-4D15-BFF4-12AC35A03596}"/>
                    </a:ext>
                  </a:extLst>
                </p:cNvPr>
                <p:cNvSpPr/>
                <p:nvPr/>
              </p:nvSpPr>
              <p:spPr>
                <a:xfrm>
                  <a:off x="7401977" y="897323"/>
                  <a:ext cx="53256" cy="56987"/>
                </a:xfrm>
                <a:custGeom>
                  <a:avLst/>
                  <a:gdLst>
                    <a:gd name="connsiteX0" fmla="*/ 21889 w 53256"/>
                    <a:gd name="connsiteY0" fmla="*/ 369 h 56987"/>
                    <a:gd name="connsiteX1" fmla="*/ 407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7"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42" name="Freeform: Shape 2341">
                  <a:extLst>
                    <a:ext uri="{FF2B5EF4-FFF2-40B4-BE49-F238E27FC236}">
                      <a16:creationId xmlns:a16="http://schemas.microsoft.com/office/drawing/2014/main" id="{294CC95E-08E2-4587-BB2C-55AAF4259CC2}"/>
                    </a:ext>
                  </a:extLst>
                </p:cNvPr>
                <p:cNvSpPr/>
                <p:nvPr/>
              </p:nvSpPr>
              <p:spPr>
                <a:xfrm>
                  <a:off x="7543505" y="133201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43" name="Freeform: Shape 2342">
                  <a:extLst>
                    <a:ext uri="{FF2B5EF4-FFF2-40B4-BE49-F238E27FC236}">
                      <a16:creationId xmlns:a16="http://schemas.microsoft.com/office/drawing/2014/main" id="{78B58162-2C45-41F5-8707-95B1FB6EB411}"/>
                    </a:ext>
                  </a:extLst>
                </p:cNvPr>
                <p:cNvSpPr/>
                <p:nvPr/>
              </p:nvSpPr>
              <p:spPr>
                <a:xfrm>
                  <a:off x="8024952" y="167067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44" name="Freeform: Shape 2343">
                  <a:extLst>
                    <a:ext uri="{FF2B5EF4-FFF2-40B4-BE49-F238E27FC236}">
                      <a16:creationId xmlns:a16="http://schemas.microsoft.com/office/drawing/2014/main" id="{E2A63122-544C-43C2-9217-29417AEBA11D}"/>
                    </a:ext>
                  </a:extLst>
                </p:cNvPr>
                <p:cNvSpPr/>
                <p:nvPr/>
              </p:nvSpPr>
              <p:spPr>
                <a:xfrm>
                  <a:off x="8278944" y="1934124"/>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45" name="Freeform: Shape 2344">
                  <a:extLst>
                    <a:ext uri="{FF2B5EF4-FFF2-40B4-BE49-F238E27FC236}">
                      <a16:creationId xmlns:a16="http://schemas.microsoft.com/office/drawing/2014/main" id="{412C1211-996D-4812-BB29-98FC98007D21}"/>
                    </a:ext>
                  </a:extLst>
                </p:cNvPr>
                <p:cNvSpPr/>
                <p:nvPr/>
              </p:nvSpPr>
              <p:spPr>
                <a:xfrm>
                  <a:off x="8644769" y="2185589"/>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46" name="Freeform: Shape 2345">
                  <a:extLst>
                    <a:ext uri="{FF2B5EF4-FFF2-40B4-BE49-F238E27FC236}">
                      <a16:creationId xmlns:a16="http://schemas.microsoft.com/office/drawing/2014/main" id="{F05E49F1-8834-457C-A964-FFC1BFF8EE2B}"/>
                    </a:ext>
                  </a:extLst>
                </p:cNvPr>
                <p:cNvSpPr/>
                <p:nvPr/>
              </p:nvSpPr>
              <p:spPr>
                <a:xfrm>
                  <a:off x="8525355" y="1977720"/>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7" y="2914"/>
                        <a:pt x="-2120" y="18078"/>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47" name="Freeform: Shape 2346">
                  <a:extLst>
                    <a:ext uri="{FF2B5EF4-FFF2-40B4-BE49-F238E27FC236}">
                      <a16:creationId xmlns:a16="http://schemas.microsoft.com/office/drawing/2014/main" id="{D2126876-7847-4F2B-9E41-5A1BEBB67B82}"/>
                    </a:ext>
                  </a:extLst>
                </p:cNvPr>
                <p:cNvSpPr/>
                <p:nvPr/>
              </p:nvSpPr>
              <p:spPr>
                <a:xfrm>
                  <a:off x="8316222" y="2181183"/>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48" name="Freeform: Shape 2347">
                  <a:extLst>
                    <a:ext uri="{FF2B5EF4-FFF2-40B4-BE49-F238E27FC236}">
                      <a16:creationId xmlns:a16="http://schemas.microsoft.com/office/drawing/2014/main" id="{E6A3ED6C-3023-45D9-A8B8-7F084406BF42}"/>
                    </a:ext>
                  </a:extLst>
                </p:cNvPr>
                <p:cNvSpPr/>
                <p:nvPr/>
              </p:nvSpPr>
              <p:spPr>
                <a:xfrm>
                  <a:off x="8170271" y="2209598"/>
                  <a:ext cx="53256" cy="57004"/>
                </a:xfrm>
                <a:custGeom>
                  <a:avLst/>
                  <a:gdLst>
                    <a:gd name="connsiteX0" fmla="*/ 21889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3"/>
                        <a:pt x="-2120" y="18077"/>
                        <a:pt x="407"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49" name="Freeform: Shape 2348">
                  <a:extLst>
                    <a:ext uri="{FF2B5EF4-FFF2-40B4-BE49-F238E27FC236}">
                      <a16:creationId xmlns:a16="http://schemas.microsoft.com/office/drawing/2014/main" id="{87BC8F7A-F476-4669-A84A-3735044529DD}"/>
                    </a:ext>
                  </a:extLst>
                </p:cNvPr>
                <p:cNvSpPr/>
                <p:nvPr/>
              </p:nvSpPr>
              <p:spPr>
                <a:xfrm>
                  <a:off x="8050857" y="2440845"/>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50" name="Freeform: Shape 2349">
                  <a:extLst>
                    <a:ext uri="{FF2B5EF4-FFF2-40B4-BE49-F238E27FC236}">
                      <a16:creationId xmlns:a16="http://schemas.microsoft.com/office/drawing/2014/main" id="{48BAF31E-2435-42B2-8D3F-E1898C8BC114}"/>
                    </a:ext>
                  </a:extLst>
                </p:cNvPr>
                <p:cNvSpPr/>
                <p:nvPr/>
              </p:nvSpPr>
              <p:spPr>
                <a:xfrm>
                  <a:off x="7860679" y="264430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1" name="Freeform: Shape 2350">
                  <a:extLst>
                    <a:ext uri="{FF2B5EF4-FFF2-40B4-BE49-F238E27FC236}">
                      <a16:creationId xmlns:a16="http://schemas.microsoft.com/office/drawing/2014/main" id="{C85AE279-3049-427A-8EDB-FA3DB97BAB2C}"/>
                    </a:ext>
                  </a:extLst>
                </p:cNvPr>
                <p:cNvSpPr/>
                <p:nvPr/>
              </p:nvSpPr>
              <p:spPr>
                <a:xfrm>
                  <a:off x="7883424" y="2413044"/>
                  <a:ext cx="53256" cy="56987"/>
                </a:xfrm>
                <a:custGeom>
                  <a:avLst/>
                  <a:gdLst>
                    <a:gd name="connsiteX0" fmla="*/ 21889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7" y="2914"/>
                        <a:pt x="-2120" y="18077"/>
                        <a:pt x="408" y="33241"/>
                      </a:cubicBezTo>
                      <a:cubicBezTo>
                        <a:pt x="2935" y="48405"/>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52" name="Freeform: Shape 2351">
                  <a:extLst>
                    <a:ext uri="{FF2B5EF4-FFF2-40B4-BE49-F238E27FC236}">
                      <a16:creationId xmlns:a16="http://schemas.microsoft.com/office/drawing/2014/main" id="{5E31AB9E-2F22-47A6-93FA-673C119D323C}"/>
                    </a:ext>
                  </a:extLst>
                </p:cNvPr>
                <p:cNvSpPr/>
                <p:nvPr/>
              </p:nvSpPr>
              <p:spPr>
                <a:xfrm>
                  <a:off x="7812029" y="2696118"/>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3" name="Freeform: Shape 2352">
                  <a:extLst>
                    <a:ext uri="{FF2B5EF4-FFF2-40B4-BE49-F238E27FC236}">
                      <a16:creationId xmlns:a16="http://schemas.microsoft.com/office/drawing/2014/main" id="{03D55739-76C5-4864-BD6B-E0EDB2E4CB14}"/>
                    </a:ext>
                  </a:extLst>
                </p:cNvPr>
                <p:cNvSpPr/>
                <p:nvPr/>
              </p:nvSpPr>
              <p:spPr>
                <a:xfrm>
                  <a:off x="7659128" y="2803527"/>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4" name="Freeform: Shape 2353">
                  <a:extLst>
                    <a:ext uri="{FF2B5EF4-FFF2-40B4-BE49-F238E27FC236}">
                      <a16:creationId xmlns:a16="http://schemas.microsoft.com/office/drawing/2014/main" id="{04FCB7AE-9B7B-4B63-A759-F8F6FAAFED2A}"/>
                    </a:ext>
                  </a:extLst>
                </p:cNvPr>
                <p:cNvSpPr/>
                <p:nvPr/>
              </p:nvSpPr>
              <p:spPr>
                <a:xfrm>
                  <a:off x="7692614" y="2899564"/>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5" name="Freeform: Shape 2354">
                  <a:extLst>
                    <a:ext uri="{FF2B5EF4-FFF2-40B4-BE49-F238E27FC236}">
                      <a16:creationId xmlns:a16="http://schemas.microsoft.com/office/drawing/2014/main" id="{433A7641-B701-41DB-AE34-7B85448A2410}"/>
                    </a:ext>
                  </a:extLst>
                </p:cNvPr>
                <p:cNvSpPr/>
                <p:nvPr/>
              </p:nvSpPr>
              <p:spPr>
                <a:xfrm>
                  <a:off x="7520759" y="302592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6" name="Freeform: Shape 2355">
                  <a:extLst>
                    <a:ext uri="{FF2B5EF4-FFF2-40B4-BE49-F238E27FC236}">
                      <a16:creationId xmlns:a16="http://schemas.microsoft.com/office/drawing/2014/main" id="{66360295-3F33-4909-B4D3-91E6CCB705DB}"/>
                    </a:ext>
                  </a:extLst>
                </p:cNvPr>
                <p:cNvSpPr/>
                <p:nvPr/>
              </p:nvSpPr>
              <p:spPr>
                <a:xfrm>
                  <a:off x="7535291" y="277067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57" name="Freeform: Shape 2356">
                  <a:extLst>
                    <a:ext uri="{FF2B5EF4-FFF2-40B4-BE49-F238E27FC236}">
                      <a16:creationId xmlns:a16="http://schemas.microsoft.com/office/drawing/2014/main" id="{4121083D-766C-458B-B0E8-24635C191396}"/>
                    </a:ext>
                  </a:extLst>
                </p:cNvPr>
                <p:cNvSpPr/>
                <p:nvPr/>
              </p:nvSpPr>
              <p:spPr>
                <a:xfrm>
                  <a:off x="7748215" y="1670023"/>
                  <a:ext cx="53256" cy="56987"/>
                </a:xfrm>
                <a:custGeom>
                  <a:avLst/>
                  <a:gdLst>
                    <a:gd name="connsiteX0" fmla="*/ 21889 w 53256"/>
                    <a:gd name="connsiteY0" fmla="*/ 386 h 56987"/>
                    <a:gd name="connsiteX1" fmla="*/ 407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7"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58" name="Freeform: Shape 2357">
                  <a:extLst>
                    <a:ext uri="{FF2B5EF4-FFF2-40B4-BE49-F238E27FC236}">
                      <a16:creationId xmlns:a16="http://schemas.microsoft.com/office/drawing/2014/main" id="{01193DC1-D91F-47FF-A368-6A626EC014D6}"/>
                    </a:ext>
                  </a:extLst>
                </p:cNvPr>
                <p:cNvSpPr/>
                <p:nvPr/>
              </p:nvSpPr>
              <p:spPr>
                <a:xfrm>
                  <a:off x="8681415" y="2483177"/>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4"/>
                        <a:pt x="-2120" y="18078"/>
                        <a:pt x="408" y="33241"/>
                      </a:cubicBezTo>
                      <a:cubicBezTo>
                        <a:pt x="2935" y="48405"/>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359" name="Freeform: Shape 2358">
                  <a:extLst>
                    <a:ext uri="{FF2B5EF4-FFF2-40B4-BE49-F238E27FC236}">
                      <a16:creationId xmlns:a16="http://schemas.microsoft.com/office/drawing/2014/main" id="{B15B3990-4A0D-4751-948D-2DA31F647F9F}"/>
                    </a:ext>
                  </a:extLst>
                </p:cNvPr>
                <p:cNvSpPr/>
                <p:nvPr/>
              </p:nvSpPr>
              <p:spPr>
                <a:xfrm>
                  <a:off x="8886125" y="2611454"/>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0" name="Freeform: Shape 2359">
                  <a:extLst>
                    <a:ext uri="{FF2B5EF4-FFF2-40B4-BE49-F238E27FC236}">
                      <a16:creationId xmlns:a16="http://schemas.microsoft.com/office/drawing/2014/main" id="{25BA9BC9-6706-4D66-8E84-1CAA509179B9}"/>
                    </a:ext>
                  </a:extLst>
                </p:cNvPr>
                <p:cNvSpPr/>
                <p:nvPr/>
              </p:nvSpPr>
              <p:spPr>
                <a:xfrm>
                  <a:off x="9099048" y="2675268"/>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1" name="Freeform: Shape 2360">
                  <a:extLst>
                    <a:ext uri="{FF2B5EF4-FFF2-40B4-BE49-F238E27FC236}">
                      <a16:creationId xmlns:a16="http://schemas.microsoft.com/office/drawing/2014/main" id="{F7B87204-EAFF-49C6-BE52-7D3D40DD8155}"/>
                    </a:ext>
                  </a:extLst>
                </p:cNvPr>
                <p:cNvSpPr/>
                <p:nvPr/>
              </p:nvSpPr>
              <p:spPr>
                <a:xfrm>
                  <a:off x="9046607" y="285849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2" name="Freeform: Shape 2361">
                  <a:extLst>
                    <a:ext uri="{FF2B5EF4-FFF2-40B4-BE49-F238E27FC236}">
                      <a16:creationId xmlns:a16="http://schemas.microsoft.com/office/drawing/2014/main" id="{64135245-A792-4E3B-BB7A-5987B30CC853}"/>
                    </a:ext>
                  </a:extLst>
                </p:cNvPr>
                <p:cNvSpPr/>
                <p:nvPr/>
              </p:nvSpPr>
              <p:spPr>
                <a:xfrm>
                  <a:off x="9274695" y="2946319"/>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9"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3" name="Freeform: Shape 2362">
                  <a:extLst>
                    <a:ext uri="{FF2B5EF4-FFF2-40B4-BE49-F238E27FC236}">
                      <a16:creationId xmlns:a16="http://schemas.microsoft.com/office/drawing/2014/main" id="{CCF11740-150F-46C1-89D9-4C9883349B8C}"/>
                    </a:ext>
                  </a:extLst>
                </p:cNvPr>
                <p:cNvSpPr/>
                <p:nvPr/>
              </p:nvSpPr>
              <p:spPr>
                <a:xfrm>
                  <a:off x="8654878" y="281869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4" name="Freeform: Shape 2363">
                  <a:extLst>
                    <a:ext uri="{FF2B5EF4-FFF2-40B4-BE49-F238E27FC236}">
                      <a16:creationId xmlns:a16="http://schemas.microsoft.com/office/drawing/2014/main" id="{5D8B36DB-4A0B-40F8-AE97-F90E24E318BB}"/>
                    </a:ext>
                  </a:extLst>
                </p:cNvPr>
                <p:cNvSpPr/>
                <p:nvPr/>
              </p:nvSpPr>
              <p:spPr>
                <a:xfrm>
                  <a:off x="8527882" y="2750454"/>
                  <a:ext cx="53256" cy="56970"/>
                </a:xfrm>
                <a:custGeom>
                  <a:avLst/>
                  <a:gdLst>
                    <a:gd name="connsiteX0" fmla="*/ 21889 w 53256"/>
                    <a:gd name="connsiteY0" fmla="*/ 369 h 56970"/>
                    <a:gd name="connsiteX1" fmla="*/ 407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7"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5" name="Freeform: Shape 2364">
                  <a:extLst>
                    <a:ext uri="{FF2B5EF4-FFF2-40B4-BE49-F238E27FC236}">
                      <a16:creationId xmlns:a16="http://schemas.microsoft.com/office/drawing/2014/main" id="{77B2CECE-F6A0-4C56-9AE2-B7D072B12475}"/>
                    </a:ext>
                  </a:extLst>
                </p:cNvPr>
                <p:cNvSpPr/>
                <p:nvPr/>
              </p:nvSpPr>
              <p:spPr>
                <a:xfrm>
                  <a:off x="8781874" y="2730868"/>
                  <a:ext cx="53256" cy="56987"/>
                </a:xfrm>
                <a:custGeom>
                  <a:avLst/>
                  <a:gdLst>
                    <a:gd name="connsiteX0" fmla="*/ 21890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366" name="Freeform: Shape 2365">
                  <a:extLst>
                    <a:ext uri="{FF2B5EF4-FFF2-40B4-BE49-F238E27FC236}">
                      <a16:creationId xmlns:a16="http://schemas.microsoft.com/office/drawing/2014/main" id="{D18F343E-98B2-4A16-BFC9-669897DDC421}"/>
                    </a:ext>
                  </a:extLst>
                </p:cNvPr>
                <p:cNvSpPr/>
                <p:nvPr/>
              </p:nvSpPr>
              <p:spPr>
                <a:xfrm>
                  <a:off x="8173430" y="280668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7"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7" name="Freeform: Shape 2366">
                  <a:extLst>
                    <a:ext uri="{FF2B5EF4-FFF2-40B4-BE49-F238E27FC236}">
                      <a16:creationId xmlns:a16="http://schemas.microsoft.com/office/drawing/2014/main" id="{576AE17D-FFE1-4A43-92B4-6E41EDC1C37D}"/>
                    </a:ext>
                  </a:extLst>
                </p:cNvPr>
                <p:cNvSpPr/>
                <p:nvPr/>
              </p:nvSpPr>
              <p:spPr>
                <a:xfrm>
                  <a:off x="8177221" y="270306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368" name="Freeform: Shape 2367">
                  <a:extLst>
                    <a:ext uri="{FF2B5EF4-FFF2-40B4-BE49-F238E27FC236}">
                      <a16:creationId xmlns:a16="http://schemas.microsoft.com/office/drawing/2014/main" id="{E34CEF89-D272-4651-9617-8AF3020662C1}"/>
                    </a:ext>
                  </a:extLst>
                </p:cNvPr>
                <p:cNvSpPr/>
                <p:nvPr/>
              </p:nvSpPr>
              <p:spPr>
                <a:xfrm>
                  <a:off x="7879633" y="2791505"/>
                  <a:ext cx="53256" cy="57004"/>
                </a:xfrm>
                <a:custGeom>
                  <a:avLst/>
                  <a:gdLst>
                    <a:gd name="connsiteX0" fmla="*/ 21889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grpSp>
          <p:sp>
            <p:nvSpPr>
              <p:cNvPr id="2133" name="Freeform: Shape 2132">
                <a:extLst>
                  <a:ext uri="{FF2B5EF4-FFF2-40B4-BE49-F238E27FC236}">
                    <a16:creationId xmlns:a16="http://schemas.microsoft.com/office/drawing/2014/main" id="{0F97FB60-5DC6-494C-A8C7-D2196D002257}"/>
                  </a:ext>
                </a:extLst>
              </p:cNvPr>
              <p:cNvSpPr/>
              <p:nvPr/>
            </p:nvSpPr>
            <p:spPr>
              <a:xfrm>
                <a:off x="7702434" y="1414968"/>
                <a:ext cx="96166" cy="102724"/>
              </a:xfrm>
              <a:custGeom>
                <a:avLst/>
                <a:gdLst>
                  <a:gd name="connsiteX0" fmla="*/ 95470 w 96166"/>
                  <a:gd name="connsiteY0" fmla="*/ 60208 h 102724"/>
                  <a:gd name="connsiteX1" fmla="*/ 56297 w 96166"/>
                  <a:gd name="connsiteY1" fmla="*/ 817 h 102724"/>
                  <a:gd name="connsiteX2" fmla="*/ 697 w 96166"/>
                  <a:gd name="connsiteY2" fmla="*/ 42517 h 102724"/>
                  <a:gd name="connsiteX3" fmla="*/ 39869 w 96166"/>
                  <a:gd name="connsiteY3" fmla="*/ 101908 h 102724"/>
                  <a:gd name="connsiteX4" fmla="*/ 95470 w 96166"/>
                  <a:gd name="connsiteY4" fmla="*/ 60208 h 10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66" h="102724">
                    <a:moveTo>
                      <a:pt x="95470" y="60208"/>
                    </a:moveTo>
                    <a:cubicBezTo>
                      <a:pt x="99893" y="32408"/>
                      <a:pt x="82833" y="5871"/>
                      <a:pt x="56297" y="817"/>
                    </a:cubicBezTo>
                    <a:cubicBezTo>
                      <a:pt x="30392" y="-4238"/>
                      <a:pt x="5119" y="14717"/>
                      <a:pt x="697" y="42517"/>
                    </a:cubicBezTo>
                    <a:cubicBezTo>
                      <a:pt x="-3726" y="70317"/>
                      <a:pt x="13333" y="96854"/>
                      <a:pt x="39869" y="101908"/>
                    </a:cubicBezTo>
                    <a:cubicBezTo>
                      <a:pt x="65774" y="106963"/>
                      <a:pt x="91047" y="88008"/>
                      <a:pt x="95470" y="60208"/>
                    </a:cubicBezTo>
                    <a:close/>
                  </a:path>
                </a:pathLst>
              </a:custGeom>
              <a:grpFill/>
              <a:ln w="63120" cap="flat">
                <a:noFill/>
                <a:prstDash val="solid"/>
                <a:miter/>
              </a:ln>
            </p:spPr>
            <p:txBody>
              <a:bodyPr rtlCol="0" anchor="ctr"/>
              <a:lstStyle/>
              <a:p>
                <a:endParaRPr lang="en-GB"/>
              </a:p>
            </p:txBody>
          </p:sp>
          <p:sp>
            <p:nvSpPr>
              <p:cNvPr id="2134" name="Freeform: Shape 2133">
                <a:extLst>
                  <a:ext uri="{FF2B5EF4-FFF2-40B4-BE49-F238E27FC236}">
                    <a16:creationId xmlns:a16="http://schemas.microsoft.com/office/drawing/2014/main" id="{9F4A6FB2-D0DF-4DE1-9400-D703A96B71BD}"/>
                  </a:ext>
                </a:extLst>
              </p:cNvPr>
              <p:cNvSpPr/>
              <p:nvPr/>
            </p:nvSpPr>
            <p:spPr>
              <a:xfrm>
                <a:off x="9248669" y="123015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9484"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35" name="Freeform: Shape 2134">
                <a:extLst>
                  <a:ext uri="{FF2B5EF4-FFF2-40B4-BE49-F238E27FC236}">
                    <a16:creationId xmlns:a16="http://schemas.microsoft.com/office/drawing/2014/main" id="{8E3F5327-ED3B-4826-9D4B-FC2A1D478738}"/>
                  </a:ext>
                </a:extLst>
              </p:cNvPr>
              <p:cNvSpPr/>
              <p:nvPr/>
            </p:nvSpPr>
            <p:spPr>
              <a:xfrm>
                <a:off x="8956135" y="162630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4"/>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36" name="Freeform: Shape 2135">
                <a:extLst>
                  <a:ext uri="{FF2B5EF4-FFF2-40B4-BE49-F238E27FC236}">
                    <a16:creationId xmlns:a16="http://schemas.microsoft.com/office/drawing/2014/main" id="{A1BEA146-46CD-4404-9F33-4E59F9BD76C3}"/>
                  </a:ext>
                </a:extLst>
              </p:cNvPr>
              <p:cNvSpPr/>
              <p:nvPr/>
            </p:nvSpPr>
            <p:spPr>
              <a:xfrm>
                <a:off x="8735630" y="189293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1"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37" name="Freeform: Shape 2136">
                <a:extLst>
                  <a:ext uri="{FF2B5EF4-FFF2-40B4-BE49-F238E27FC236}">
                    <a16:creationId xmlns:a16="http://schemas.microsoft.com/office/drawing/2014/main" id="{505469D2-74DC-4DB0-9776-F3DBE10C895C}"/>
                  </a:ext>
                </a:extLst>
              </p:cNvPr>
              <p:cNvSpPr/>
              <p:nvPr/>
            </p:nvSpPr>
            <p:spPr>
              <a:xfrm>
                <a:off x="8314205" y="2013614"/>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38" name="Freeform: Shape 2137">
                <a:extLst>
                  <a:ext uri="{FF2B5EF4-FFF2-40B4-BE49-F238E27FC236}">
                    <a16:creationId xmlns:a16="http://schemas.microsoft.com/office/drawing/2014/main" id="{A9B19169-68E0-497A-A557-792FDAE87D4A}"/>
                  </a:ext>
                </a:extLst>
              </p:cNvPr>
              <p:cNvSpPr/>
              <p:nvPr/>
            </p:nvSpPr>
            <p:spPr>
              <a:xfrm>
                <a:off x="8030517" y="1819645"/>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39" name="Freeform: Shape 2138">
                <a:extLst>
                  <a:ext uri="{FF2B5EF4-FFF2-40B4-BE49-F238E27FC236}">
                    <a16:creationId xmlns:a16="http://schemas.microsoft.com/office/drawing/2014/main" id="{D8BA9108-4E71-4FC6-A57C-68C043D82662}"/>
                  </a:ext>
                </a:extLst>
              </p:cNvPr>
              <p:cNvSpPr/>
              <p:nvPr/>
            </p:nvSpPr>
            <p:spPr>
              <a:xfrm>
                <a:off x="8843039" y="252159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3"/>
                      <a:pt x="3688" y="9351"/>
                      <a:pt x="529" y="26410"/>
                    </a:cubicBezTo>
                    <a:cubicBezTo>
                      <a:pt x="-2630" y="44101"/>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40" name="Freeform: Shape 2139">
                <a:extLst>
                  <a:ext uri="{FF2B5EF4-FFF2-40B4-BE49-F238E27FC236}">
                    <a16:creationId xmlns:a16="http://schemas.microsoft.com/office/drawing/2014/main" id="{C9917BE3-47CF-4A8D-96F3-7F193E7B9D1C}"/>
                  </a:ext>
                </a:extLst>
              </p:cNvPr>
              <p:cNvSpPr/>
              <p:nvPr/>
            </p:nvSpPr>
            <p:spPr>
              <a:xfrm>
                <a:off x="8050264" y="2296038"/>
                <a:ext cx="59656" cy="64193"/>
              </a:xfrm>
              <a:custGeom>
                <a:avLst/>
                <a:gdLst>
                  <a:gd name="connsiteX0" fmla="*/ 59128 w 59656"/>
                  <a:gd name="connsiteY0" fmla="*/ 37783 h 64193"/>
                  <a:gd name="connsiteX1" fmla="*/ 35119 w 59656"/>
                  <a:gd name="connsiteY1" fmla="*/ 506 h 64193"/>
                  <a:gd name="connsiteX2" fmla="*/ 368 w 59656"/>
                  <a:gd name="connsiteY2" fmla="*/ 26410 h 64193"/>
                  <a:gd name="connsiteX3" fmla="*/ 24378 w 59656"/>
                  <a:gd name="connsiteY3" fmla="*/ 63688 h 64193"/>
                  <a:gd name="connsiteX4" fmla="*/ 5912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128" y="37783"/>
                    </a:moveTo>
                    <a:cubicBezTo>
                      <a:pt x="62287"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141" name="Freeform: Shape 2140">
                <a:extLst>
                  <a:ext uri="{FF2B5EF4-FFF2-40B4-BE49-F238E27FC236}">
                    <a16:creationId xmlns:a16="http://schemas.microsoft.com/office/drawing/2014/main" id="{ADD1F76B-53F7-4970-9DFD-14B52B1D08D1}"/>
                  </a:ext>
                </a:extLst>
              </p:cNvPr>
              <p:cNvSpPr/>
              <p:nvPr/>
            </p:nvSpPr>
            <p:spPr>
              <a:xfrm>
                <a:off x="7717134" y="2793281"/>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42" name="Freeform: Shape 2141">
                <a:extLst>
                  <a:ext uri="{FF2B5EF4-FFF2-40B4-BE49-F238E27FC236}">
                    <a16:creationId xmlns:a16="http://schemas.microsoft.com/office/drawing/2014/main" id="{7237B172-3E11-4A67-BE63-53C79D72F82D}"/>
                  </a:ext>
                </a:extLst>
              </p:cNvPr>
              <p:cNvSpPr/>
              <p:nvPr/>
            </p:nvSpPr>
            <p:spPr>
              <a:xfrm>
                <a:off x="8965613" y="2746527"/>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2143" name="Freeform: Shape 2142">
                <a:extLst>
                  <a:ext uri="{FF2B5EF4-FFF2-40B4-BE49-F238E27FC236}">
                    <a16:creationId xmlns:a16="http://schemas.microsoft.com/office/drawing/2014/main" id="{FA7BCE61-BF0B-4E8E-9595-FFD9983BA668}"/>
                  </a:ext>
                </a:extLst>
              </p:cNvPr>
              <p:cNvSpPr/>
              <p:nvPr/>
            </p:nvSpPr>
            <p:spPr>
              <a:xfrm>
                <a:off x="9239983" y="2829927"/>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144" name="Freeform: Shape 2143">
                <a:extLst>
                  <a:ext uri="{FF2B5EF4-FFF2-40B4-BE49-F238E27FC236}">
                    <a16:creationId xmlns:a16="http://schemas.microsoft.com/office/drawing/2014/main" id="{9E6E8956-8ED0-4CF8-AB6C-F87AF937C3F4}"/>
                  </a:ext>
                </a:extLst>
              </p:cNvPr>
              <p:cNvSpPr/>
              <p:nvPr/>
            </p:nvSpPr>
            <p:spPr>
              <a:xfrm>
                <a:off x="8515124" y="2207583"/>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2" y="60529"/>
                      <a:pt x="24538" y="63688"/>
                    </a:cubicBezTo>
                    <a:cubicBezTo>
                      <a:pt x="40333" y="66847"/>
                      <a:pt x="56129" y="54842"/>
                      <a:pt x="59288" y="37783"/>
                    </a:cubicBezTo>
                    <a:close/>
                  </a:path>
                </a:pathLst>
              </a:custGeom>
              <a:grpFill/>
              <a:ln w="63120" cap="flat">
                <a:noFill/>
                <a:prstDash val="solid"/>
                <a:miter/>
              </a:ln>
            </p:spPr>
            <p:txBody>
              <a:bodyPr rtlCol="0" anchor="ctr"/>
              <a:lstStyle/>
              <a:p>
                <a:endParaRPr lang="en-GB"/>
              </a:p>
            </p:txBody>
          </p:sp>
          <p:sp>
            <p:nvSpPr>
              <p:cNvPr id="2145" name="Freeform: Shape 2144">
                <a:extLst>
                  <a:ext uri="{FF2B5EF4-FFF2-40B4-BE49-F238E27FC236}">
                    <a16:creationId xmlns:a16="http://schemas.microsoft.com/office/drawing/2014/main" id="{246FF248-DEF2-4FF8-9FB0-4DED1D36DAD1}"/>
                  </a:ext>
                </a:extLst>
              </p:cNvPr>
              <p:cNvSpPr/>
              <p:nvPr/>
            </p:nvSpPr>
            <p:spPr>
              <a:xfrm>
                <a:off x="8304888" y="1432339"/>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4"/>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146" name="Freeform: Shape 2145">
                <a:extLst>
                  <a:ext uri="{FF2B5EF4-FFF2-40B4-BE49-F238E27FC236}">
                    <a16:creationId xmlns:a16="http://schemas.microsoft.com/office/drawing/2014/main" id="{FD539EC8-B7F3-4B93-BF6B-A7BE9E6431F7}"/>
                  </a:ext>
                </a:extLst>
              </p:cNvPr>
              <p:cNvSpPr/>
              <p:nvPr/>
            </p:nvSpPr>
            <p:spPr>
              <a:xfrm>
                <a:off x="8584153" y="940782"/>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2147" name="Freeform: Shape 2146">
                <a:extLst>
                  <a:ext uri="{FF2B5EF4-FFF2-40B4-BE49-F238E27FC236}">
                    <a16:creationId xmlns:a16="http://schemas.microsoft.com/office/drawing/2014/main" id="{3417694D-0F1A-4C91-A020-32C8FABB5810}"/>
                  </a:ext>
                </a:extLst>
              </p:cNvPr>
              <p:cNvSpPr/>
              <p:nvPr/>
            </p:nvSpPr>
            <p:spPr>
              <a:xfrm>
                <a:off x="7471987" y="914245"/>
                <a:ext cx="59817" cy="64193"/>
              </a:xfrm>
              <a:custGeom>
                <a:avLst/>
                <a:gdLst>
                  <a:gd name="connsiteX0" fmla="*/ 59288 w 59817"/>
                  <a:gd name="connsiteY0" fmla="*/ 37783 h 64193"/>
                  <a:gd name="connsiteX1" fmla="*/ 35279 w 59817"/>
                  <a:gd name="connsiteY1" fmla="*/ 506 h 64193"/>
                  <a:gd name="connsiteX2" fmla="*/ 529 w 59817"/>
                  <a:gd name="connsiteY2" fmla="*/ 26410 h 64193"/>
                  <a:gd name="connsiteX3" fmla="*/ 24538 w 59817"/>
                  <a:gd name="connsiteY3" fmla="*/ 63688 h 64193"/>
                  <a:gd name="connsiteX4" fmla="*/ 59288 w 59817"/>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17" h="64193">
                    <a:moveTo>
                      <a:pt x="59288" y="37783"/>
                    </a:moveTo>
                    <a:cubicBezTo>
                      <a:pt x="62447" y="20092"/>
                      <a:pt x="51074"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grpSp>
        <p:grpSp>
          <p:nvGrpSpPr>
            <p:cNvPr id="1894" name="Graphic 2">
              <a:extLst>
                <a:ext uri="{FF2B5EF4-FFF2-40B4-BE49-F238E27FC236}">
                  <a16:creationId xmlns:a16="http://schemas.microsoft.com/office/drawing/2014/main" id="{FF72DDA4-FF7E-46D4-9B5D-CA88B41B3513}"/>
                </a:ext>
              </a:extLst>
            </p:cNvPr>
            <p:cNvGrpSpPr/>
            <p:nvPr/>
          </p:nvGrpSpPr>
          <p:grpSpPr>
            <a:xfrm>
              <a:off x="9746822" y="686948"/>
              <a:ext cx="2334994" cy="2786983"/>
              <a:chOff x="9746822" y="686948"/>
              <a:chExt cx="2334994" cy="2786983"/>
            </a:xfrm>
            <a:grpFill/>
          </p:grpSpPr>
          <p:grpSp>
            <p:nvGrpSpPr>
              <p:cNvPr id="1895" name="Graphic 2">
                <a:extLst>
                  <a:ext uri="{FF2B5EF4-FFF2-40B4-BE49-F238E27FC236}">
                    <a16:creationId xmlns:a16="http://schemas.microsoft.com/office/drawing/2014/main" id="{18087412-82B4-4B58-94FF-98014C6BE541}"/>
                  </a:ext>
                </a:extLst>
              </p:cNvPr>
              <p:cNvGrpSpPr/>
              <p:nvPr/>
            </p:nvGrpSpPr>
            <p:grpSpPr>
              <a:xfrm>
                <a:off x="9746822" y="686948"/>
                <a:ext cx="2334994" cy="2786983"/>
                <a:chOff x="9746822" y="686948"/>
                <a:chExt cx="2334994" cy="2786983"/>
              </a:xfrm>
              <a:grpFill/>
            </p:grpSpPr>
            <p:sp>
              <p:nvSpPr>
                <p:cNvPr id="1911" name="Freeform: Shape 1910">
                  <a:extLst>
                    <a:ext uri="{FF2B5EF4-FFF2-40B4-BE49-F238E27FC236}">
                      <a16:creationId xmlns:a16="http://schemas.microsoft.com/office/drawing/2014/main" id="{ABFDFE19-5C7F-4B04-AE63-D20FD5A590D5}"/>
                    </a:ext>
                  </a:extLst>
                </p:cNvPr>
                <p:cNvSpPr/>
                <p:nvPr/>
              </p:nvSpPr>
              <p:spPr>
                <a:xfrm>
                  <a:off x="10208683" y="2663916"/>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2"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2" name="Freeform: Shape 1911">
                  <a:extLst>
                    <a:ext uri="{FF2B5EF4-FFF2-40B4-BE49-F238E27FC236}">
                      <a16:creationId xmlns:a16="http://schemas.microsoft.com/office/drawing/2014/main" id="{10D5F215-324E-420C-989B-A4CC2E4257D7}"/>
                    </a:ext>
                  </a:extLst>
                </p:cNvPr>
                <p:cNvSpPr/>
                <p:nvPr/>
              </p:nvSpPr>
              <p:spPr>
                <a:xfrm>
                  <a:off x="10542916" y="2213428"/>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3" name="Freeform: Shape 1912">
                  <a:extLst>
                    <a:ext uri="{FF2B5EF4-FFF2-40B4-BE49-F238E27FC236}">
                      <a16:creationId xmlns:a16="http://schemas.microsoft.com/office/drawing/2014/main" id="{081FBE7D-66D5-46A7-8C71-94DBE8210ADC}"/>
                    </a:ext>
                  </a:extLst>
                </p:cNvPr>
                <p:cNvSpPr/>
                <p:nvPr/>
              </p:nvSpPr>
              <p:spPr>
                <a:xfrm>
                  <a:off x="11435048" y="1705443"/>
                  <a:ext cx="196366" cy="209828"/>
                </a:xfrm>
                <a:custGeom>
                  <a:avLst/>
                  <a:gdLst>
                    <a:gd name="connsiteX0" fmla="*/ 81124 w 196366"/>
                    <a:gd name="connsiteY0" fmla="*/ 1611 h 209828"/>
                    <a:gd name="connsiteX1" fmla="*/ 1515 w 196366"/>
                    <a:gd name="connsiteY1" fmla="*/ 122921 h 209828"/>
                    <a:gd name="connsiteX2" fmla="*/ 115242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7" y="218326"/>
                        <a:pt x="115242" y="208217"/>
                      </a:cubicBezTo>
                      <a:cubicBezTo>
                        <a:pt x="168315" y="198108"/>
                        <a:pt x="204329" y="143771"/>
                        <a:pt x="194852" y="86907"/>
                      </a:cubicBezTo>
                      <a:cubicBezTo>
                        <a:pt x="185374"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4" name="Freeform: Shape 1913">
                  <a:extLst>
                    <a:ext uri="{FF2B5EF4-FFF2-40B4-BE49-F238E27FC236}">
                      <a16:creationId xmlns:a16="http://schemas.microsoft.com/office/drawing/2014/main" id="{1D0F5586-4178-4694-BDE2-21BE5253C4AA}"/>
                    </a:ext>
                  </a:extLst>
                </p:cNvPr>
                <p:cNvSpPr/>
                <p:nvPr/>
              </p:nvSpPr>
              <p:spPr>
                <a:xfrm>
                  <a:off x="11776863" y="87143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2"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5" name="Freeform: Shape 1914">
                  <a:extLst>
                    <a:ext uri="{FF2B5EF4-FFF2-40B4-BE49-F238E27FC236}">
                      <a16:creationId xmlns:a16="http://schemas.microsoft.com/office/drawing/2014/main" id="{6DDF06D3-7B78-4C40-AAA6-A9E6E92A8F38}"/>
                    </a:ext>
                  </a:extLst>
                </p:cNvPr>
                <p:cNvSpPr/>
                <p:nvPr/>
              </p:nvSpPr>
              <p:spPr>
                <a:xfrm>
                  <a:off x="11813509" y="2973509"/>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1"/>
                        <a:pt x="-7963" y="66057"/>
                        <a:pt x="1515" y="122921"/>
                      </a:cubicBezTo>
                      <a:cubicBezTo>
                        <a:pt x="10992" y="179785"/>
                        <a:pt x="61538"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6" name="Freeform: Shape 1915">
                  <a:extLst>
                    <a:ext uri="{FF2B5EF4-FFF2-40B4-BE49-F238E27FC236}">
                      <a16:creationId xmlns:a16="http://schemas.microsoft.com/office/drawing/2014/main" id="{227678C3-7B2F-44CB-8672-9BC126E672BE}"/>
                    </a:ext>
                  </a:extLst>
                </p:cNvPr>
                <p:cNvSpPr/>
                <p:nvPr/>
              </p:nvSpPr>
              <p:spPr>
                <a:xfrm>
                  <a:off x="9746822" y="686948"/>
                  <a:ext cx="196366" cy="209828"/>
                </a:xfrm>
                <a:custGeom>
                  <a:avLst/>
                  <a:gdLst>
                    <a:gd name="connsiteX0" fmla="*/ 81124 w 196366"/>
                    <a:gd name="connsiteY0" fmla="*/ 1611 h 209828"/>
                    <a:gd name="connsiteX1" fmla="*/ 1515 w 196366"/>
                    <a:gd name="connsiteY1" fmla="*/ 122921 h 209828"/>
                    <a:gd name="connsiteX2" fmla="*/ 115243 w 196366"/>
                    <a:gd name="connsiteY2" fmla="*/ 208217 h 209828"/>
                    <a:gd name="connsiteX3" fmla="*/ 194852 w 196366"/>
                    <a:gd name="connsiteY3" fmla="*/ 86907 h 209828"/>
                    <a:gd name="connsiteX4" fmla="*/ 81124 w 196366"/>
                    <a:gd name="connsiteY4" fmla="*/ 1611 h 209828"/>
                    <a:gd name="connsiteX5" fmla="*/ 81124 w 196366"/>
                    <a:gd name="connsiteY5" fmla="*/ 1611 h 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6" h="209828">
                      <a:moveTo>
                        <a:pt x="81124" y="1611"/>
                      </a:moveTo>
                      <a:cubicBezTo>
                        <a:pt x="28051" y="11720"/>
                        <a:pt x="-7963" y="66057"/>
                        <a:pt x="1515" y="122921"/>
                      </a:cubicBezTo>
                      <a:cubicBezTo>
                        <a:pt x="10992" y="179785"/>
                        <a:pt x="61537" y="218326"/>
                        <a:pt x="115243" y="208217"/>
                      </a:cubicBezTo>
                      <a:cubicBezTo>
                        <a:pt x="168315" y="198108"/>
                        <a:pt x="204329" y="143771"/>
                        <a:pt x="194852" y="86907"/>
                      </a:cubicBezTo>
                      <a:cubicBezTo>
                        <a:pt x="185375" y="30043"/>
                        <a:pt x="134829" y="-8498"/>
                        <a:pt x="81124" y="1611"/>
                      </a:cubicBezTo>
                      <a:lnTo>
                        <a:pt x="81124" y="1611"/>
                      </a:lnTo>
                      <a:close/>
                    </a:path>
                  </a:pathLst>
                </a:custGeom>
                <a:grpFill/>
                <a:ln w="63120" cap="flat">
                  <a:noFill/>
                  <a:prstDash val="solid"/>
                  <a:miter/>
                </a:ln>
              </p:spPr>
              <p:txBody>
                <a:bodyPr rtlCol="0" anchor="ctr"/>
                <a:lstStyle/>
                <a:p>
                  <a:endParaRPr lang="en-GB"/>
                </a:p>
              </p:txBody>
            </p:sp>
            <p:sp>
              <p:nvSpPr>
                <p:cNvPr id="1917" name="Freeform: Shape 1916">
                  <a:extLst>
                    <a:ext uri="{FF2B5EF4-FFF2-40B4-BE49-F238E27FC236}">
                      <a16:creationId xmlns:a16="http://schemas.microsoft.com/office/drawing/2014/main" id="{35DF692E-4C53-4A29-9C7D-BD55553BD4D4}"/>
                    </a:ext>
                  </a:extLst>
                </p:cNvPr>
                <p:cNvSpPr/>
                <p:nvPr/>
              </p:nvSpPr>
              <p:spPr>
                <a:xfrm>
                  <a:off x="9891596" y="106545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1918" name="Freeform: Shape 1917">
                  <a:extLst>
                    <a:ext uri="{FF2B5EF4-FFF2-40B4-BE49-F238E27FC236}">
                      <a16:creationId xmlns:a16="http://schemas.microsoft.com/office/drawing/2014/main" id="{FF529B67-4FC2-4E67-83E5-F6BEBD42E1AD}"/>
                    </a:ext>
                  </a:extLst>
                </p:cNvPr>
                <p:cNvSpPr/>
                <p:nvPr/>
              </p:nvSpPr>
              <p:spPr>
                <a:xfrm>
                  <a:off x="10181602" y="10553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19" name="Freeform: Shape 1918">
                  <a:extLst>
                    <a:ext uri="{FF2B5EF4-FFF2-40B4-BE49-F238E27FC236}">
                      <a16:creationId xmlns:a16="http://schemas.microsoft.com/office/drawing/2014/main" id="{F38E69F0-3EA2-4784-A033-72395F0F37B6}"/>
                    </a:ext>
                  </a:extLst>
                </p:cNvPr>
                <p:cNvSpPr/>
                <p:nvPr/>
              </p:nvSpPr>
              <p:spPr>
                <a:xfrm>
                  <a:off x="10154434" y="137504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0"/>
                        <a:pt x="-4259" y="35686"/>
                        <a:pt x="796" y="66014"/>
                      </a:cubicBezTo>
                      <a:cubicBezTo>
                        <a:pt x="5850" y="96341"/>
                        <a:pt x="33018"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20" name="Freeform: Shape 1919">
                  <a:extLst>
                    <a:ext uri="{FF2B5EF4-FFF2-40B4-BE49-F238E27FC236}">
                      <a16:creationId xmlns:a16="http://schemas.microsoft.com/office/drawing/2014/main" id="{E514897B-25A4-4C36-9108-0D944159A08C}"/>
                    </a:ext>
                  </a:extLst>
                </p:cNvPr>
                <p:cNvSpPr/>
                <p:nvPr/>
              </p:nvSpPr>
              <p:spPr>
                <a:xfrm>
                  <a:off x="10798259" y="2082684"/>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5" y="66014"/>
                      </a:cubicBezTo>
                      <a:cubicBezTo>
                        <a:pt x="5850" y="96341"/>
                        <a:pt x="33018" y="117191"/>
                        <a:pt x="61450" y="111505"/>
                      </a:cubicBezTo>
                      <a:cubicBezTo>
                        <a:pt x="89882"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1921" name="Freeform: Shape 1920">
                  <a:extLst>
                    <a:ext uri="{FF2B5EF4-FFF2-40B4-BE49-F238E27FC236}">
                      <a16:creationId xmlns:a16="http://schemas.microsoft.com/office/drawing/2014/main" id="{7D181C79-9C93-411F-B3D9-A81319F45E31}"/>
                    </a:ext>
                  </a:extLst>
                </p:cNvPr>
                <p:cNvSpPr/>
                <p:nvPr/>
              </p:nvSpPr>
              <p:spPr>
                <a:xfrm>
                  <a:off x="10489931" y="2566659"/>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22" name="Freeform: Shape 1921">
                  <a:extLst>
                    <a:ext uri="{FF2B5EF4-FFF2-40B4-BE49-F238E27FC236}">
                      <a16:creationId xmlns:a16="http://schemas.microsoft.com/office/drawing/2014/main" id="{E93C98A3-BA91-41AE-AECE-EA0C9381C7B5}"/>
                    </a:ext>
                  </a:extLst>
                </p:cNvPr>
                <p:cNvSpPr/>
                <p:nvPr/>
              </p:nvSpPr>
              <p:spPr>
                <a:xfrm>
                  <a:off x="9945932" y="3061375"/>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1923" name="Freeform: Shape 1922">
                  <a:extLst>
                    <a:ext uri="{FF2B5EF4-FFF2-40B4-BE49-F238E27FC236}">
                      <a16:creationId xmlns:a16="http://schemas.microsoft.com/office/drawing/2014/main" id="{C211618B-D77E-4E6E-941C-E2A265D25913}"/>
                    </a:ext>
                  </a:extLst>
                </p:cNvPr>
                <p:cNvSpPr/>
                <p:nvPr/>
              </p:nvSpPr>
              <p:spPr>
                <a:xfrm>
                  <a:off x="10000269" y="336149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1" y="-4751"/>
                        <a:pt x="43759" y="936"/>
                      </a:cubicBezTo>
                      <a:lnTo>
                        <a:pt x="43759" y="936"/>
                      </a:lnTo>
                      <a:close/>
                    </a:path>
                  </a:pathLst>
                </a:custGeom>
                <a:grpFill/>
                <a:ln w="63120" cap="flat">
                  <a:noFill/>
                  <a:prstDash val="solid"/>
                  <a:miter/>
                </a:ln>
              </p:spPr>
              <p:txBody>
                <a:bodyPr rtlCol="0" anchor="ctr"/>
                <a:lstStyle/>
                <a:p>
                  <a:endParaRPr lang="en-GB"/>
                </a:p>
              </p:txBody>
            </p:sp>
            <p:sp>
              <p:nvSpPr>
                <p:cNvPr id="1924" name="Freeform: Shape 1923">
                  <a:extLst>
                    <a:ext uri="{FF2B5EF4-FFF2-40B4-BE49-F238E27FC236}">
                      <a16:creationId xmlns:a16="http://schemas.microsoft.com/office/drawing/2014/main" id="{C749DCC6-DB48-49F7-996D-23CE346722F7}"/>
                    </a:ext>
                  </a:extLst>
                </p:cNvPr>
                <p:cNvSpPr/>
                <p:nvPr/>
              </p:nvSpPr>
              <p:spPr>
                <a:xfrm>
                  <a:off x="11115434" y="1927256"/>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25" name="Freeform: Shape 1924">
                  <a:extLst>
                    <a:ext uri="{FF2B5EF4-FFF2-40B4-BE49-F238E27FC236}">
                      <a16:creationId xmlns:a16="http://schemas.microsoft.com/office/drawing/2014/main" id="{5CFB5F7F-4743-4CF2-BBB9-BE512961E397}"/>
                    </a:ext>
                  </a:extLst>
                </p:cNvPr>
                <p:cNvSpPr/>
                <p:nvPr/>
              </p:nvSpPr>
              <p:spPr>
                <a:xfrm>
                  <a:off x="11731459"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9" y="117191"/>
                        <a:pt x="61450" y="111505"/>
                      </a:cubicBezTo>
                      <a:cubicBezTo>
                        <a:pt x="89882"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26" name="Freeform: Shape 1925">
                  <a:extLst>
                    <a:ext uri="{FF2B5EF4-FFF2-40B4-BE49-F238E27FC236}">
                      <a16:creationId xmlns:a16="http://schemas.microsoft.com/office/drawing/2014/main" id="{0F3838BA-E594-4DF9-9056-FF3955A8971B}"/>
                    </a:ext>
                  </a:extLst>
                </p:cNvPr>
                <p:cNvSpPr/>
                <p:nvPr/>
              </p:nvSpPr>
              <p:spPr>
                <a:xfrm>
                  <a:off x="11965543" y="1075217"/>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5" y="29080"/>
                      </a:cubicBezTo>
                      <a:cubicBezTo>
                        <a:pt x="63035"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1927" name="Freeform: Shape 1926">
                  <a:extLst>
                    <a:ext uri="{FF2B5EF4-FFF2-40B4-BE49-F238E27FC236}">
                      <a16:creationId xmlns:a16="http://schemas.microsoft.com/office/drawing/2014/main" id="{CE4AA845-EFEA-4C7D-A402-259B54E01252}"/>
                    </a:ext>
                  </a:extLst>
                </p:cNvPr>
                <p:cNvSpPr/>
                <p:nvPr/>
              </p:nvSpPr>
              <p:spPr>
                <a:xfrm>
                  <a:off x="11662269" y="1410714"/>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4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2" y="3807"/>
                        <a:pt x="-2674" y="22130"/>
                        <a:pt x="485" y="41717"/>
                      </a:cubicBezTo>
                      <a:cubicBezTo>
                        <a:pt x="3644" y="60671"/>
                        <a:pt x="20704" y="73940"/>
                        <a:pt x="39026" y="70149"/>
                      </a:cubicBezTo>
                      <a:cubicBezTo>
                        <a:pt x="57349" y="66358"/>
                        <a:pt x="69354" y="48667"/>
                        <a:pt x="66194"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1928" name="Freeform: Shape 1927">
                  <a:extLst>
                    <a:ext uri="{FF2B5EF4-FFF2-40B4-BE49-F238E27FC236}">
                      <a16:creationId xmlns:a16="http://schemas.microsoft.com/office/drawing/2014/main" id="{15B2F8F0-FA30-4920-84D4-A692094C7931}"/>
                    </a:ext>
                  </a:extLst>
                </p:cNvPr>
                <p:cNvSpPr/>
                <p:nvPr/>
              </p:nvSpPr>
              <p:spPr>
                <a:xfrm>
                  <a:off x="11341936" y="1687452"/>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4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2" y="3807"/>
                        <a:pt x="-2674" y="22130"/>
                        <a:pt x="485" y="41717"/>
                      </a:cubicBezTo>
                      <a:cubicBezTo>
                        <a:pt x="3644" y="60671"/>
                        <a:pt x="20704" y="73940"/>
                        <a:pt x="39026" y="70149"/>
                      </a:cubicBezTo>
                      <a:cubicBezTo>
                        <a:pt x="56717" y="66989"/>
                        <a:pt x="69354" y="48667"/>
                        <a:pt x="66194"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1929" name="Freeform: Shape 1928">
                  <a:extLst>
                    <a:ext uri="{FF2B5EF4-FFF2-40B4-BE49-F238E27FC236}">
                      <a16:creationId xmlns:a16="http://schemas.microsoft.com/office/drawing/2014/main" id="{8066DA2C-DD8E-4D60-B9C3-34827A8CC3CD}"/>
                    </a:ext>
                  </a:extLst>
                </p:cNvPr>
                <p:cNvSpPr/>
                <p:nvPr/>
              </p:nvSpPr>
              <p:spPr>
                <a:xfrm>
                  <a:off x="11182085" y="2062754"/>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1930" name="Freeform: Shape 1929">
                  <a:extLst>
                    <a:ext uri="{FF2B5EF4-FFF2-40B4-BE49-F238E27FC236}">
                      <a16:creationId xmlns:a16="http://schemas.microsoft.com/office/drawing/2014/main" id="{02006905-DF99-460E-974A-FCC66E469D4F}"/>
                    </a:ext>
                  </a:extLst>
                </p:cNvPr>
                <p:cNvSpPr/>
                <p:nvPr/>
              </p:nvSpPr>
              <p:spPr>
                <a:xfrm>
                  <a:off x="11178294" y="2390669"/>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7"/>
                        <a:pt x="-2674" y="22130"/>
                        <a:pt x="485" y="41717"/>
                      </a:cubicBezTo>
                      <a:cubicBezTo>
                        <a:pt x="3645" y="60671"/>
                        <a:pt x="20704" y="73940"/>
                        <a:pt x="39026" y="70149"/>
                      </a:cubicBezTo>
                      <a:cubicBezTo>
                        <a:pt x="56717" y="66990"/>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1931" name="Freeform: Shape 1930">
                  <a:extLst>
                    <a:ext uri="{FF2B5EF4-FFF2-40B4-BE49-F238E27FC236}">
                      <a16:creationId xmlns:a16="http://schemas.microsoft.com/office/drawing/2014/main" id="{779C1386-3D60-42BE-A58C-906DE6E715A4}"/>
                    </a:ext>
                  </a:extLst>
                </p:cNvPr>
                <p:cNvSpPr/>
                <p:nvPr/>
              </p:nvSpPr>
              <p:spPr>
                <a:xfrm>
                  <a:off x="11004693" y="2226395"/>
                  <a:ext cx="66530" cy="70797"/>
                </a:xfrm>
                <a:custGeom>
                  <a:avLst/>
                  <a:gdLst>
                    <a:gd name="connsiteX0" fmla="*/ 27504 w 66530"/>
                    <a:gd name="connsiteY0" fmla="*/ 648 h 70797"/>
                    <a:gd name="connsiteX1" fmla="*/ 336 w 66530"/>
                    <a:gd name="connsiteY1" fmla="*/ 41717 h 70797"/>
                    <a:gd name="connsiteX2" fmla="*/ 38877 w 66530"/>
                    <a:gd name="connsiteY2" fmla="*/ 70149 h 70797"/>
                    <a:gd name="connsiteX3" fmla="*/ 66045 w 66530"/>
                    <a:gd name="connsiteY3" fmla="*/ 29080 h 70797"/>
                    <a:gd name="connsiteX4" fmla="*/ 27504 w 66530"/>
                    <a:gd name="connsiteY4" fmla="*/ 648 h 70797"/>
                    <a:gd name="connsiteX5" fmla="*/ 27504 w 66530"/>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0" h="70797">
                      <a:moveTo>
                        <a:pt x="27504" y="648"/>
                      </a:moveTo>
                      <a:cubicBezTo>
                        <a:pt x="9813" y="3807"/>
                        <a:pt x="-2192" y="22130"/>
                        <a:pt x="336" y="41717"/>
                      </a:cubicBezTo>
                      <a:cubicBezTo>
                        <a:pt x="3495" y="60671"/>
                        <a:pt x="20554" y="73940"/>
                        <a:pt x="38877" y="70149"/>
                      </a:cubicBezTo>
                      <a:cubicBezTo>
                        <a:pt x="56568" y="66990"/>
                        <a:pt x="69204" y="48667"/>
                        <a:pt x="66045" y="29080"/>
                      </a:cubicBezTo>
                      <a:cubicBezTo>
                        <a:pt x="62886" y="10126"/>
                        <a:pt x="45827" y="-3143"/>
                        <a:pt x="27504" y="648"/>
                      </a:cubicBezTo>
                      <a:lnTo>
                        <a:pt x="27504" y="648"/>
                      </a:lnTo>
                      <a:close/>
                    </a:path>
                  </a:pathLst>
                </a:custGeom>
                <a:grpFill/>
                <a:ln w="63120" cap="flat">
                  <a:noFill/>
                  <a:prstDash val="solid"/>
                  <a:miter/>
                </a:ln>
              </p:spPr>
              <p:txBody>
                <a:bodyPr rtlCol="0" anchor="ctr"/>
                <a:lstStyle/>
                <a:p>
                  <a:endParaRPr lang="en-GB"/>
                </a:p>
              </p:txBody>
            </p:sp>
            <p:sp>
              <p:nvSpPr>
                <p:cNvPr id="1932" name="Freeform: Shape 1931">
                  <a:extLst>
                    <a:ext uri="{FF2B5EF4-FFF2-40B4-BE49-F238E27FC236}">
                      <a16:creationId xmlns:a16="http://schemas.microsoft.com/office/drawing/2014/main" id="{61ACD166-B1D7-4D24-8B54-CC88F135381C}"/>
                    </a:ext>
                  </a:extLst>
                </p:cNvPr>
                <p:cNvSpPr/>
                <p:nvPr/>
              </p:nvSpPr>
              <p:spPr>
                <a:xfrm>
                  <a:off x="11734297" y="2678147"/>
                  <a:ext cx="66698" cy="70820"/>
                </a:xfrm>
                <a:custGeom>
                  <a:avLst/>
                  <a:gdLst>
                    <a:gd name="connsiteX0" fmla="*/ 27654 w 66698"/>
                    <a:gd name="connsiteY0" fmla="*/ 648 h 70820"/>
                    <a:gd name="connsiteX1" fmla="*/ 485 w 66698"/>
                    <a:gd name="connsiteY1" fmla="*/ 41717 h 70820"/>
                    <a:gd name="connsiteX2" fmla="*/ 39026 w 66698"/>
                    <a:gd name="connsiteY2" fmla="*/ 70149 h 70820"/>
                    <a:gd name="connsiteX3" fmla="*/ 66195 w 66698"/>
                    <a:gd name="connsiteY3" fmla="*/ 29080 h 70820"/>
                    <a:gd name="connsiteX4" fmla="*/ 27654 w 66698"/>
                    <a:gd name="connsiteY4" fmla="*/ 648 h 70820"/>
                    <a:gd name="connsiteX5" fmla="*/ 27654 w 66698"/>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820">
                      <a:moveTo>
                        <a:pt x="27654" y="648"/>
                      </a:moveTo>
                      <a:cubicBezTo>
                        <a:pt x="9962" y="3807"/>
                        <a:pt x="-2674" y="22130"/>
                        <a:pt x="485" y="41717"/>
                      </a:cubicBezTo>
                      <a:cubicBezTo>
                        <a:pt x="3644" y="61303"/>
                        <a:pt x="20704" y="73940"/>
                        <a:pt x="39026" y="70149"/>
                      </a:cubicBezTo>
                      <a:cubicBezTo>
                        <a:pt x="57349" y="66358"/>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1933" name="Freeform: Shape 1932">
                  <a:extLst>
                    <a:ext uri="{FF2B5EF4-FFF2-40B4-BE49-F238E27FC236}">
                      <a16:creationId xmlns:a16="http://schemas.microsoft.com/office/drawing/2014/main" id="{235B875C-1E97-4316-90E8-D7EAA8330F09}"/>
                    </a:ext>
                  </a:extLst>
                </p:cNvPr>
                <p:cNvSpPr/>
                <p:nvPr/>
              </p:nvSpPr>
              <p:spPr>
                <a:xfrm>
                  <a:off x="11723556" y="3057240"/>
                  <a:ext cx="66698" cy="70797"/>
                </a:xfrm>
                <a:custGeom>
                  <a:avLst/>
                  <a:gdLst>
                    <a:gd name="connsiteX0" fmla="*/ 27653 w 66698"/>
                    <a:gd name="connsiteY0" fmla="*/ 648 h 70797"/>
                    <a:gd name="connsiteX1" fmla="*/ 485 w 66698"/>
                    <a:gd name="connsiteY1" fmla="*/ 41716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6"/>
                      </a:cubicBezTo>
                      <a:cubicBezTo>
                        <a:pt x="3644" y="60671"/>
                        <a:pt x="20703" y="73939"/>
                        <a:pt x="39026" y="70149"/>
                      </a:cubicBezTo>
                      <a:cubicBezTo>
                        <a:pt x="57349" y="66357"/>
                        <a:pt x="69354" y="48667"/>
                        <a:pt x="66195" y="29080"/>
                      </a:cubicBezTo>
                      <a:cubicBezTo>
                        <a:pt x="63036" y="10125"/>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1934" name="Freeform: Shape 1933">
                  <a:extLst>
                    <a:ext uri="{FF2B5EF4-FFF2-40B4-BE49-F238E27FC236}">
                      <a16:creationId xmlns:a16="http://schemas.microsoft.com/office/drawing/2014/main" id="{C4F59224-2949-4249-98E1-D0E1A490DC86}"/>
                    </a:ext>
                  </a:extLst>
                </p:cNvPr>
                <p:cNvSpPr/>
                <p:nvPr/>
              </p:nvSpPr>
              <p:spPr>
                <a:xfrm>
                  <a:off x="11284590" y="2517665"/>
                  <a:ext cx="66380" cy="70797"/>
                </a:xfrm>
                <a:custGeom>
                  <a:avLst/>
                  <a:gdLst>
                    <a:gd name="connsiteX0" fmla="*/ 27504 w 66380"/>
                    <a:gd name="connsiteY0" fmla="*/ 648 h 70797"/>
                    <a:gd name="connsiteX1" fmla="*/ 336 w 66380"/>
                    <a:gd name="connsiteY1" fmla="*/ 41717 h 70797"/>
                    <a:gd name="connsiteX2" fmla="*/ 38877 w 66380"/>
                    <a:gd name="connsiteY2" fmla="*/ 70149 h 70797"/>
                    <a:gd name="connsiteX3" fmla="*/ 66045 w 66380"/>
                    <a:gd name="connsiteY3" fmla="*/ 29080 h 70797"/>
                    <a:gd name="connsiteX4" fmla="*/ 27504 w 66380"/>
                    <a:gd name="connsiteY4" fmla="*/ 648 h 70797"/>
                    <a:gd name="connsiteX5" fmla="*/ 27504 w 66380"/>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0" h="70797">
                      <a:moveTo>
                        <a:pt x="27504" y="648"/>
                      </a:moveTo>
                      <a:cubicBezTo>
                        <a:pt x="9813" y="3808"/>
                        <a:pt x="-2192" y="22130"/>
                        <a:pt x="336" y="41717"/>
                      </a:cubicBezTo>
                      <a:cubicBezTo>
                        <a:pt x="3495" y="60671"/>
                        <a:pt x="20554" y="73940"/>
                        <a:pt x="38877" y="70149"/>
                      </a:cubicBezTo>
                      <a:cubicBezTo>
                        <a:pt x="56568" y="66990"/>
                        <a:pt x="68573" y="48667"/>
                        <a:pt x="66045" y="29080"/>
                      </a:cubicBezTo>
                      <a:cubicBezTo>
                        <a:pt x="62886" y="10126"/>
                        <a:pt x="45827" y="-3142"/>
                        <a:pt x="27504" y="648"/>
                      </a:cubicBezTo>
                      <a:lnTo>
                        <a:pt x="27504" y="648"/>
                      </a:lnTo>
                      <a:close/>
                    </a:path>
                  </a:pathLst>
                </a:custGeom>
                <a:grpFill/>
                <a:ln w="63120" cap="flat">
                  <a:noFill/>
                  <a:prstDash val="solid"/>
                  <a:miter/>
                </a:ln>
              </p:spPr>
              <p:txBody>
                <a:bodyPr rtlCol="0" anchor="ctr"/>
                <a:lstStyle/>
                <a:p>
                  <a:endParaRPr lang="en-GB"/>
                </a:p>
              </p:txBody>
            </p:sp>
            <p:sp>
              <p:nvSpPr>
                <p:cNvPr id="1935" name="Freeform: Shape 1934">
                  <a:extLst>
                    <a:ext uri="{FF2B5EF4-FFF2-40B4-BE49-F238E27FC236}">
                      <a16:creationId xmlns:a16="http://schemas.microsoft.com/office/drawing/2014/main" id="{966BFDD6-6F1F-4F80-9746-8FB87BBFAB46}"/>
                    </a:ext>
                  </a:extLst>
                </p:cNvPr>
                <p:cNvSpPr/>
                <p:nvPr/>
              </p:nvSpPr>
              <p:spPr>
                <a:xfrm>
                  <a:off x="11086680" y="2164477"/>
                  <a:ext cx="66530" cy="70820"/>
                </a:xfrm>
                <a:custGeom>
                  <a:avLst/>
                  <a:gdLst>
                    <a:gd name="connsiteX0" fmla="*/ 27654 w 66530"/>
                    <a:gd name="connsiteY0" fmla="*/ 648 h 70820"/>
                    <a:gd name="connsiteX1" fmla="*/ 485 w 66530"/>
                    <a:gd name="connsiteY1" fmla="*/ 41717 h 70820"/>
                    <a:gd name="connsiteX2" fmla="*/ 39026 w 66530"/>
                    <a:gd name="connsiteY2" fmla="*/ 70149 h 70820"/>
                    <a:gd name="connsiteX3" fmla="*/ 66195 w 66530"/>
                    <a:gd name="connsiteY3" fmla="*/ 29080 h 70820"/>
                    <a:gd name="connsiteX4" fmla="*/ 27654 w 66530"/>
                    <a:gd name="connsiteY4" fmla="*/ 648 h 70820"/>
                    <a:gd name="connsiteX5" fmla="*/ 27654 w 66530"/>
                    <a:gd name="connsiteY5" fmla="*/ 648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0" h="70820">
                      <a:moveTo>
                        <a:pt x="27654" y="648"/>
                      </a:moveTo>
                      <a:cubicBezTo>
                        <a:pt x="9962" y="3808"/>
                        <a:pt x="-2674" y="22130"/>
                        <a:pt x="485" y="41717"/>
                      </a:cubicBezTo>
                      <a:cubicBezTo>
                        <a:pt x="3644" y="61303"/>
                        <a:pt x="20704" y="73940"/>
                        <a:pt x="39026" y="70149"/>
                      </a:cubicBezTo>
                      <a:cubicBezTo>
                        <a:pt x="56717" y="66990"/>
                        <a:pt x="68722"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1936" name="Freeform: Shape 1935">
                  <a:extLst>
                    <a:ext uri="{FF2B5EF4-FFF2-40B4-BE49-F238E27FC236}">
                      <a16:creationId xmlns:a16="http://schemas.microsoft.com/office/drawing/2014/main" id="{3E6DBA8F-3FFD-4007-BE72-655C77530D96}"/>
                    </a:ext>
                  </a:extLst>
                </p:cNvPr>
                <p:cNvSpPr/>
                <p:nvPr/>
              </p:nvSpPr>
              <p:spPr>
                <a:xfrm>
                  <a:off x="10868702" y="1949658"/>
                  <a:ext cx="66679" cy="70797"/>
                </a:xfrm>
                <a:custGeom>
                  <a:avLst/>
                  <a:gdLst>
                    <a:gd name="connsiteX0" fmla="*/ 27653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3 w 66679"/>
                    <a:gd name="connsiteY4" fmla="*/ 648 h 70797"/>
                    <a:gd name="connsiteX5" fmla="*/ 27653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3" y="648"/>
                      </a:moveTo>
                      <a:cubicBezTo>
                        <a:pt x="9963" y="3807"/>
                        <a:pt x="-2674" y="22130"/>
                        <a:pt x="485" y="41717"/>
                      </a:cubicBezTo>
                      <a:cubicBezTo>
                        <a:pt x="3644" y="60671"/>
                        <a:pt x="20703" y="73940"/>
                        <a:pt x="39026" y="70149"/>
                      </a:cubicBezTo>
                      <a:cubicBezTo>
                        <a:pt x="56717" y="66990"/>
                        <a:pt x="69354" y="48667"/>
                        <a:pt x="66195" y="29080"/>
                      </a:cubicBezTo>
                      <a:cubicBezTo>
                        <a:pt x="63036" y="10126"/>
                        <a:pt x="45976" y="-3143"/>
                        <a:pt x="27653" y="648"/>
                      </a:cubicBezTo>
                      <a:lnTo>
                        <a:pt x="27653" y="648"/>
                      </a:lnTo>
                      <a:close/>
                    </a:path>
                  </a:pathLst>
                </a:custGeom>
                <a:grpFill/>
                <a:ln w="63120" cap="flat">
                  <a:noFill/>
                  <a:prstDash val="solid"/>
                  <a:miter/>
                </a:ln>
              </p:spPr>
              <p:txBody>
                <a:bodyPr rtlCol="0" anchor="ctr"/>
                <a:lstStyle/>
                <a:p>
                  <a:endParaRPr lang="en-GB"/>
                </a:p>
              </p:txBody>
            </p:sp>
            <p:sp>
              <p:nvSpPr>
                <p:cNvPr id="1937" name="Freeform: Shape 1936">
                  <a:extLst>
                    <a:ext uri="{FF2B5EF4-FFF2-40B4-BE49-F238E27FC236}">
                      <a16:creationId xmlns:a16="http://schemas.microsoft.com/office/drawing/2014/main" id="{A5817151-DC50-4B5D-877F-ED5CAED821B8}"/>
                    </a:ext>
                  </a:extLst>
                </p:cNvPr>
                <p:cNvSpPr/>
                <p:nvPr/>
              </p:nvSpPr>
              <p:spPr>
                <a:xfrm>
                  <a:off x="10605864" y="1880157"/>
                  <a:ext cx="66679" cy="70797"/>
                </a:xfrm>
                <a:custGeom>
                  <a:avLst/>
                  <a:gdLst>
                    <a:gd name="connsiteX0" fmla="*/ 27654 w 66679"/>
                    <a:gd name="connsiteY0" fmla="*/ 648 h 70797"/>
                    <a:gd name="connsiteX1" fmla="*/ 485 w 66679"/>
                    <a:gd name="connsiteY1" fmla="*/ 41717 h 70797"/>
                    <a:gd name="connsiteX2" fmla="*/ 39026 w 66679"/>
                    <a:gd name="connsiteY2" fmla="*/ 70149 h 70797"/>
                    <a:gd name="connsiteX3" fmla="*/ 66195 w 66679"/>
                    <a:gd name="connsiteY3" fmla="*/ 29080 h 70797"/>
                    <a:gd name="connsiteX4" fmla="*/ 27654 w 66679"/>
                    <a:gd name="connsiteY4" fmla="*/ 648 h 70797"/>
                    <a:gd name="connsiteX5" fmla="*/ 27654 w 66679"/>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9" h="70797">
                      <a:moveTo>
                        <a:pt x="27654" y="648"/>
                      </a:moveTo>
                      <a:cubicBezTo>
                        <a:pt x="9963" y="3808"/>
                        <a:pt x="-2674" y="22130"/>
                        <a:pt x="485" y="41717"/>
                      </a:cubicBezTo>
                      <a:cubicBezTo>
                        <a:pt x="3644" y="60671"/>
                        <a:pt x="20704" y="73940"/>
                        <a:pt x="39026" y="70149"/>
                      </a:cubicBezTo>
                      <a:cubicBezTo>
                        <a:pt x="56717" y="66990"/>
                        <a:pt x="69354" y="48667"/>
                        <a:pt x="66195" y="29080"/>
                      </a:cubicBezTo>
                      <a:cubicBezTo>
                        <a:pt x="63035" y="10126"/>
                        <a:pt x="45976" y="-3142"/>
                        <a:pt x="27654" y="648"/>
                      </a:cubicBezTo>
                      <a:lnTo>
                        <a:pt x="27654" y="648"/>
                      </a:lnTo>
                      <a:close/>
                    </a:path>
                  </a:pathLst>
                </a:custGeom>
                <a:grpFill/>
                <a:ln w="63120" cap="flat">
                  <a:noFill/>
                  <a:prstDash val="solid"/>
                  <a:miter/>
                </a:ln>
              </p:spPr>
              <p:txBody>
                <a:bodyPr rtlCol="0" anchor="ctr"/>
                <a:lstStyle/>
                <a:p>
                  <a:endParaRPr lang="en-GB"/>
                </a:p>
              </p:txBody>
            </p:sp>
            <p:sp>
              <p:nvSpPr>
                <p:cNvPr id="1938" name="Freeform: Shape 1937">
                  <a:extLst>
                    <a:ext uri="{FF2B5EF4-FFF2-40B4-BE49-F238E27FC236}">
                      <a16:creationId xmlns:a16="http://schemas.microsoft.com/office/drawing/2014/main" id="{F81F86AE-4C15-4EB7-9497-7885B75C3665}"/>
                    </a:ext>
                  </a:extLst>
                </p:cNvPr>
                <p:cNvSpPr/>
                <p:nvPr/>
              </p:nvSpPr>
              <p:spPr>
                <a:xfrm>
                  <a:off x="10497191" y="1753161"/>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5"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1939" name="Freeform: Shape 1938">
                  <a:extLst>
                    <a:ext uri="{FF2B5EF4-FFF2-40B4-BE49-F238E27FC236}">
                      <a16:creationId xmlns:a16="http://schemas.microsoft.com/office/drawing/2014/main" id="{956B6EB6-D328-41E4-B045-FA2487F2B862}"/>
                    </a:ext>
                  </a:extLst>
                </p:cNvPr>
                <p:cNvSpPr/>
                <p:nvPr/>
              </p:nvSpPr>
              <p:spPr>
                <a:xfrm>
                  <a:off x="10487082" y="1545292"/>
                  <a:ext cx="66698" cy="70797"/>
                </a:xfrm>
                <a:custGeom>
                  <a:avLst/>
                  <a:gdLst>
                    <a:gd name="connsiteX0" fmla="*/ 27653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3 w 66698"/>
                    <a:gd name="connsiteY4" fmla="*/ 648 h 70797"/>
                    <a:gd name="connsiteX5" fmla="*/ 27653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3" y="648"/>
                      </a:moveTo>
                      <a:cubicBezTo>
                        <a:pt x="9963" y="3807"/>
                        <a:pt x="-2674" y="22130"/>
                        <a:pt x="485" y="41717"/>
                      </a:cubicBezTo>
                      <a:cubicBezTo>
                        <a:pt x="3644" y="60671"/>
                        <a:pt x="20703" y="73940"/>
                        <a:pt x="39026" y="70149"/>
                      </a:cubicBezTo>
                      <a:cubicBezTo>
                        <a:pt x="57349" y="66358"/>
                        <a:pt x="69354" y="48667"/>
                        <a:pt x="66195" y="29080"/>
                      </a:cubicBezTo>
                      <a:cubicBezTo>
                        <a:pt x="63036" y="10126"/>
                        <a:pt x="45976" y="-3142"/>
                        <a:pt x="27653" y="648"/>
                      </a:cubicBezTo>
                      <a:lnTo>
                        <a:pt x="27653" y="648"/>
                      </a:lnTo>
                      <a:close/>
                    </a:path>
                  </a:pathLst>
                </a:custGeom>
                <a:grpFill/>
                <a:ln w="63120" cap="flat">
                  <a:noFill/>
                  <a:prstDash val="solid"/>
                  <a:miter/>
                </a:ln>
              </p:spPr>
              <p:txBody>
                <a:bodyPr rtlCol="0" anchor="ctr"/>
                <a:lstStyle/>
                <a:p>
                  <a:endParaRPr lang="en-GB"/>
                </a:p>
              </p:txBody>
            </p:sp>
            <p:sp>
              <p:nvSpPr>
                <p:cNvPr id="1940" name="Freeform: Shape 1939">
                  <a:extLst>
                    <a:ext uri="{FF2B5EF4-FFF2-40B4-BE49-F238E27FC236}">
                      <a16:creationId xmlns:a16="http://schemas.microsoft.com/office/drawing/2014/main" id="{21711F9F-8BF5-4716-9C64-033045CCF78F}"/>
                    </a:ext>
                  </a:extLst>
                </p:cNvPr>
                <p:cNvSpPr/>
                <p:nvPr/>
              </p:nvSpPr>
              <p:spPr>
                <a:xfrm>
                  <a:off x="10309540" y="1549083"/>
                  <a:ext cx="66698" cy="70797"/>
                </a:xfrm>
                <a:custGeom>
                  <a:avLst/>
                  <a:gdLst>
                    <a:gd name="connsiteX0" fmla="*/ 27654 w 66698"/>
                    <a:gd name="connsiteY0" fmla="*/ 648 h 70797"/>
                    <a:gd name="connsiteX1" fmla="*/ 485 w 66698"/>
                    <a:gd name="connsiteY1" fmla="*/ 41717 h 70797"/>
                    <a:gd name="connsiteX2" fmla="*/ 39026 w 66698"/>
                    <a:gd name="connsiteY2" fmla="*/ 70149 h 70797"/>
                    <a:gd name="connsiteX3" fmla="*/ 66195 w 66698"/>
                    <a:gd name="connsiteY3" fmla="*/ 29080 h 70797"/>
                    <a:gd name="connsiteX4" fmla="*/ 27654 w 66698"/>
                    <a:gd name="connsiteY4" fmla="*/ 648 h 70797"/>
                    <a:gd name="connsiteX5" fmla="*/ 27654 w 6669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8" h="70797">
                      <a:moveTo>
                        <a:pt x="27654" y="648"/>
                      </a:moveTo>
                      <a:cubicBezTo>
                        <a:pt x="9963" y="3807"/>
                        <a:pt x="-2674" y="22130"/>
                        <a:pt x="485" y="41717"/>
                      </a:cubicBezTo>
                      <a:cubicBezTo>
                        <a:pt x="3645" y="60671"/>
                        <a:pt x="20704" y="73940"/>
                        <a:pt x="39026" y="70149"/>
                      </a:cubicBezTo>
                      <a:cubicBezTo>
                        <a:pt x="57349" y="66358"/>
                        <a:pt x="69354" y="48667"/>
                        <a:pt x="66195" y="29080"/>
                      </a:cubicBezTo>
                      <a:cubicBezTo>
                        <a:pt x="63035" y="10126"/>
                        <a:pt x="45976" y="-3143"/>
                        <a:pt x="27654" y="648"/>
                      </a:cubicBezTo>
                      <a:lnTo>
                        <a:pt x="27654" y="648"/>
                      </a:lnTo>
                      <a:close/>
                    </a:path>
                  </a:pathLst>
                </a:custGeom>
                <a:grpFill/>
                <a:ln w="63120" cap="flat">
                  <a:noFill/>
                  <a:prstDash val="solid"/>
                  <a:miter/>
                </a:ln>
              </p:spPr>
              <p:txBody>
                <a:bodyPr rtlCol="0" anchor="ctr"/>
                <a:lstStyle/>
                <a:p>
                  <a:endParaRPr lang="en-GB"/>
                </a:p>
              </p:txBody>
            </p:sp>
            <p:sp>
              <p:nvSpPr>
                <p:cNvPr id="1941" name="Freeform: Shape 1940">
                  <a:extLst>
                    <a:ext uri="{FF2B5EF4-FFF2-40B4-BE49-F238E27FC236}">
                      <a16:creationId xmlns:a16="http://schemas.microsoft.com/office/drawing/2014/main" id="{3F261668-54A4-4BFD-8921-371D97D3CDED}"/>
                    </a:ext>
                  </a:extLst>
                </p:cNvPr>
                <p:cNvSpPr/>
                <p:nvPr/>
              </p:nvSpPr>
              <p:spPr>
                <a:xfrm>
                  <a:off x="10319799" y="1319732"/>
                  <a:ext cx="66548" cy="70797"/>
                </a:xfrm>
                <a:custGeom>
                  <a:avLst/>
                  <a:gdLst>
                    <a:gd name="connsiteX0" fmla="*/ 27504 w 66548"/>
                    <a:gd name="connsiteY0" fmla="*/ 648 h 70797"/>
                    <a:gd name="connsiteX1" fmla="*/ 336 w 66548"/>
                    <a:gd name="connsiteY1" fmla="*/ 41717 h 70797"/>
                    <a:gd name="connsiteX2" fmla="*/ 38877 w 66548"/>
                    <a:gd name="connsiteY2" fmla="*/ 70149 h 70797"/>
                    <a:gd name="connsiteX3" fmla="*/ 66045 w 66548"/>
                    <a:gd name="connsiteY3" fmla="*/ 29080 h 70797"/>
                    <a:gd name="connsiteX4" fmla="*/ 27504 w 66548"/>
                    <a:gd name="connsiteY4" fmla="*/ 648 h 70797"/>
                    <a:gd name="connsiteX5" fmla="*/ 27504 w 66548"/>
                    <a:gd name="connsiteY5" fmla="*/ 648 h 7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8" h="70797">
                      <a:moveTo>
                        <a:pt x="27504" y="648"/>
                      </a:moveTo>
                      <a:cubicBezTo>
                        <a:pt x="9813" y="3807"/>
                        <a:pt x="-2192" y="22130"/>
                        <a:pt x="336" y="41717"/>
                      </a:cubicBezTo>
                      <a:cubicBezTo>
                        <a:pt x="3495" y="60671"/>
                        <a:pt x="20554" y="73940"/>
                        <a:pt x="38877" y="70149"/>
                      </a:cubicBezTo>
                      <a:cubicBezTo>
                        <a:pt x="57199" y="66358"/>
                        <a:pt x="69204" y="48667"/>
                        <a:pt x="66045" y="29080"/>
                      </a:cubicBezTo>
                      <a:cubicBezTo>
                        <a:pt x="62886" y="10126"/>
                        <a:pt x="45826" y="-3142"/>
                        <a:pt x="27504" y="648"/>
                      </a:cubicBezTo>
                      <a:lnTo>
                        <a:pt x="27504" y="648"/>
                      </a:lnTo>
                      <a:close/>
                    </a:path>
                  </a:pathLst>
                </a:custGeom>
                <a:grpFill/>
                <a:ln w="63120" cap="flat">
                  <a:noFill/>
                  <a:prstDash val="solid"/>
                  <a:miter/>
                </a:ln>
              </p:spPr>
              <p:txBody>
                <a:bodyPr rtlCol="0" anchor="ctr"/>
                <a:lstStyle/>
                <a:p>
                  <a:endParaRPr lang="en-GB"/>
                </a:p>
              </p:txBody>
            </p:sp>
            <p:sp>
              <p:nvSpPr>
                <p:cNvPr id="1942" name="Freeform: Shape 1941">
                  <a:extLst>
                    <a:ext uri="{FF2B5EF4-FFF2-40B4-BE49-F238E27FC236}">
                      <a16:creationId xmlns:a16="http://schemas.microsoft.com/office/drawing/2014/main" id="{25DBA5C8-7F0E-433A-ACC2-7882AA463EB6}"/>
                    </a:ext>
                  </a:extLst>
                </p:cNvPr>
                <p:cNvSpPr/>
                <p:nvPr/>
              </p:nvSpPr>
              <p:spPr>
                <a:xfrm>
                  <a:off x="10079119" y="11633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3" name="Freeform: Shape 1942">
                  <a:extLst>
                    <a:ext uri="{FF2B5EF4-FFF2-40B4-BE49-F238E27FC236}">
                      <a16:creationId xmlns:a16="http://schemas.microsoft.com/office/drawing/2014/main" id="{DBF22801-F78A-4EA9-ABB5-A90201E6ADDB}"/>
                    </a:ext>
                  </a:extLst>
                </p:cNvPr>
                <p:cNvSpPr/>
                <p:nvPr/>
              </p:nvSpPr>
              <p:spPr>
                <a:xfrm>
                  <a:off x="10140405" y="102880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4" name="Freeform: Shape 1943">
                  <a:extLst>
                    <a:ext uri="{FF2B5EF4-FFF2-40B4-BE49-F238E27FC236}">
                      <a16:creationId xmlns:a16="http://schemas.microsoft.com/office/drawing/2014/main" id="{0FF7084A-D9D3-4ED3-93B6-FB8F17DE0C53}"/>
                    </a:ext>
                  </a:extLst>
                </p:cNvPr>
                <p:cNvSpPr/>
                <p:nvPr/>
              </p:nvSpPr>
              <p:spPr>
                <a:xfrm>
                  <a:off x="9925586" y="937818"/>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5" name="Freeform: Shape 1944">
                  <a:extLst>
                    <a:ext uri="{FF2B5EF4-FFF2-40B4-BE49-F238E27FC236}">
                      <a16:creationId xmlns:a16="http://schemas.microsoft.com/office/drawing/2014/main" id="{83E70A60-7B0E-4C27-B6D2-9584A1991FDB}"/>
                    </a:ext>
                  </a:extLst>
                </p:cNvPr>
                <p:cNvSpPr/>
                <p:nvPr/>
              </p:nvSpPr>
              <p:spPr>
                <a:xfrm>
                  <a:off x="10093019" y="850627"/>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6" name="Freeform: Shape 1945">
                  <a:extLst>
                    <a:ext uri="{FF2B5EF4-FFF2-40B4-BE49-F238E27FC236}">
                      <a16:creationId xmlns:a16="http://schemas.microsoft.com/office/drawing/2014/main" id="{3768DB42-801C-4E7E-9B3F-E0FB93F05512}"/>
                    </a:ext>
                  </a:extLst>
                </p:cNvPr>
                <p:cNvSpPr/>
                <p:nvPr/>
              </p:nvSpPr>
              <p:spPr>
                <a:xfrm>
                  <a:off x="10150515" y="130174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47" name="Freeform: Shape 1946">
                  <a:extLst>
                    <a:ext uri="{FF2B5EF4-FFF2-40B4-BE49-F238E27FC236}">
                      <a16:creationId xmlns:a16="http://schemas.microsoft.com/office/drawing/2014/main" id="{82A9C605-62FA-4690-9365-1AB8724B7FC7}"/>
                    </a:ext>
                  </a:extLst>
                </p:cNvPr>
                <p:cNvSpPr/>
                <p:nvPr/>
              </p:nvSpPr>
              <p:spPr>
                <a:xfrm>
                  <a:off x="10719785" y="1829949"/>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0"/>
                        <a:pt x="12296" y="42010"/>
                        <a:pt x="22406"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8" name="Freeform: Shape 1947">
                  <a:extLst>
                    <a:ext uri="{FF2B5EF4-FFF2-40B4-BE49-F238E27FC236}">
                      <a16:creationId xmlns:a16="http://schemas.microsoft.com/office/drawing/2014/main" id="{155331F1-2295-4CAF-8F6A-56FC3105798C}"/>
                    </a:ext>
                  </a:extLst>
                </p:cNvPr>
                <p:cNvSpPr/>
                <p:nvPr/>
              </p:nvSpPr>
              <p:spPr>
                <a:xfrm>
                  <a:off x="11289056" y="229623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49" name="Freeform: Shape 1948">
                  <a:extLst>
                    <a:ext uri="{FF2B5EF4-FFF2-40B4-BE49-F238E27FC236}">
                      <a16:creationId xmlns:a16="http://schemas.microsoft.com/office/drawing/2014/main" id="{CF9CB5F1-536C-44BA-A5C6-4DF2AD194211}"/>
                    </a:ext>
                  </a:extLst>
                </p:cNvPr>
                <p:cNvSpPr/>
                <p:nvPr/>
              </p:nvSpPr>
              <p:spPr>
                <a:xfrm>
                  <a:off x="11468494" y="269491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50" name="Freeform: Shape 1949">
                  <a:extLst>
                    <a:ext uri="{FF2B5EF4-FFF2-40B4-BE49-F238E27FC236}">
                      <a16:creationId xmlns:a16="http://schemas.microsoft.com/office/drawing/2014/main" id="{C9214C0C-AAE0-40EA-B1CD-340FA400C236}"/>
                    </a:ext>
                  </a:extLst>
                </p:cNvPr>
                <p:cNvSpPr/>
                <p:nvPr/>
              </p:nvSpPr>
              <p:spPr>
                <a:xfrm>
                  <a:off x="11901291" y="2837073"/>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51" name="Freeform: Shape 1950">
                  <a:extLst>
                    <a:ext uri="{FF2B5EF4-FFF2-40B4-BE49-F238E27FC236}">
                      <a16:creationId xmlns:a16="http://schemas.microsoft.com/office/drawing/2014/main" id="{94889C48-176D-46D5-9957-D5973BD1B80F}"/>
                    </a:ext>
                  </a:extLst>
                </p:cNvPr>
                <p:cNvSpPr/>
                <p:nvPr/>
              </p:nvSpPr>
              <p:spPr>
                <a:xfrm>
                  <a:off x="10214960"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52" name="Freeform: Shape 1951">
                  <a:extLst>
                    <a:ext uri="{FF2B5EF4-FFF2-40B4-BE49-F238E27FC236}">
                      <a16:creationId xmlns:a16="http://schemas.microsoft.com/office/drawing/2014/main" id="{73695ECA-3FF5-428E-B5CB-3FB6F0BA26ED}"/>
                    </a:ext>
                  </a:extLst>
                </p:cNvPr>
                <p:cNvSpPr/>
                <p:nvPr/>
              </p:nvSpPr>
              <p:spPr>
                <a:xfrm>
                  <a:off x="10330584" y="251673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8"/>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53" name="Freeform: Shape 1952">
                  <a:extLst>
                    <a:ext uri="{FF2B5EF4-FFF2-40B4-BE49-F238E27FC236}">
                      <a16:creationId xmlns:a16="http://schemas.microsoft.com/office/drawing/2014/main" id="{49C65158-5A31-4AA2-B5D7-3D86229D2088}"/>
                    </a:ext>
                  </a:extLst>
                </p:cNvPr>
                <p:cNvSpPr/>
                <p:nvPr/>
              </p:nvSpPr>
              <p:spPr>
                <a:xfrm>
                  <a:off x="10252238" y="2611512"/>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4" y="38220"/>
                        <a:pt x="40096" y="27478"/>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54" name="Freeform: Shape 1953">
                  <a:extLst>
                    <a:ext uri="{FF2B5EF4-FFF2-40B4-BE49-F238E27FC236}">
                      <a16:creationId xmlns:a16="http://schemas.microsoft.com/office/drawing/2014/main" id="{EFAFA1D3-E560-4DD4-81FF-BA619704DDE2}"/>
                    </a:ext>
                  </a:extLst>
                </p:cNvPr>
                <p:cNvSpPr/>
                <p:nvPr/>
              </p:nvSpPr>
              <p:spPr>
                <a:xfrm>
                  <a:off x="10647758" y="2487675"/>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55" name="Freeform: Shape 1954">
                  <a:extLst>
                    <a:ext uri="{FF2B5EF4-FFF2-40B4-BE49-F238E27FC236}">
                      <a16:creationId xmlns:a16="http://schemas.microsoft.com/office/drawing/2014/main" id="{18861614-A809-4BF3-BA96-28DBBEE4FECD}"/>
                    </a:ext>
                  </a:extLst>
                </p:cNvPr>
                <p:cNvSpPr/>
                <p:nvPr/>
              </p:nvSpPr>
              <p:spPr>
                <a:xfrm>
                  <a:off x="11124783" y="1875441"/>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56" name="Freeform: Shape 1955">
                  <a:extLst>
                    <a:ext uri="{FF2B5EF4-FFF2-40B4-BE49-F238E27FC236}">
                      <a16:creationId xmlns:a16="http://schemas.microsoft.com/office/drawing/2014/main" id="{12B6421B-420B-4C15-8F2A-34C797E27A8C}"/>
                    </a:ext>
                  </a:extLst>
                </p:cNvPr>
                <p:cNvSpPr/>
                <p:nvPr/>
              </p:nvSpPr>
              <p:spPr>
                <a:xfrm>
                  <a:off x="11134892" y="1871650"/>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8" y="35692"/>
                        <a:pt x="12296" y="42642"/>
                        <a:pt x="22406"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57" name="Freeform: Shape 1956">
                  <a:extLst>
                    <a:ext uri="{FF2B5EF4-FFF2-40B4-BE49-F238E27FC236}">
                      <a16:creationId xmlns:a16="http://schemas.microsoft.com/office/drawing/2014/main" id="{BBE98112-3D24-4B3C-BEF7-9E08B12BE8C4}"/>
                    </a:ext>
                  </a:extLst>
                </p:cNvPr>
                <p:cNvSpPr/>
                <p:nvPr/>
              </p:nvSpPr>
              <p:spPr>
                <a:xfrm>
                  <a:off x="11563899" y="163850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58" name="Freeform: Shape 1957">
                  <a:extLst>
                    <a:ext uri="{FF2B5EF4-FFF2-40B4-BE49-F238E27FC236}">
                      <a16:creationId xmlns:a16="http://schemas.microsoft.com/office/drawing/2014/main" id="{5AE39F2E-EAD9-4469-9864-9C33508C54E5}"/>
                    </a:ext>
                  </a:extLst>
                </p:cNvPr>
                <p:cNvSpPr/>
                <p:nvPr/>
              </p:nvSpPr>
              <p:spPr>
                <a:xfrm>
                  <a:off x="11659304" y="1066710"/>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59" name="Freeform: Shape 1958">
                  <a:extLst>
                    <a:ext uri="{FF2B5EF4-FFF2-40B4-BE49-F238E27FC236}">
                      <a16:creationId xmlns:a16="http://schemas.microsoft.com/office/drawing/2014/main" id="{B1C14D0B-098A-42AA-A866-3B8D8288FAE1}"/>
                    </a:ext>
                  </a:extLst>
                </p:cNvPr>
                <p:cNvSpPr/>
                <p:nvPr/>
              </p:nvSpPr>
              <p:spPr>
                <a:xfrm>
                  <a:off x="11720590" y="953614"/>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0" name="Freeform: Shape 1959">
                  <a:extLst>
                    <a:ext uri="{FF2B5EF4-FFF2-40B4-BE49-F238E27FC236}">
                      <a16:creationId xmlns:a16="http://schemas.microsoft.com/office/drawing/2014/main" id="{126E35A0-EF35-4FFD-86BB-74B9A7BE239F}"/>
                    </a:ext>
                  </a:extLst>
                </p:cNvPr>
                <p:cNvSpPr/>
                <p:nvPr/>
              </p:nvSpPr>
              <p:spPr>
                <a:xfrm>
                  <a:off x="11939200" y="120507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1" name="Freeform: Shape 1960">
                  <a:extLst>
                    <a:ext uri="{FF2B5EF4-FFF2-40B4-BE49-F238E27FC236}">
                      <a16:creationId xmlns:a16="http://schemas.microsoft.com/office/drawing/2014/main" id="{0C18DFB0-18F1-493C-9213-CEFD4F3DCCAC}"/>
                    </a:ext>
                  </a:extLst>
                </p:cNvPr>
                <p:cNvSpPr/>
                <p:nvPr/>
              </p:nvSpPr>
              <p:spPr>
                <a:xfrm>
                  <a:off x="11990378"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7"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62" name="Freeform: Shape 1961">
                  <a:extLst>
                    <a:ext uri="{FF2B5EF4-FFF2-40B4-BE49-F238E27FC236}">
                      <a16:creationId xmlns:a16="http://schemas.microsoft.com/office/drawing/2014/main" id="{478D4116-06B2-4ECA-B050-C8929869E4F0}"/>
                    </a:ext>
                  </a:extLst>
                </p:cNvPr>
                <p:cNvSpPr/>
                <p:nvPr/>
              </p:nvSpPr>
              <p:spPr>
                <a:xfrm>
                  <a:off x="11555053" y="8942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63" name="Freeform: Shape 1962">
                  <a:extLst>
                    <a:ext uri="{FF2B5EF4-FFF2-40B4-BE49-F238E27FC236}">
                      <a16:creationId xmlns:a16="http://schemas.microsoft.com/office/drawing/2014/main" id="{F0EED33D-38B7-458F-B14A-878484304D0A}"/>
                    </a:ext>
                  </a:extLst>
                </p:cNvPr>
                <p:cNvSpPr/>
                <p:nvPr/>
              </p:nvSpPr>
              <p:spPr>
                <a:xfrm>
                  <a:off x="11400889"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4" name="Freeform: Shape 1963">
                  <a:extLst>
                    <a:ext uri="{FF2B5EF4-FFF2-40B4-BE49-F238E27FC236}">
                      <a16:creationId xmlns:a16="http://schemas.microsoft.com/office/drawing/2014/main" id="{6434FE24-BA72-4585-BBA6-C6EFBFFD1E29}"/>
                    </a:ext>
                  </a:extLst>
                </p:cNvPr>
                <p:cNvSpPr/>
                <p:nvPr/>
              </p:nvSpPr>
              <p:spPr>
                <a:xfrm>
                  <a:off x="11183542" y="88980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5" name="Freeform: Shape 1964">
                  <a:extLst>
                    <a:ext uri="{FF2B5EF4-FFF2-40B4-BE49-F238E27FC236}">
                      <a16:creationId xmlns:a16="http://schemas.microsoft.com/office/drawing/2014/main" id="{33435F41-0CC4-44E5-AD9A-EFC92432E0F3}"/>
                    </a:ext>
                  </a:extLst>
                </p:cNvPr>
                <p:cNvSpPr/>
                <p:nvPr/>
              </p:nvSpPr>
              <p:spPr>
                <a:xfrm>
                  <a:off x="10856891" y="99152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6" name="Freeform: Shape 1965">
                  <a:extLst>
                    <a:ext uri="{FF2B5EF4-FFF2-40B4-BE49-F238E27FC236}">
                      <a16:creationId xmlns:a16="http://schemas.microsoft.com/office/drawing/2014/main" id="{10C797D7-2064-428D-83EF-6F978DAABF6C}"/>
                    </a:ext>
                  </a:extLst>
                </p:cNvPr>
                <p:cNvSpPr/>
                <p:nvPr/>
              </p:nvSpPr>
              <p:spPr>
                <a:xfrm>
                  <a:off x="10652812"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5" y="38220"/>
                        <a:pt x="40096" y="27479"/>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67" name="Freeform: Shape 1966">
                  <a:extLst>
                    <a:ext uri="{FF2B5EF4-FFF2-40B4-BE49-F238E27FC236}">
                      <a16:creationId xmlns:a16="http://schemas.microsoft.com/office/drawing/2014/main" id="{1673F37A-8803-4B7D-9F22-C2B4E023EBA8}"/>
                    </a:ext>
                  </a:extLst>
                </p:cNvPr>
                <p:cNvSpPr/>
                <p:nvPr/>
              </p:nvSpPr>
              <p:spPr>
                <a:xfrm>
                  <a:off x="10358384" y="899277"/>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1"/>
                        <a:pt x="12296" y="42010"/>
                        <a:pt x="22405" y="40115"/>
                      </a:cubicBezTo>
                      <a:cubicBezTo>
                        <a:pt x="32514" y="38220"/>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8" name="Freeform: Shape 1967">
                  <a:extLst>
                    <a:ext uri="{FF2B5EF4-FFF2-40B4-BE49-F238E27FC236}">
                      <a16:creationId xmlns:a16="http://schemas.microsoft.com/office/drawing/2014/main" id="{2F26583B-AA39-4B27-BA47-8AE2D399C10A}"/>
                    </a:ext>
                  </a:extLst>
                </p:cNvPr>
                <p:cNvSpPr/>
                <p:nvPr/>
              </p:nvSpPr>
              <p:spPr>
                <a:xfrm>
                  <a:off x="10163783" y="97699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69" name="Freeform: Shape 1968">
                  <a:extLst>
                    <a:ext uri="{FF2B5EF4-FFF2-40B4-BE49-F238E27FC236}">
                      <a16:creationId xmlns:a16="http://schemas.microsoft.com/office/drawing/2014/main" id="{2C1E7134-4E52-437F-AB21-79909A89ACAD}"/>
                    </a:ext>
                  </a:extLst>
                </p:cNvPr>
                <p:cNvSpPr/>
                <p:nvPr/>
              </p:nvSpPr>
              <p:spPr>
                <a:xfrm>
                  <a:off x="10498016" y="145085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0" name="Freeform: Shape 1969">
                  <a:extLst>
                    <a:ext uri="{FF2B5EF4-FFF2-40B4-BE49-F238E27FC236}">
                      <a16:creationId xmlns:a16="http://schemas.microsoft.com/office/drawing/2014/main" id="{4F37B577-FD2C-4744-9B94-1B16BC5CF2A5}"/>
                    </a:ext>
                  </a:extLst>
                </p:cNvPr>
                <p:cNvSpPr/>
                <p:nvPr/>
              </p:nvSpPr>
              <p:spPr>
                <a:xfrm>
                  <a:off x="10643335" y="152351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71" name="Freeform: Shape 1970">
                  <a:extLst>
                    <a:ext uri="{FF2B5EF4-FFF2-40B4-BE49-F238E27FC236}">
                      <a16:creationId xmlns:a16="http://schemas.microsoft.com/office/drawing/2014/main" id="{E1395B08-FA62-4F73-9F97-0B0BDA755CAB}"/>
                    </a:ext>
                  </a:extLst>
                </p:cNvPr>
                <p:cNvSpPr/>
                <p:nvPr/>
              </p:nvSpPr>
              <p:spPr>
                <a:xfrm>
                  <a:off x="10928918" y="1387675"/>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2" name="Freeform: Shape 1971">
                  <a:extLst>
                    <a:ext uri="{FF2B5EF4-FFF2-40B4-BE49-F238E27FC236}">
                      <a16:creationId xmlns:a16="http://schemas.microsoft.com/office/drawing/2014/main" id="{F744F153-2458-469A-9CAD-B95B9FD66EF1}"/>
                    </a:ext>
                  </a:extLst>
                </p:cNvPr>
                <p:cNvSpPr/>
                <p:nvPr/>
              </p:nvSpPr>
              <p:spPr>
                <a:xfrm>
                  <a:off x="11205024" y="1504562"/>
                  <a:ext cx="38492" cy="41057"/>
                </a:xfrm>
                <a:custGeom>
                  <a:avLst/>
                  <a:gdLst>
                    <a:gd name="connsiteX0" fmla="*/ 16087 w 38492"/>
                    <a:gd name="connsiteY0" fmla="*/ 310 h 41057"/>
                    <a:gd name="connsiteX1" fmla="*/ 292 w 38492"/>
                    <a:gd name="connsiteY1" fmla="*/ 24319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73" name="Freeform: Shape 1972">
                  <a:extLst>
                    <a:ext uri="{FF2B5EF4-FFF2-40B4-BE49-F238E27FC236}">
                      <a16:creationId xmlns:a16="http://schemas.microsoft.com/office/drawing/2014/main" id="{D2531736-708E-4E7A-B354-8D6FEEDC059F}"/>
                    </a:ext>
                  </a:extLst>
                </p:cNvPr>
                <p:cNvSpPr/>
                <p:nvPr/>
              </p:nvSpPr>
              <p:spPr>
                <a:xfrm>
                  <a:off x="11327598" y="1392729"/>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74" name="Freeform: Shape 1973">
                  <a:extLst>
                    <a:ext uri="{FF2B5EF4-FFF2-40B4-BE49-F238E27FC236}">
                      <a16:creationId xmlns:a16="http://schemas.microsoft.com/office/drawing/2014/main" id="{EDAD10D7-194C-41AF-919F-11E4ECD1726F}"/>
                    </a:ext>
                  </a:extLst>
                </p:cNvPr>
                <p:cNvSpPr/>
                <p:nvPr/>
              </p:nvSpPr>
              <p:spPr>
                <a:xfrm>
                  <a:off x="11472916" y="1421793"/>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5" name="Freeform: Shape 1974">
                  <a:extLst>
                    <a:ext uri="{FF2B5EF4-FFF2-40B4-BE49-F238E27FC236}">
                      <a16:creationId xmlns:a16="http://schemas.microsoft.com/office/drawing/2014/main" id="{57F07AAE-5725-4F9D-A5F3-6FD2CAF46907}"/>
                    </a:ext>
                  </a:extLst>
                </p:cNvPr>
                <p:cNvSpPr/>
                <p:nvPr/>
              </p:nvSpPr>
              <p:spPr>
                <a:xfrm>
                  <a:off x="10765909" y="2725240"/>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6" name="Freeform: Shape 1975">
                  <a:extLst>
                    <a:ext uri="{FF2B5EF4-FFF2-40B4-BE49-F238E27FC236}">
                      <a16:creationId xmlns:a16="http://schemas.microsoft.com/office/drawing/2014/main" id="{4C1ECBB8-6EF6-4128-87D4-D085BF841449}"/>
                    </a:ext>
                  </a:extLst>
                </p:cNvPr>
                <p:cNvSpPr/>
                <p:nvPr/>
              </p:nvSpPr>
              <p:spPr>
                <a:xfrm>
                  <a:off x="10833513" y="276883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7" name="Freeform: Shape 1976">
                  <a:extLst>
                    <a:ext uri="{FF2B5EF4-FFF2-40B4-BE49-F238E27FC236}">
                      <a16:creationId xmlns:a16="http://schemas.microsoft.com/office/drawing/2014/main" id="{E3E3CE37-7F8F-42B2-A598-1194EA065557}"/>
                    </a:ext>
                  </a:extLst>
                </p:cNvPr>
                <p:cNvSpPr/>
                <p:nvPr/>
              </p:nvSpPr>
              <p:spPr>
                <a:xfrm>
                  <a:off x="10901750" y="2836441"/>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8" name="Freeform: Shape 1977">
                  <a:extLst>
                    <a:ext uri="{FF2B5EF4-FFF2-40B4-BE49-F238E27FC236}">
                      <a16:creationId xmlns:a16="http://schemas.microsoft.com/office/drawing/2014/main" id="{B64423F1-400E-4DFA-BE70-43562BDA8963}"/>
                    </a:ext>
                  </a:extLst>
                </p:cNvPr>
                <p:cNvSpPr/>
                <p:nvPr/>
              </p:nvSpPr>
              <p:spPr>
                <a:xfrm>
                  <a:off x="10987678" y="2739772"/>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0"/>
                        <a:pt x="22405" y="40115"/>
                      </a:cubicBezTo>
                      <a:cubicBezTo>
                        <a:pt x="32514" y="38219"/>
                        <a:pt x="40096" y="27479"/>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79" name="Freeform: Shape 1978">
                  <a:extLst>
                    <a:ext uri="{FF2B5EF4-FFF2-40B4-BE49-F238E27FC236}">
                      <a16:creationId xmlns:a16="http://schemas.microsoft.com/office/drawing/2014/main" id="{074AFD44-5116-48EB-9A80-8B5A29B7ED58}"/>
                    </a:ext>
                  </a:extLst>
                </p:cNvPr>
                <p:cNvSpPr/>
                <p:nvPr/>
              </p:nvSpPr>
              <p:spPr>
                <a:xfrm>
                  <a:off x="11096351" y="2816854"/>
                  <a:ext cx="38492" cy="40425"/>
                </a:xfrm>
                <a:custGeom>
                  <a:avLst/>
                  <a:gdLst>
                    <a:gd name="connsiteX0" fmla="*/ 16087 w 38492"/>
                    <a:gd name="connsiteY0" fmla="*/ 310 h 40425"/>
                    <a:gd name="connsiteX1" fmla="*/ 292 w 38492"/>
                    <a:gd name="connsiteY1" fmla="*/ 23688 h 40425"/>
                    <a:gd name="connsiteX2" fmla="*/ 22406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8" y="35060"/>
                        <a:pt x="12296" y="42011"/>
                        <a:pt x="22406" y="40115"/>
                      </a:cubicBezTo>
                      <a:cubicBezTo>
                        <a:pt x="32515" y="38220"/>
                        <a:pt x="40097" y="27478"/>
                        <a:pt x="38201" y="16738"/>
                      </a:cubicBezTo>
                      <a:cubicBezTo>
                        <a:pt x="36306"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80" name="Freeform: Shape 1979">
                  <a:extLst>
                    <a:ext uri="{FF2B5EF4-FFF2-40B4-BE49-F238E27FC236}">
                      <a16:creationId xmlns:a16="http://schemas.microsoft.com/office/drawing/2014/main" id="{A9A0F8CF-A78D-497B-B804-344C87D5DC2D}"/>
                    </a:ext>
                  </a:extLst>
                </p:cNvPr>
                <p:cNvSpPr/>
                <p:nvPr/>
              </p:nvSpPr>
              <p:spPr>
                <a:xfrm>
                  <a:off x="11196179" y="273471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81" name="Freeform: Shape 1980">
                  <a:extLst>
                    <a:ext uri="{FF2B5EF4-FFF2-40B4-BE49-F238E27FC236}">
                      <a16:creationId xmlns:a16="http://schemas.microsoft.com/office/drawing/2014/main" id="{BEAA95CC-7056-4397-AA2C-47450CE72C5F}"/>
                    </a:ext>
                  </a:extLst>
                </p:cNvPr>
                <p:cNvSpPr/>
                <p:nvPr/>
              </p:nvSpPr>
              <p:spPr>
                <a:xfrm>
                  <a:off x="11350343" y="2831386"/>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82" name="Freeform: Shape 1981">
                  <a:extLst>
                    <a:ext uri="{FF2B5EF4-FFF2-40B4-BE49-F238E27FC236}">
                      <a16:creationId xmlns:a16="http://schemas.microsoft.com/office/drawing/2014/main" id="{21FFB8C7-D2C7-426E-8A2B-99E50445F500}"/>
                    </a:ext>
                  </a:extLst>
                </p:cNvPr>
                <p:cNvSpPr/>
                <p:nvPr/>
              </p:nvSpPr>
              <p:spPr>
                <a:xfrm>
                  <a:off x="11504508" y="28023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83" name="Freeform: Shape 1982">
                  <a:extLst>
                    <a:ext uri="{FF2B5EF4-FFF2-40B4-BE49-F238E27FC236}">
                      <a16:creationId xmlns:a16="http://schemas.microsoft.com/office/drawing/2014/main" id="{59A6ACD1-07F4-475E-9C9D-5DF4596536DC}"/>
                    </a:ext>
                  </a:extLst>
                </p:cNvPr>
                <p:cNvSpPr/>
                <p:nvPr/>
              </p:nvSpPr>
              <p:spPr>
                <a:xfrm>
                  <a:off x="9971077" y="2977337"/>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7" y="28111"/>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84" name="Freeform: Shape 1983">
                  <a:extLst>
                    <a:ext uri="{FF2B5EF4-FFF2-40B4-BE49-F238E27FC236}">
                      <a16:creationId xmlns:a16="http://schemas.microsoft.com/office/drawing/2014/main" id="{CB4B8395-9FED-459D-B3CC-61F6D356D949}"/>
                    </a:ext>
                  </a:extLst>
                </p:cNvPr>
                <p:cNvSpPr/>
                <p:nvPr/>
              </p:nvSpPr>
              <p:spPr>
                <a:xfrm>
                  <a:off x="10482221" y="2755568"/>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0"/>
                        <a:pt x="38201" y="16738"/>
                      </a:cubicBezTo>
                      <a:cubicBezTo>
                        <a:pt x="36306"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85" name="Freeform: Shape 1984">
                  <a:extLst>
                    <a:ext uri="{FF2B5EF4-FFF2-40B4-BE49-F238E27FC236}">
                      <a16:creationId xmlns:a16="http://schemas.microsoft.com/office/drawing/2014/main" id="{819F48F6-D296-4573-A831-175A20861AF6}"/>
                    </a:ext>
                  </a:extLst>
                </p:cNvPr>
                <p:cNvSpPr/>
                <p:nvPr/>
              </p:nvSpPr>
              <p:spPr>
                <a:xfrm>
                  <a:off x="10744426" y="2770100"/>
                  <a:ext cx="38492" cy="41057"/>
                </a:xfrm>
                <a:custGeom>
                  <a:avLst/>
                  <a:gdLst>
                    <a:gd name="connsiteX0" fmla="*/ 16087 w 38492"/>
                    <a:gd name="connsiteY0" fmla="*/ 310 h 41057"/>
                    <a:gd name="connsiteX1" fmla="*/ 292 w 38492"/>
                    <a:gd name="connsiteY1" fmla="*/ 24320 h 41057"/>
                    <a:gd name="connsiteX2" fmla="*/ 22406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8" y="35692"/>
                        <a:pt x="12296" y="42642"/>
                        <a:pt x="22406"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86" name="Freeform: Shape 1985">
                  <a:extLst>
                    <a:ext uri="{FF2B5EF4-FFF2-40B4-BE49-F238E27FC236}">
                      <a16:creationId xmlns:a16="http://schemas.microsoft.com/office/drawing/2014/main" id="{7E52DC8F-4B90-4EB2-9E9D-8EBF979511C5}"/>
                    </a:ext>
                  </a:extLst>
                </p:cNvPr>
                <p:cNvSpPr/>
                <p:nvPr/>
              </p:nvSpPr>
              <p:spPr>
                <a:xfrm>
                  <a:off x="11061601" y="2700599"/>
                  <a:ext cx="38492" cy="40425"/>
                </a:xfrm>
                <a:custGeom>
                  <a:avLst/>
                  <a:gdLst>
                    <a:gd name="connsiteX0" fmla="*/ 16087 w 38492"/>
                    <a:gd name="connsiteY0" fmla="*/ 310 h 40425"/>
                    <a:gd name="connsiteX1" fmla="*/ 292 w 38492"/>
                    <a:gd name="connsiteY1" fmla="*/ 23688 h 40425"/>
                    <a:gd name="connsiteX2" fmla="*/ 22405 w 38492"/>
                    <a:gd name="connsiteY2" fmla="*/ 40115 h 40425"/>
                    <a:gd name="connsiteX3" fmla="*/ 38201 w 38492"/>
                    <a:gd name="connsiteY3" fmla="*/ 16738 h 40425"/>
                    <a:gd name="connsiteX4" fmla="*/ 16087 w 38492"/>
                    <a:gd name="connsiteY4" fmla="*/ 310 h 40425"/>
                    <a:gd name="connsiteX5" fmla="*/ 16087 w 38492"/>
                    <a:gd name="connsiteY5" fmla="*/ 310 h 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425">
                      <a:moveTo>
                        <a:pt x="16087" y="310"/>
                      </a:moveTo>
                      <a:cubicBezTo>
                        <a:pt x="5978" y="2206"/>
                        <a:pt x="-1604" y="12947"/>
                        <a:pt x="292" y="23688"/>
                      </a:cubicBezTo>
                      <a:cubicBezTo>
                        <a:pt x="2187" y="35060"/>
                        <a:pt x="12296" y="42011"/>
                        <a:pt x="22405" y="40115"/>
                      </a:cubicBezTo>
                      <a:cubicBezTo>
                        <a:pt x="32515" y="38220"/>
                        <a:pt x="40096" y="27479"/>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87" name="Freeform: Shape 1986">
                  <a:extLst>
                    <a:ext uri="{FF2B5EF4-FFF2-40B4-BE49-F238E27FC236}">
                      <a16:creationId xmlns:a16="http://schemas.microsoft.com/office/drawing/2014/main" id="{6BB33DA2-0F65-44EB-8BDD-B0FCCF2DF2D0}"/>
                    </a:ext>
                  </a:extLst>
                </p:cNvPr>
                <p:cNvSpPr/>
                <p:nvPr/>
              </p:nvSpPr>
              <p:spPr>
                <a:xfrm>
                  <a:off x="11143106" y="2781151"/>
                  <a:ext cx="38492" cy="40747"/>
                </a:xfrm>
                <a:custGeom>
                  <a:avLst/>
                  <a:gdLst>
                    <a:gd name="connsiteX0" fmla="*/ 16087 w 38492"/>
                    <a:gd name="connsiteY0" fmla="*/ 0 h 40747"/>
                    <a:gd name="connsiteX1" fmla="*/ 292 w 38492"/>
                    <a:gd name="connsiteY1" fmla="*/ 24009 h 40747"/>
                    <a:gd name="connsiteX2" fmla="*/ 22405 w 38492"/>
                    <a:gd name="connsiteY2" fmla="*/ 40437 h 40747"/>
                    <a:gd name="connsiteX3" fmla="*/ 38201 w 38492"/>
                    <a:gd name="connsiteY3" fmla="*/ 17059 h 40747"/>
                    <a:gd name="connsiteX4" fmla="*/ 16087 w 38492"/>
                    <a:gd name="connsiteY4" fmla="*/ 632 h 40747"/>
                    <a:gd name="connsiteX5" fmla="*/ 16087 w 38492"/>
                    <a:gd name="connsiteY5" fmla="*/ 632 h 4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0747">
                      <a:moveTo>
                        <a:pt x="16087" y="0"/>
                      </a:moveTo>
                      <a:cubicBezTo>
                        <a:pt x="5978" y="1896"/>
                        <a:pt x="-1604" y="12636"/>
                        <a:pt x="292" y="24009"/>
                      </a:cubicBezTo>
                      <a:cubicBezTo>
                        <a:pt x="2187" y="35382"/>
                        <a:pt x="12296" y="42332"/>
                        <a:pt x="22405" y="40437"/>
                      </a:cubicBezTo>
                      <a:cubicBezTo>
                        <a:pt x="32514" y="38541"/>
                        <a:pt x="40096" y="27800"/>
                        <a:pt x="38201" y="17059"/>
                      </a:cubicBezTo>
                      <a:cubicBezTo>
                        <a:pt x="36305" y="5686"/>
                        <a:pt x="26196" y="-1263"/>
                        <a:pt x="16087" y="632"/>
                      </a:cubicBezTo>
                      <a:lnTo>
                        <a:pt x="16087" y="632"/>
                      </a:lnTo>
                      <a:close/>
                    </a:path>
                  </a:pathLst>
                </a:custGeom>
                <a:grpFill/>
                <a:ln w="63120" cap="flat">
                  <a:noFill/>
                  <a:prstDash val="solid"/>
                  <a:miter/>
                </a:ln>
              </p:spPr>
              <p:txBody>
                <a:bodyPr rtlCol="0" anchor="ctr"/>
                <a:lstStyle/>
                <a:p>
                  <a:endParaRPr lang="en-GB"/>
                </a:p>
              </p:txBody>
            </p:sp>
            <p:sp>
              <p:nvSpPr>
                <p:cNvPr id="1988" name="Freeform: Shape 1987">
                  <a:extLst>
                    <a:ext uri="{FF2B5EF4-FFF2-40B4-BE49-F238E27FC236}">
                      <a16:creationId xmlns:a16="http://schemas.microsoft.com/office/drawing/2014/main" id="{69E746A3-7329-41B4-8CB9-C296F6E1DE89}"/>
                    </a:ext>
                  </a:extLst>
                </p:cNvPr>
                <p:cNvSpPr/>
                <p:nvPr/>
              </p:nvSpPr>
              <p:spPr>
                <a:xfrm>
                  <a:off x="11373089" y="2760622"/>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89" name="Freeform: Shape 1988">
                  <a:extLst>
                    <a:ext uri="{FF2B5EF4-FFF2-40B4-BE49-F238E27FC236}">
                      <a16:creationId xmlns:a16="http://schemas.microsoft.com/office/drawing/2014/main" id="{72AAD5E8-303F-409D-92FE-380240DFECA3}"/>
                    </a:ext>
                  </a:extLst>
                </p:cNvPr>
                <p:cNvSpPr/>
                <p:nvPr/>
              </p:nvSpPr>
              <p:spPr>
                <a:xfrm>
                  <a:off x="11434375" y="1467284"/>
                  <a:ext cx="38492" cy="41057"/>
                </a:xfrm>
                <a:custGeom>
                  <a:avLst/>
                  <a:gdLst>
                    <a:gd name="connsiteX0" fmla="*/ 16087 w 38492"/>
                    <a:gd name="connsiteY0" fmla="*/ 310 h 41057"/>
                    <a:gd name="connsiteX1" fmla="*/ 292 w 38492"/>
                    <a:gd name="connsiteY1" fmla="*/ 24319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19"/>
                      </a:cubicBezTo>
                      <a:cubicBezTo>
                        <a:pt x="2187" y="35692"/>
                        <a:pt x="12296" y="42642"/>
                        <a:pt x="22405" y="40747"/>
                      </a:cubicBezTo>
                      <a:cubicBezTo>
                        <a:pt x="32514" y="38851"/>
                        <a:pt x="40096" y="28110"/>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90" name="Freeform: Shape 1989">
                  <a:extLst>
                    <a:ext uri="{FF2B5EF4-FFF2-40B4-BE49-F238E27FC236}">
                      <a16:creationId xmlns:a16="http://schemas.microsoft.com/office/drawing/2014/main" id="{E6F3A997-F285-4F29-84AE-E7A170908625}"/>
                    </a:ext>
                  </a:extLst>
                </p:cNvPr>
                <p:cNvSpPr/>
                <p:nvPr/>
              </p:nvSpPr>
              <p:spPr>
                <a:xfrm>
                  <a:off x="11206288" y="1438220"/>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91" name="Freeform: Shape 1990">
                  <a:extLst>
                    <a:ext uri="{FF2B5EF4-FFF2-40B4-BE49-F238E27FC236}">
                      <a16:creationId xmlns:a16="http://schemas.microsoft.com/office/drawing/2014/main" id="{B35CCD71-4BCF-4C5D-9EE4-6E9D095996E1}"/>
                    </a:ext>
                  </a:extLst>
                </p:cNvPr>
                <p:cNvSpPr/>
                <p:nvPr/>
              </p:nvSpPr>
              <p:spPr>
                <a:xfrm>
                  <a:off x="11049596" y="1503298"/>
                  <a:ext cx="38492" cy="41057"/>
                </a:xfrm>
                <a:custGeom>
                  <a:avLst/>
                  <a:gdLst>
                    <a:gd name="connsiteX0" fmla="*/ 16087 w 38492"/>
                    <a:gd name="connsiteY0" fmla="*/ 942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942"/>
                      </a:moveTo>
                      <a:cubicBezTo>
                        <a:pt x="5978" y="2838"/>
                        <a:pt x="-1604" y="13579"/>
                        <a:pt x="292" y="24320"/>
                      </a:cubicBezTo>
                      <a:cubicBezTo>
                        <a:pt x="2187" y="35692"/>
                        <a:pt x="12296" y="42642"/>
                        <a:pt x="22405" y="40747"/>
                      </a:cubicBezTo>
                      <a:cubicBezTo>
                        <a:pt x="32515" y="38851"/>
                        <a:pt x="40097"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92" name="Freeform: Shape 1991">
                  <a:extLst>
                    <a:ext uri="{FF2B5EF4-FFF2-40B4-BE49-F238E27FC236}">
                      <a16:creationId xmlns:a16="http://schemas.microsoft.com/office/drawing/2014/main" id="{B51BE7B3-97A0-47E7-9C3B-BD91FAA4D9B9}"/>
                    </a:ext>
                  </a:extLst>
                </p:cNvPr>
                <p:cNvSpPr/>
                <p:nvPr/>
              </p:nvSpPr>
              <p:spPr>
                <a:xfrm>
                  <a:off x="10743163" y="1474866"/>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5" y="38851"/>
                        <a:pt x="40096" y="28110"/>
                        <a:pt x="38201" y="16738"/>
                      </a:cubicBezTo>
                      <a:cubicBezTo>
                        <a:pt x="36305" y="5365"/>
                        <a:pt x="26197" y="-1585"/>
                        <a:pt x="16087" y="310"/>
                      </a:cubicBezTo>
                      <a:lnTo>
                        <a:pt x="16087" y="310"/>
                      </a:lnTo>
                      <a:close/>
                    </a:path>
                  </a:pathLst>
                </a:custGeom>
                <a:grpFill/>
                <a:ln w="63120" cap="flat">
                  <a:noFill/>
                  <a:prstDash val="solid"/>
                  <a:miter/>
                </a:ln>
              </p:spPr>
              <p:txBody>
                <a:bodyPr rtlCol="0" anchor="ctr"/>
                <a:lstStyle/>
                <a:p>
                  <a:endParaRPr lang="en-GB"/>
                </a:p>
              </p:txBody>
            </p:sp>
            <p:sp>
              <p:nvSpPr>
                <p:cNvPr id="1993" name="Freeform: Shape 1992">
                  <a:extLst>
                    <a:ext uri="{FF2B5EF4-FFF2-40B4-BE49-F238E27FC236}">
                      <a16:creationId xmlns:a16="http://schemas.microsoft.com/office/drawing/2014/main" id="{1DE38300-0860-4F80-A1D6-CBB17DCB92DE}"/>
                    </a:ext>
                  </a:extLst>
                </p:cNvPr>
                <p:cNvSpPr/>
                <p:nvPr/>
              </p:nvSpPr>
              <p:spPr>
                <a:xfrm>
                  <a:off x="10585840" y="1456543"/>
                  <a:ext cx="38492" cy="41057"/>
                </a:xfrm>
                <a:custGeom>
                  <a:avLst/>
                  <a:gdLst>
                    <a:gd name="connsiteX0" fmla="*/ 16087 w 38492"/>
                    <a:gd name="connsiteY0" fmla="*/ 310 h 41057"/>
                    <a:gd name="connsiteX1" fmla="*/ 292 w 38492"/>
                    <a:gd name="connsiteY1" fmla="*/ 24320 h 41057"/>
                    <a:gd name="connsiteX2" fmla="*/ 22405 w 38492"/>
                    <a:gd name="connsiteY2" fmla="*/ 40747 h 41057"/>
                    <a:gd name="connsiteX3" fmla="*/ 38201 w 38492"/>
                    <a:gd name="connsiteY3" fmla="*/ 16738 h 41057"/>
                    <a:gd name="connsiteX4" fmla="*/ 16087 w 38492"/>
                    <a:gd name="connsiteY4" fmla="*/ 310 h 41057"/>
                    <a:gd name="connsiteX5" fmla="*/ 16087 w 38492"/>
                    <a:gd name="connsiteY5" fmla="*/ 310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2" h="41057">
                      <a:moveTo>
                        <a:pt x="16087" y="310"/>
                      </a:moveTo>
                      <a:cubicBezTo>
                        <a:pt x="5978" y="2206"/>
                        <a:pt x="-1604" y="12947"/>
                        <a:pt x="292" y="24320"/>
                      </a:cubicBezTo>
                      <a:cubicBezTo>
                        <a:pt x="2187" y="35692"/>
                        <a:pt x="12296" y="42642"/>
                        <a:pt x="22405" y="40747"/>
                      </a:cubicBezTo>
                      <a:cubicBezTo>
                        <a:pt x="32514" y="38851"/>
                        <a:pt x="40096" y="28111"/>
                        <a:pt x="38201" y="16738"/>
                      </a:cubicBezTo>
                      <a:cubicBezTo>
                        <a:pt x="36305" y="5365"/>
                        <a:pt x="26196" y="-1585"/>
                        <a:pt x="16087" y="310"/>
                      </a:cubicBezTo>
                      <a:lnTo>
                        <a:pt x="16087" y="310"/>
                      </a:lnTo>
                      <a:close/>
                    </a:path>
                  </a:pathLst>
                </a:custGeom>
                <a:grpFill/>
                <a:ln w="63120" cap="flat">
                  <a:noFill/>
                  <a:prstDash val="solid"/>
                  <a:miter/>
                </a:ln>
              </p:spPr>
              <p:txBody>
                <a:bodyPr rtlCol="0" anchor="ctr"/>
                <a:lstStyle/>
                <a:p>
                  <a:endParaRPr lang="en-GB"/>
                </a:p>
              </p:txBody>
            </p:sp>
            <p:sp>
              <p:nvSpPr>
                <p:cNvPr id="1994" name="Freeform: Shape 1993">
                  <a:extLst>
                    <a:ext uri="{FF2B5EF4-FFF2-40B4-BE49-F238E27FC236}">
                      <a16:creationId xmlns:a16="http://schemas.microsoft.com/office/drawing/2014/main" id="{A1FE65A6-CBAD-4023-AC40-9C3FE72DA1F5}"/>
                    </a:ext>
                  </a:extLst>
                </p:cNvPr>
                <p:cNvSpPr/>
                <p:nvPr/>
              </p:nvSpPr>
              <p:spPr>
                <a:xfrm>
                  <a:off x="11620259" y="158607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95" name="Freeform: Shape 1994">
                  <a:extLst>
                    <a:ext uri="{FF2B5EF4-FFF2-40B4-BE49-F238E27FC236}">
                      <a16:creationId xmlns:a16="http://schemas.microsoft.com/office/drawing/2014/main" id="{44352033-91C1-40D7-889A-72985757383B}"/>
                    </a:ext>
                  </a:extLst>
                </p:cNvPr>
                <p:cNvSpPr/>
                <p:nvPr/>
              </p:nvSpPr>
              <p:spPr>
                <a:xfrm>
                  <a:off x="11658800" y="1152643"/>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96" name="Freeform: Shape 1995">
                  <a:extLst>
                    <a:ext uri="{FF2B5EF4-FFF2-40B4-BE49-F238E27FC236}">
                      <a16:creationId xmlns:a16="http://schemas.microsoft.com/office/drawing/2014/main" id="{E656BB78-AC94-4C30-8ABA-6704358ABFD7}"/>
                    </a:ext>
                  </a:extLst>
                </p:cNvPr>
                <p:cNvSpPr/>
                <p:nvPr/>
              </p:nvSpPr>
              <p:spPr>
                <a:xfrm>
                  <a:off x="11976606" y="745750"/>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1997" name="Freeform: Shape 1996">
                  <a:extLst>
                    <a:ext uri="{FF2B5EF4-FFF2-40B4-BE49-F238E27FC236}">
                      <a16:creationId xmlns:a16="http://schemas.microsoft.com/office/drawing/2014/main" id="{2B92DF7F-7DD5-45B6-AAA2-40E154C8E9C7}"/>
                    </a:ext>
                  </a:extLst>
                </p:cNvPr>
                <p:cNvSpPr/>
                <p:nvPr/>
              </p:nvSpPr>
              <p:spPr>
                <a:xfrm>
                  <a:off x="11278444" y="237332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1998" name="Freeform: Shape 1997">
                  <a:extLst>
                    <a:ext uri="{FF2B5EF4-FFF2-40B4-BE49-F238E27FC236}">
                      <a16:creationId xmlns:a16="http://schemas.microsoft.com/office/drawing/2014/main" id="{9FF7E7D8-832B-4220-A751-C1BEAA45138C}"/>
                    </a:ext>
                  </a:extLst>
                </p:cNvPr>
                <p:cNvSpPr/>
                <p:nvPr/>
              </p:nvSpPr>
              <p:spPr>
                <a:xfrm>
                  <a:off x="11522958" y="2499054"/>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0"/>
                        <a:pt x="-4259" y="35686"/>
                        <a:pt x="796" y="66014"/>
                      </a:cubicBezTo>
                      <a:cubicBezTo>
                        <a:pt x="5850" y="96341"/>
                        <a:pt x="33019" y="117191"/>
                        <a:pt x="61450" y="111505"/>
                      </a:cubicBezTo>
                      <a:cubicBezTo>
                        <a:pt x="89883" y="106450"/>
                        <a:pt x="109469" y="76754"/>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1999" name="Freeform: Shape 1998">
                  <a:extLst>
                    <a:ext uri="{FF2B5EF4-FFF2-40B4-BE49-F238E27FC236}">
                      <a16:creationId xmlns:a16="http://schemas.microsoft.com/office/drawing/2014/main" id="{B2F64AD9-10D4-412F-B652-DE752227B04F}"/>
                    </a:ext>
                  </a:extLst>
                </p:cNvPr>
                <p:cNvSpPr/>
                <p:nvPr/>
              </p:nvSpPr>
              <p:spPr>
                <a:xfrm>
                  <a:off x="11577295" y="2722087"/>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000" name="Freeform: Shape 1999">
                  <a:extLst>
                    <a:ext uri="{FF2B5EF4-FFF2-40B4-BE49-F238E27FC236}">
                      <a16:creationId xmlns:a16="http://schemas.microsoft.com/office/drawing/2014/main" id="{25A2E7C3-9750-4190-8187-02651499AE62}"/>
                    </a:ext>
                  </a:extLst>
                </p:cNvPr>
                <p:cNvSpPr/>
                <p:nvPr/>
              </p:nvSpPr>
              <p:spPr>
                <a:xfrm>
                  <a:off x="9954778" y="3274299"/>
                  <a:ext cx="105209" cy="112440"/>
                </a:xfrm>
                <a:custGeom>
                  <a:avLst/>
                  <a:gdLst>
                    <a:gd name="connsiteX0" fmla="*/ 43759 w 105209"/>
                    <a:gd name="connsiteY0" fmla="*/ 936 h 112440"/>
                    <a:gd name="connsiteX1" fmla="*/ 796 w 105209"/>
                    <a:gd name="connsiteY1" fmla="*/ 66013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3"/>
                      </a:cubicBezTo>
                      <a:cubicBezTo>
                        <a:pt x="5850" y="96341"/>
                        <a:pt x="33019" y="117191"/>
                        <a:pt x="61450" y="111505"/>
                      </a:cubicBezTo>
                      <a:cubicBezTo>
                        <a:pt x="89883"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001" name="Freeform: Shape 2000">
                  <a:extLst>
                    <a:ext uri="{FF2B5EF4-FFF2-40B4-BE49-F238E27FC236}">
                      <a16:creationId xmlns:a16="http://schemas.microsoft.com/office/drawing/2014/main" id="{3B52CCF8-6143-4124-B6B5-132E43E78F2F}"/>
                    </a:ext>
                  </a:extLst>
                </p:cNvPr>
                <p:cNvSpPr/>
                <p:nvPr/>
              </p:nvSpPr>
              <p:spPr>
                <a:xfrm>
                  <a:off x="10362934" y="1433172"/>
                  <a:ext cx="105209" cy="112440"/>
                </a:xfrm>
                <a:custGeom>
                  <a:avLst/>
                  <a:gdLst>
                    <a:gd name="connsiteX0" fmla="*/ 43759 w 105209"/>
                    <a:gd name="connsiteY0" fmla="*/ 936 h 112440"/>
                    <a:gd name="connsiteX1" fmla="*/ 795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5" y="66014"/>
                      </a:cubicBezTo>
                      <a:cubicBezTo>
                        <a:pt x="5850" y="96341"/>
                        <a:pt x="33018" y="117191"/>
                        <a:pt x="61450" y="111505"/>
                      </a:cubicBezTo>
                      <a:cubicBezTo>
                        <a:pt x="89882" y="106450"/>
                        <a:pt x="109469" y="76755"/>
                        <a:pt x="104414" y="46427"/>
                      </a:cubicBezTo>
                      <a:cubicBezTo>
                        <a:pt x="99360" y="16100"/>
                        <a:pt x="72192" y="-4750"/>
                        <a:pt x="43759" y="936"/>
                      </a:cubicBezTo>
                      <a:lnTo>
                        <a:pt x="43759" y="936"/>
                      </a:lnTo>
                      <a:close/>
                    </a:path>
                  </a:pathLst>
                </a:custGeom>
                <a:grpFill/>
                <a:ln w="63120" cap="flat">
                  <a:noFill/>
                  <a:prstDash val="solid"/>
                  <a:miter/>
                </a:ln>
              </p:spPr>
              <p:txBody>
                <a:bodyPr rtlCol="0" anchor="ctr"/>
                <a:lstStyle/>
                <a:p>
                  <a:endParaRPr lang="en-GB"/>
                </a:p>
              </p:txBody>
            </p:sp>
            <p:sp>
              <p:nvSpPr>
                <p:cNvPr id="2002" name="Freeform: Shape 2001">
                  <a:extLst>
                    <a:ext uri="{FF2B5EF4-FFF2-40B4-BE49-F238E27FC236}">
                      <a16:creationId xmlns:a16="http://schemas.microsoft.com/office/drawing/2014/main" id="{6D006184-67E0-4796-9476-6327711F4D5D}"/>
                    </a:ext>
                  </a:extLst>
                </p:cNvPr>
                <p:cNvSpPr/>
                <p:nvPr/>
              </p:nvSpPr>
              <p:spPr>
                <a:xfrm>
                  <a:off x="11541281" y="1433172"/>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003" name="Freeform: Shape 2002">
                  <a:extLst>
                    <a:ext uri="{FF2B5EF4-FFF2-40B4-BE49-F238E27FC236}">
                      <a16:creationId xmlns:a16="http://schemas.microsoft.com/office/drawing/2014/main" id="{67396749-B55C-404A-B7F9-9F541D07CF83}"/>
                    </a:ext>
                  </a:extLst>
                </p:cNvPr>
                <p:cNvSpPr/>
                <p:nvPr/>
              </p:nvSpPr>
              <p:spPr>
                <a:xfrm>
                  <a:off x="10980019" y="27856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04" name="Freeform: Shape 2003">
                  <a:extLst>
                    <a:ext uri="{FF2B5EF4-FFF2-40B4-BE49-F238E27FC236}">
                      <a16:creationId xmlns:a16="http://schemas.microsoft.com/office/drawing/2014/main" id="{45E200E3-4524-4B57-8C2E-6E5973592192}"/>
                    </a:ext>
                  </a:extLst>
                </p:cNvPr>
                <p:cNvSpPr/>
                <p:nvPr/>
              </p:nvSpPr>
              <p:spPr>
                <a:xfrm>
                  <a:off x="10505521" y="280589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005" name="Freeform: Shape 2004">
                  <a:extLst>
                    <a:ext uri="{FF2B5EF4-FFF2-40B4-BE49-F238E27FC236}">
                      <a16:creationId xmlns:a16="http://schemas.microsoft.com/office/drawing/2014/main" id="{A1E8747B-A5D2-4CAF-8211-E53F36BA3C3F}"/>
                    </a:ext>
                  </a:extLst>
                </p:cNvPr>
                <p:cNvSpPr/>
                <p:nvPr/>
              </p:nvSpPr>
              <p:spPr>
                <a:xfrm>
                  <a:off x="10632517" y="2728183"/>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06" name="Freeform: Shape 2005">
                  <a:extLst>
                    <a:ext uri="{FF2B5EF4-FFF2-40B4-BE49-F238E27FC236}">
                      <a16:creationId xmlns:a16="http://schemas.microsoft.com/office/drawing/2014/main" id="{883DBE01-E1C6-4C56-B74F-F0A4920DAEF0}"/>
                    </a:ext>
                  </a:extLst>
                </p:cNvPr>
                <p:cNvSpPr/>
                <p:nvPr/>
              </p:nvSpPr>
              <p:spPr>
                <a:xfrm>
                  <a:off x="11416608" y="2810951"/>
                  <a:ext cx="58864" cy="62972"/>
                </a:xfrm>
                <a:custGeom>
                  <a:avLst/>
                  <a:gdLst>
                    <a:gd name="connsiteX0" fmla="*/ 24378 w 58864"/>
                    <a:gd name="connsiteY0" fmla="*/ 527 h 62972"/>
                    <a:gd name="connsiteX1" fmla="*/ 368 w 58864"/>
                    <a:gd name="connsiteY1" fmla="*/ 37173 h 62972"/>
                    <a:gd name="connsiteX2" fmla="*/ 34486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5" y="54232"/>
                        <a:pt x="18691" y="65605"/>
                        <a:pt x="34486"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07" name="Freeform: Shape 2006">
                  <a:extLst>
                    <a:ext uri="{FF2B5EF4-FFF2-40B4-BE49-F238E27FC236}">
                      <a16:creationId xmlns:a16="http://schemas.microsoft.com/office/drawing/2014/main" id="{142DD29A-CF81-4C9C-9725-B5E1A1F809E0}"/>
                    </a:ext>
                  </a:extLst>
                </p:cNvPr>
                <p:cNvSpPr/>
                <p:nvPr/>
              </p:nvSpPr>
              <p:spPr>
                <a:xfrm>
                  <a:off x="10890932" y="149802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4"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08" name="Freeform: Shape 2007">
                  <a:extLst>
                    <a:ext uri="{FF2B5EF4-FFF2-40B4-BE49-F238E27FC236}">
                      <a16:creationId xmlns:a16="http://schemas.microsoft.com/office/drawing/2014/main" id="{174AA637-3269-4849-B72E-24EAAECFD574}"/>
                    </a:ext>
                  </a:extLst>
                </p:cNvPr>
                <p:cNvSpPr/>
                <p:nvPr/>
              </p:nvSpPr>
              <p:spPr>
                <a:xfrm>
                  <a:off x="10763936" y="1405781"/>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09" name="Freeform: Shape 2008">
                  <a:extLst>
                    <a:ext uri="{FF2B5EF4-FFF2-40B4-BE49-F238E27FC236}">
                      <a16:creationId xmlns:a16="http://schemas.microsoft.com/office/drawing/2014/main" id="{A48C2482-8BF8-4985-BE52-FACC1E7BB1F0}"/>
                    </a:ext>
                  </a:extLst>
                </p:cNvPr>
                <p:cNvSpPr/>
                <p:nvPr/>
              </p:nvSpPr>
              <p:spPr>
                <a:xfrm>
                  <a:off x="11036251" y="1396303"/>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0" name="Freeform: Shape 2009">
                  <a:extLst>
                    <a:ext uri="{FF2B5EF4-FFF2-40B4-BE49-F238E27FC236}">
                      <a16:creationId xmlns:a16="http://schemas.microsoft.com/office/drawing/2014/main" id="{91B70309-E407-4904-8DAE-AE5309E1834C}"/>
                    </a:ext>
                  </a:extLst>
                </p:cNvPr>
                <p:cNvSpPr/>
                <p:nvPr/>
              </p:nvSpPr>
              <p:spPr>
                <a:xfrm>
                  <a:off x="11312357" y="1516981"/>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1" name="Freeform: Shape 2010">
                  <a:extLst>
                    <a:ext uri="{FF2B5EF4-FFF2-40B4-BE49-F238E27FC236}">
                      <a16:creationId xmlns:a16="http://schemas.microsoft.com/office/drawing/2014/main" id="{F0ACC151-1544-4090-BD47-153AF749CD7D}"/>
                    </a:ext>
                  </a:extLst>
                </p:cNvPr>
                <p:cNvSpPr/>
                <p:nvPr/>
              </p:nvSpPr>
              <p:spPr>
                <a:xfrm>
                  <a:off x="11575195" y="998888"/>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012" name="Freeform: Shape 2011">
                  <a:extLst>
                    <a:ext uri="{FF2B5EF4-FFF2-40B4-BE49-F238E27FC236}">
                      <a16:creationId xmlns:a16="http://schemas.microsoft.com/office/drawing/2014/main" id="{26A4FC27-AD2A-424F-AD95-1969CBE6336E}"/>
                    </a:ext>
                  </a:extLst>
                </p:cNvPr>
                <p:cNvSpPr/>
                <p:nvPr/>
              </p:nvSpPr>
              <p:spPr>
                <a:xfrm>
                  <a:off x="11303512" y="906642"/>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3" name="Freeform: Shape 2012">
                  <a:extLst>
                    <a:ext uri="{FF2B5EF4-FFF2-40B4-BE49-F238E27FC236}">
                      <a16:creationId xmlns:a16="http://schemas.microsoft.com/office/drawing/2014/main" id="{CA6BE91C-44E3-4F1C-A6A9-232F5EEC5C1A}"/>
                    </a:ext>
                  </a:extLst>
                </p:cNvPr>
                <p:cNvSpPr/>
                <p:nvPr/>
              </p:nvSpPr>
              <p:spPr>
                <a:xfrm>
                  <a:off x="11194838" y="974879"/>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4" name="Freeform: Shape 2013">
                  <a:extLst>
                    <a:ext uri="{FF2B5EF4-FFF2-40B4-BE49-F238E27FC236}">
                      <a16:creationId xmlns:a16="http://schemas.microsoft.com/office/drawing/2014/main" id="{95AE3C54-5CD9-4C49-8EA9-1E016722DD0F}"/>
                    </a:ext>
                  </a:extLst>
                </p:cNvPr>
                <p:cNvSpPr/>
                <p:nvPr/>
              </p:nvSpPr>
              <p:spPr>
                <a:xfrm>
                  <a:off x="10872610" y="887687"/>
                  <a:ext cx="58864" cy="62972"/>
                </a:xfrm>
                <a:custGeom>
                  <a:avLst/>
                  <a:gdLst>
                    <a:gd name="connsiteX0" fmla="*/ 24378 w 58864"/>
                    <a:gd name="connsiteY0" fmla="*/ 527 h 62972"/>
                    <a:gd name="connsiteX1" fmla="*/ 368 w 58864"/>
                    <a:gd name="connsiteY1" fmla="*/ 37173 h 62972"/>
                    <a:gd name="connsiteX2" fmla="*/ 34486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5" y="54232"/>
                        <a:pt x="18691" y="65605"/>
                        <a:pt x="34486"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5" name="Freeform: Shape 2014">
                  <a:extLst>
                    <a:ext uri="{FF2B5EF4-FFF2-40B4-BE49-F238E27FC236}">
                      <a16:creationId xmlns:a16="http://schemas.microsoft.com/office/drawing/2014/main" id="{1E79075F-10F2-461C-83BE-0E2C63778EA4}"/>
                    </a:ext>
                  </a:extLst>
                </p:cNvPr>
                <p:cNvSpPr/>
                <p:nvPr/>
              </p:nvSpPr>
              <p:spPr>
                <a:xfrm>
                  <a:off x="10673586" y="984356"/>
                  <a:ext cx="58864" cy="62972"/>
                </a:xfrm>
                <a:custGeom>
                  <a:avLst/>
                  <a:gdLst>
                    <a:gd name="connsiteX0" fmla="*/ 24378 w 58864"/>
                    <a:gd name="connsiteY0" fmla="*/ 527 h 62972"/>
                    <a:gd name="connsiteX1" fmla="*/ 368 w 58864"/>
                    <a:gd name="connsiteY1" fmla="*/ 37173 h 62972"/>
                    <a:gd name="connsiteX2" fmla="*/ 34487 w 58864"/>
                    <a:gd name="connsiteY2" fmla="*/ 62446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3"/>
                        <a:pt x="368" y="37173"/>
                      </a:cubicBezTo>
                      <a:cubicBezTo>
                        <a:pt x="2896" y="54232"/>
                        <a:pt x="18691" y="65605"/>
                        <a:pt x="34487" y="62446"/>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6" name="Freeform: Shape 2015">
                  <a:extLst>
                    <a:ext uri="{FF2B5EF4-FFF2-40B4-BE49-F238E27FC236}">
                      <a16:creationId xmlns:a16="http://schemas.microsoft.com/office/drawing/2014/main" id="{EBE7C194-3975-4C63-A6CA-009FE9357B93}"/>
                    </a:ext>
                  </a:extLst>
                </p:cNvPr>
                <p:cNvSpPr/>
                <p:nvPr/>
              </p:nvSpPr>
              <p:spPr>
                <a:xfrm>
                  <a:off x="10428439" y="940760"/>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4"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7" name="Freeform: Shape 2016">
                  <a:extLst>
                    <a:ext uri="{FF2B5EF4-FFF2-40B4-BE49-F238E27FC236}">
                      <a16:creationId xmlns:a16="http://schemas.microsoft.com/office/drawing/2014/main" id="{3C32CF91-02FF-4A46-BF05-897702FDD96E}"/>
                    </a:ext>
                  </a:extLst>
                </p:cNvPr>
                <p:cNvSpPr/>
                <p:nvPr/>
              </p:nvSpPr>
              <p:spPr>
                <a:xfrm>
                  <a:off x="10197825" y="887687"/>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3" y="-2632"/>
                        <a:pt x="24378" y="527"/>
                      </a:cubicBezTo>
                      <a:lnTo>
                        <a:pt x="24378" y="527"/>
                      </a:lnTo>
                      <a:close/>
                    </a:path>
                  </a:pathLst>
                </a:custGeom>
                <a:grpFill/>
                <a:ln w="63120" cap="flat">
                  <a:noFill/>
                  <a:prstDash val="solid"/>
                  <a:miter/>
                </a:ln>
              </p:spPr>
              <p:txBody>
                <a:bodyPr rtlCol="0" anchor="ctr"/>
                <a:lstStyle/>
                <a:p>
                  <a:endParaRPr lang="en-GB"/>
                </a:p>
              </p:txBody>
            </p:sp>
            <p:sp>
              <p:nvSpPr>
                <p:cNvPr id="2018" name="Freeform: Shape 2017">
                  <a:extLst>
                    <a:ext uri="{FF2B5EF4-FFF2-40B4-BE49-F238E27FC236}">
                      <a16:creationId xmlns:a16="http://schemas.microsoft.com/office/drawing/2014/main" id="{5559B9E8-0AE5-4430-80CD-CC9CCE62BB80}"/>
                    </a:ext>
                  </a:extLst>
                </p:cNvPr>
                <p:cNvSpPr/>
                <p:nvPr/>
              </p:nvSpPr>
              <p:spPr>
                <a:xfrm>
                  <a:off x="11633954" y="877578"/>
                  <a:ext cx="58864" cy="62972"/>
                </a:xfrm>
                <a:custGeom>
                  <a:avLst/>
                  <a:gdLst>
                    <a:gd name="connsiteX0" fmla="*/ 24378 w 58864"/>
                    <a:gd name="connsiteY0" fmla="*/ 527 h 62972"/>
                    <a:gd name="connsiteX1" fmla="*/ 368 w 58864"/>
                    <a:gd name="connsiteY1" fmla="*/ 37173 h 62972"/>
                    <a:gd name="connsiteX2" fmla="*/ 34487 w 58864"/>
                    <a:gd name="connsiteY2" fmla="*/ 62445 h 62972"/>
                    <a:gd name="connsiteX3" fmla="*/ 58496 w 58864"/>
                    <a:gd name="connsiteY3" fmla="*/ 25800 h 62972"/>
                    <a:gd name="connsiteX4" fmla="*/ 24378 w 58864"/>
                    <a:gd name="connsiteY4" fmla="*/ 527 h 62972"/>
                    <a:gd name="connsiteX5" fmla="*/ 24378 w 58864"/>
                    <a:gd name="connsiteY5" fmla="*/ 527 h 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 h="62972">
                      <a:moveTo>
                        <a:pt x="24378" y="527"/>
                      </a:moveTo>
                      <a:cubicBezTo>
                        <a:pt x="8582" y="3686"/>
                        <a:pt x="-2159" y="20114"/>
                        <a:pt x="368" y="37173"/>
                      </a:cubicBezTo>
                      <a:cubicBezTo>
                        <a:pt x="2896" y="54232"/>
                        <a:pt x="18691" y="65605"/>
                        <a:pt x="34487" y="62445"/>
                      </a:cubicBezTo>
                      <a:cubicBezTo>
                        <a:pt x="50282" y="59286"/>
                        <a:pt x="61023" y="42859"/>
                        <a:pt x="58496" y="25800"/>
                      </a:cubicBezTo>
                      <a:cubicBezTo>
                        <a:pt x="55969" y="8741"/>
                        <a:pt x="40174" y="-2632"/>
                        <a:pt x="24378" y="527"/>
                      </a:cubicBezTo>
                      <a:lnTo>
                        <a:pt x="24378" y="527"/>
                      </a:lnTo>
                      <a:close/>
                    </a:path>
                  </a:pathLst>
                </a:custGeom>
                <a:grpFill/>
                <a:ln w="63120" cap="flat">
                  <a:noFill/>
                  <a:prstDash val="solid"/>
                  <a:miter/>
                </a:ln>
              </p:spPr>
              <p:txBody>
                <a:bodyPr rtlCol="0" anchor="ctr"/>
                <a:lstStyle/>
                <a:p>
                  <a:endParaRPr lang="en-GB"/>
                </a:p>
              </p:txBody>
            </p:sp>
            <p:sp>
              <p:nvSpPr>
                <p:cNvPr id="2019" name="Freeform: Shape 2018">
                  <a:extLst>
                    <a:ext uri="{FF2B5EF4-FFF2-40B4-BE49-F238E27FC236}">
                      <a16:creationId xmlns:a16="http://schemas.microsoft.com/office/drawing/2014/main" id="{11C6AF7B-0A5E-46DD-80DF-8ACEEF421744}"/>
                    </a:ext>
                  </a:extLst>
                </p:cNvPr>
                <p:cNvSpPr/>
                <p:nvPr/>
              </p:nvSpPr>
              <p:spPr>
                <a:xfrm>
                  <a:off x="9973101" y="75522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8" y="5991"/>
                        <a:pt x="-4259" y="35686"/>
                        <a:pt x="796" y="66014"/>
                      </a:cubicBezTo>
                      <a:cubicBezTo>
                        <a:pt x="5850" y="96341"/>
                        <a:pt x="33019" y="117191"/>
                        <a:pt x="61450" y="111505"/>
                      </a:cubicBezTo>
                      <a:cubicBezTo>
                        <a:pt x="89883" y="106450"/>
                        <a:pt x="109469"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020" name="Freeform: Shape 2019">
                  <a:extLst>
                    <a:ext uri="{FF2B5EF4-FFF2-40B4-BE49-F238E27FC236}">
                      <a16:creationId xmlns:a16="http://schemas.microsoft.com/office/drawing/2014/main" id="{CACB31E2-7C7E-4D33-9A9B-29C8E237BA2F}"/>
                    </a:ext>
                  </a:extLst>
                </p:cNvPr>
                <p:cNvSpPr/>
                <p:nvPr/>
              </p:nvSpPr>
              <p:spPr>
                <a:xfrm>
                  <a:off x="11858455" y="3235758"/>
                  <a:ext cx="105209" cy="112440"/>
                </a:xfrm>
                <a:custGeom>
                  <a:avLst/>
                  <a:gdLst>
                    <a:gd name="connsiteX0" fmla="*/ 43759 w 105209"/>
                    <a:gd name="connsiteY0" fmla="*/ 936 h 112440"/>
                    <a:gd name="connsiteX1" fmla="*/ 796 w 105209"/>
                    <a:gd name="connsiteY1" fmla="*/ 66014 h 112440"/>
                    <a:gd name="connsiteX2" fmla="*/ 61450 w 105209"/>
                    <a:gd name="connsiteY2" fmla="*/ 111505 h 112440"/>
                    <a:gd name="connsiteX3" fmla="*/ 104414 w 105209"/>
                    <a:gd name="connsiteY3" fmla="*/ 46427 h 112440"/>
                    <a:gd name="connsiteX4" fmla="*/ 43759 w 105209"/>
                    <a:gd name="connsiteY4" fmla="*/ 936 h 112440"/>
                    <a:gd name="connsiteX5" fmla="*/ 43759 w 105209"/>
                    <a:gd name="connsiteY5" fmla="*/ 936 h 11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9" h="112440">
                      <a:moveTo>
                        <a:pt x="43759" y="936"/>
                      </a:moveTo>
                      <a:cubicBezTo>
                        <a:pt x="15327" y="5991"/>
                        <a:pt x="-4259" y="35686"/>
                        <a:pt x="796" y="66014"/>
                      </a:cubicBezTo>
                      <a:cubicBezTo>
                        <a:pt x="5850" y="96341"/>
                        <a:pt x="33018" y="117191"/>
                        <a:pt x="61450" y="111505"/>
                      </a:cubicBezTo>
                      <a:cubicBezTo>
                        <a:pt x="89882" y="106450"/>
                        <a:pt x="109468" y="76755"/>
                        <a:pt x="104414" y="46427"/>
                      </a:cubicBezTo>
                      <a:cubicBezTo>
                        <a:pt x="99360" y="16100"/>
                        <a:pt x="72191" y="-4750"/>
                        <a:pt x="43759" y="936"/>
                      </a:cubicBezTo>
                      <a:lnTo>
                        <a:pt x="43759" y="936"/>
                      </a:lnTo>
                      <a:close/>
                    </a:path>
                  </a:pathLst>
                </a:custGeom>
                <a:grpFill/>
                <a:ln w="63120" cap="flat">
                  <a:noFill/>
                  <a:prstDash val="solid"/>
                  <a:miter/>
                </a:ln>
              </p:spPr>
              <p:txBody>
                <a:bodyPr rtlCol="0" anchor="ctr"/>
                <a:lstStyle/>
                <a:p>
                  <a:endParaRPr lang="en-GB"/>
                </a:p>
              </p:txBody>
            </p:sp>
            <p:sp>
              <p:nvSpPr>
                <p:cNvPr id="2021" name="Freeform: Shape 2020">
                  <a:extLst>
                    <a:ext uri="{FF2B5EF4-FFF2-40B4-BE49-F238E27FC236}">
                      <a16:creationId xmlns:a16="http://schemas.microsoft.com/office/drawing/2014/main" id="{4E77EC3D-09B4-4790-B993-5CBEB8A4DC2C}"/>
                    </a:ext>
                  </a:extLst>
                </p:cNvPr>
                <p:cNvSpPr/>
                <p:nvPr/>
              </p:nvSpPr>
              <p:spPr>
                <a:xfrm>
                  <a:off x="10336163" y="1580923"/>
                  <a:ext cx="205508" cy="219407"/>
                </a:xfrm>
                <a:custGeom>
                  <a:avLst/>
                  <a:gdLst>
                    <a:gd name="connsiteX0" fmla="*/ 30727 w 205508"/>
                    <a:gd name="connsiteY0" fmla="*/ 31358 h 219407"/>
                    <a:gd name="connsiteX1" fmla="*/ 176045 w 205508"/>
                    <a:gd name="connsiteY1" fmla="*/ 32622 h 219407"/>
                    <a:gd name="connsiteX2" fmla="*/ 174782 w 205508"/>
                    <a:gd name="connsiteY2" fmla="*/ 188050 h 219407"/>
                    <a:gd name="connsiteX3" fmla="*/ 29463 w 205508"/>
                    <a:gd name="connsiteY3" fmla="*/ 186786 h 219407"/>
                    <a:gd name="connsiteX4" fmla="*/ 30727 w 205508"/>
                    <a:gd name="connsiteY4" fmla="*/ 31358 h 21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8" h="219407">
                      <a:moveTo>
                        <a:pt x="30727" y="31358"/>
                      </a:moveTo>
                      <a:cubicBezTo>
                        <a:pt x="71163" y="-10974"/>
                        <a:pt x="136241" y="-10342"/>
                        <a:pt x="176045" y="32622"/>
                      </a:cubicBezTo>
                      <a:cubicBezTo>
                        <a:pt x="215850" y="75586"/>
                        <a:pt x="215218" y="145718"/>
                        <a:pt x="174782" y="188050"/>
                      </a:cubicBezTo>
                      <a:cubicBezTo>
                        <a:pt x="134345" y="230382"/>
                        <a:pt x="69268" y="229750"/>
                        <a:pt x="29463" y="186786"/>
                      </a:cubicBezTo>
                      <a:cubicBezTo>
                        <a:pt x="-10342" y="143822"/>
                        <a:pt x="-9710" y="73690"/>
                        <a:pt x="30727" y="31358"/>
                      </a:cubicBezTo>
                      <a:close/>
                    </a:path>
                  </a:pathLst>
                </a:custGeom>
                <a:grpFill/>
                <a:ln w="63120" cap="flat">
                  <a:noFill/>
                  <a:prstDash val="solid"/>
                  <a:miter/>
                </a:ln>
              </p:spPr>
              <p:txBody>
                <a:bodyPr rtlCol="0" anchor="ctr"/>
                <a:lstStyle/>
                <a:p>
                  <a:endParaRPr lang="en-GB"/>
                </a:p>
              </p:txBody>
            </p:sp>
            <p:sp>
              <p:nvSpPr>
                <p:cNvPr id="2022" name="Freeform: Shape 2021">
                  <a:extLst>
                    <a:ext uri="{FF2B5EF4-FFF2-40B4-BE49-F238E27FC236}">
                      <a16:creationId xmlns:a16="http://schemas.microsoft.com/office/drawing/2014/main" id="{E21EDAA2-8F54-452A-8308-1AE0EF0E6172}"/>
                    </a:ext>
                  </a:extLst>
                </p:cNvPr>
                <p:cNvSpPr/>
                <p:nvPr/>
              </p:nvSpPr>
              <p:spPr>
                <a:xfrm>
                  <a:off x="10736186" y="2221828"/>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811"/>
                        <a:pt x="135529" y="91775"/>
                        <a:pt x="110256" y="118943"/>
                      </a:cubicBezTo>
                      <a:cubicBezTo>
                        <a:pt x="84983" y="145480"/>
                        <a:pt x="43915" y="145480"/>
                        <a:pt x="18642" y="117679"/>
                      </a:cubicBezTo>
                      <a:cubicBezTo>
                        <a:pt x="-6631" y="89879"/>
                        <a:pt x="-5999" y="46916"/>
                        <a:pt x="19274" y="19747"/>
                      </a:cubicBezTo>
                      <a:close/>
                    </a:path>
                  </a:pathLst>
                </a:custGeom>
                <a:grpFill/>
                <a:ln w="63120" cap="flat">
                  <a:noFill/>
                  <a:prstDash val="solid"/>
                  <a:miter/>
                </a:ln>
              </p:spPr>
              <p:txBody>
                <a:bodyPr rtlCol="0" anchor="ctr"/>
                <a:lstStyle/>
                <a:p>
                  <a:endParaRPr lang="en-GB"/>
                </a:p>
              </p:txBody>
            </p:sp>
            <p:sp>
              <p:nvSpPr>
                <p:cNvPr id="2023" name="Freeform: Shape 2022">
                  <a:extLst>
                    <a:ext uri="{FF2B5EF4-FFF2-40B4-BE49-F238E27FC236}">
                      <a16:creationId xmlns:a16="http://schemas.microsoft.com/office/drawing/2014/main" id="{50C808EB-5F7B-47D1-9ECE-507642B556DE}"/>
                    </a:ext>
                  </a:extLst>
                </p:cNvPr>
                <p:cNvSpPr/>
                <p:nvPr/>
              </p:nvSpPr>
              <p:spPr>
                <a:xfrm>
                  <a:off x="11261861" y="1776394"/>
                  <a:ext cx="129529" cy="138930"/>
                </a:xfrm>
                <a:custGeom>
                  <a:avLst/>
                  <a:gdLst>
                    <a:gd name="connsiteX0" fmla="*/ 19274 w 129529"/>
                    <a:gd name="connsiteY0" fmla="*/ 19747 h 138930"/>
                    <a:gd name="connsiteX1" fmla="*/ 110888 w 129529"/>
                    <a:gd name="connsiteY1" fmla="*/ 21011 h 138930"/>
                    <a:gd name="connsiteX2" fmla="*/ 110256 w 129529"/>
                    <a:gd name="connsiteY2" fmla="*/ 118943 h 138930"/>
                    <a:gd name="connsiteX3" fmla="*/ 18642 w 129529"/>
                    <a:gd name="connsiteY3" fmla="*/ 117680 h 138930"/>
                    <a:gd name="connsiteX4" fmla="*/ 19274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4" y="19747"/>
                      </a:moveTo>
                      <a:cubicBezTo>
                        <a:pt x="44547" y="-6789"/>
                        <a:pt x="85615" y="-6789"/>
                        <a:pt x="110888" y="21011"/>
                      </a:cubicBezTo>
                      <a:cubicBezTo>
                        <a:pt x="136160" y="48811"/>
                        <a:pt x="135529" y="91775"/>
                        <a:pt x="110256" y="118943"/>
                      </a:cubicBezTo>
                      <a:cubicBezTo>
                        <a:pt x="84983" y="146112"/>
                        <a:pt x="43915" y="145480"/>
                        <a:pt x="18642" y="117680"/>
                      </a:cubicBezTo>
                      <a:cubicBezTo>
                        <a:pt x="-6631" y="89879"/>
                        <a:pt x="-5999" y="46915"/>
                        <a:pt x="19274" y="19747"/>
                      </a:cubicBezTo>
                      <a:close/>
                    </a:path>
                  </a:pathLst>
                </a:custGeom>
                <a:grpFill/>
                <a:ln w="63120" cap="flat">
                  <a:noFill/>
                  <a:prstDash val="solid"/>
                  <a:miter/>
                </a:ln>
              </p:spPr>
              <p:txBody>
                <a:bodyPr rtlCol="0" anchor="ctr"/>
                <a:lstStyle/>
                <a:p>
                  <a:endParaRPr lang="en-GB"/>
                </a:p>
              </p:txBody>
            </p:sp>
            <p:sp>
              <p:nvSpPr>
                <p:cNvPr id="2024" name="Freeform: Shape 2023">
                  <a:extLst>
                    <a:ext uri="{FF2B5EF4-FFF2-40B4-BE49-F238E27FC236}">
                      <a16:creationId xmlns:a16="http://schemas.microsoft.com/office/drawing/2014/main" id="{B4C862BF-981D-40BF-B9BC-66466B8AE4DF}"/>
                    </a:ext>
                  </a:extLst>
                </p:cNvPr>
                <p:cNvSpPr/>
                <p:nvPr/>
              </p:nvSpPr>
              <p:spPr>
                <a:xfrm>
                  <a:off x="11036933" y="2049341"/>
                  <a:ext cx="129529" cy="138690"/>
                </a:xfrm>
                <a:custGeom>
                  <a:avLst/>
                  <a:gdLst>
                    <a:gd name="connsiteX0" fmla="*/ 19273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3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3" y="19747"/>
                      </a:moveTo>
                      <a:cubicBezTo>
                        <a:pt x="44546" y="-6789"/>
                        <a:pt x="85615" y="-6789"/>
                        <a:pt x="110888" y="21011"/>
                      </a:cubicBezTo>
                      <a:cubicBezTo>
                        <a:pt x="136161" y="48179"/>
                        <a:pt x="135529" y="91775"/>
                        <a:pt x="110256" y="118943"/>
                      </a:cubicBezTo>
                      <a:cubicBezTo>
                        <a:pt x="84983" y="145480"/>
                        <a:pt x="43914" y="145480"/>
                        <a:pt x="18642" y="117680"/>
                      </a:cubicBezTo>
                      <a:cubicBezTo>
                        <a:pt x="-6631" y="89879"/>
                        <a:pt x="-5999" y="46916"/>
                        <a:pt x="19273" y="19747"/>
                      </a:cubicBezTo>
                      <a:close/>
                    </a:path>
                  </a:pathLst>
                </a:custGeom>
                <a:grpFill/>
                <a:ln w="63120" cap="flat">
                  <a:noFill/>
                  <a:prstDash val="solid"/>
                  <a:miter/>
                </a:ln>
              </p:spPr>
              <p:txBody>
                <a:bodyPr rtlCol="0" anchor="ctr"/>
                <a:lstStyle/>
                <a:p>
                  <a:endParaRPr lang="en-GB"/>
                </a:p>
              </p:txBody>
            </p:sp>
            <p:sp>
              <p:nvSpPr>
                <p:cNvPr id="2025" name="Freeform: Shape 2024">
                  <a:extLst>
                    <a:ext uri="{FF2B5EF4-FFF2-40B4-BE49-F238E27FC236}">
                      <a16:creationId xmlns:a16="http://schemas.microsoft.com/office/drawing/2014/main" id="{80C69951-C3FC-44C7-A8C9-51DA8011C6BA}"/>
                    </a:ext>
                  </a:extLst>
                </p:cNvPr>
                <p:cNvSpPr/>
                <p:nvPr/>
              </p:nvSpPr>
              <p:spPr>
                <a:xfrm>
                  <a:off x="11796382" y="1117405"/>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80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7" y="-6789"/>
                        <a:pt x="85615" y="-6789"/>
                        <a:pt x="110888" y="21011"/>
                      </a:cubicBezTo>
                      <a:cubicBezTo>
                        <a:pt x="136160" y="48811"/>
                        <a:pt x="135529" y="91775"/>
                        <a:pt x="110256" y="118943"/>
                      </a:cubicBezTo>
                      <a:cubicBezTo>
                        <a:pt x="84983" y="145480"/>
                        <a:pt x="43915" y="145480"/>
                        <a:pt x="18642" y="117680"/>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026" name="Freeform: Shape 2025">
                  <a:extLst>
                    <a:ext uri="{FF2B5EF4-FFF2-40B4-BE49-F238E27FC236}">
                      <a16:creationId xmlns:a16="http://schemas.microsoft.com/office/drawing/2014/main" id="{5F5B0677-FC2A-4D3B-AA67-512072A9C891}"/>
                    </a:ext>
                  </a:extLst>
                </p:cNvPr>
                <p:cNvSpPr/>
                <p:nvPr/>
              </p:nvSpPr>
              <p:spPr>
                <a:xfrm>
                  <a:off x="10355198" y="2532052"/>
                  <a:ext cx="129529" cy="138690"/>
                </a:xfrm>
                <a:custGeom>
                  <a:avLst/>
                  <a:gdLst>
                    <a:gd name="connsiteX0" fmla="*/ 19274 w 129529"/>
                    <a:gd name="connsiteY0" fmla="*/ 19747 h 138690"/>
                    <a:gd name="connsiteX1" fmla="*/ 110888 w 129529"/>
                    <a:gd name="connsiteY1" fmla="*/ 21011 h 138690"/>
                    <a:gd name="connsiteX2" fmla="*/ 110256 w 129529"/>
                    <a:gd name="connsiteY2" fmla="*/ 118943 h 138690"/>
                    <a:gd name="connsiteX3" fmla="*/ 18642 w 129529"/>
                    <a:gd name="connsiteY3" fmla="*/ 117679 h 138690"/>
                    <a:gd name="connsiteX4" fmla="*/ 19274 w 129529"/>
                    <a:gd name="connsiteY4" fmla="*/ 19747 h 1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690">
                      <a:moveTo>
                        <a:pt x="19274" y="19747"/>
                      </a:moveTo>
                      <a:cubicBezTo>
                        <a:pt x="44546" y="-6789"/>
                        <a:pt x="85615" y="-6789"/>
                        <a:pt x="110888" y="21011"/>
                      </a:cubicBezTo>
                      <a:cubicBezTo>
                        <a:pt x="136160" y="48179"/>
                        <a:pt x="135529" y="91775"/>
                        <a:pt x="110256" y="118943"/>
                      </a:cubicBezTo>
                      <a:cubicBezTo>
                        <a:pt x="84983" y="145480"/>
                        <a:pt x="43915" y="145480"/>
                        <a:pt x="18642" y="117679"/>
                      </a:cubicBezTo>
                      <a:cubicBezTo>
                        <a:pt x="-6631" y="90511"/>
                        <a:pt x="-5999" y="46916"/>
                        <a:pt x="19274" y="19747"/>
                      </a:cubicBezTo>
                      <a:close/>
                    </a:path>
                  </a:pathLst>
                </a:custGeom>
                <a:grpFill/>
                <a:ln w="63120" cap="flat">
                  <a:noFill/>
                  <a:prstDash val="solid"/>
                  <a:miter/>
                </a:ln>
              </p:spPr>
              <p:txBody>
                <a:bodyPr rtlCol="0" anchor="ctr"/>
                <a:lstStyle/>
                <a:p>
                  <a:endParaRPr lang="en-GB"/>
                </a:p>
              </p:txBody>
            </p:sp>
            <p:sp>
              <p:nvSpPr>
                <p:cNvPr id="2027" name="Freeform: Shape 2026">
                  <a:extLst>
                    <a:ext uri="{FF2B5EF4-FFF2-40B4-BE49-F238E27FC236}">
                      <a16:creationId xmlns:a16="http://schemas.microsoft.com/office/drawing/2014/main" id="{0CD0355E-AFDD-4969-8CF4-82204870F795}"/>
                    </a:ext>
                  </a:extLst>
                </p:cNvPr>
                <p:cNvSpPr/>
                <p:nvPr/>
              </p:nvSpPr>
              <p:spPr>
                <a:xfrm>
                  <a:off x="10101205" y="3171455"/>
                  <a:ext cx="129529" cy="138930"/>
                </a:xfrm>
                <a:custGeom>
                  <a:avLst/>
                  <a:gdLst>
                    <a:gd name="connsiteX0" fmla="*/ 19273 w 129529"/>
                    <a:gd name="connsiteY0" fmla="*/ 19747 h 138930"/>
                    <a:gd name="connsiteX1" fmla="*/ 110887 w 129529"/>
                    <a:gd name="connsiteY1" fmla="*/ 21011 h 138930"/>
                    <a:gd name="connsiteX2" fmla="*/ 110256 w 129529"/>
                    <a:gd name="connsiteY2" fmla="*/ 118943 h 138930"/>
                    <a:gd name="connsiteX3" fmla="*/ 18642 w 129529"/>
                    <a:gd name="connsiteY3" fmla="*/ 117679 h 138930"/>
                    <a:gd name="connsiteX4" fmla="*/ 19273 w 129529"/>
                    <a:gd name="connsiteY4" fmla="*/ 19747 h 13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9" h="138930">
                      <a:moveTo>
                        <a:pt x="19273" y="19747"/>
                      </a:moveTo>
                      <a:cubicBezTo>
                        <a:pt x="44546" y="-6789"/>
                        <a:pt x="85615" y="-6789"/>
                        <a:pt x="110887" y="21011"/>
                      </a:cubicBezTo>
                      <a:cubicBezTo>
                        <a:pt x="136160" y="48179"/>
                        <a:pt x="135529" y="91775"/>
                        <a:pt x="110256" y="118943"/>
                      </a:cubicBezTo>
                      <a:cubicBezTo>
                        <a:pt x="84983" y="146112"/>
                        <a:pt x="43914" y="145480"/>
                        <a:pt x="18642" y="117679"/>
                      </a:cubicBezTo>
                      <a:cubicBezTo>
                        <a:pt x="-6631" y="90511"/>
                        <a:pt x="-5999" y="46915"/>
                        <a:pt x="19273" y="19747"/>
                      </a:cubicBezTo>
                      <a:close/>
                    </a:path>
                  </a:pathLst>
                </a:custGeom>
                <a:grpFill/>
                <a:ln w="63120" cap="flat">
                  <a:noFill/>
                  <a:prstDash val="solid"/>
                  <a:miter/>
                </a:ln>
              </p:spPr>
              <p:txBody>
                <a:bodyPr rtlCol="0" anchor="ctr"/>
                <a:lstStyle/>
                <a:p>
                  <a:endParaRPr lang="en-GB"/>
                </a:p>
              </p:txBody>
            </p:sp>
            <p:sp>
              <p:nvSpPr>
                <p:cNvPr id="2028" name="Freeform: Shape 2027">
                  <a:extLst>
                    <a:ext uri="{FF2B5EF4-FFF2-40B4-BE49-F238E27FC236}">
                      <a16:creationId xmlns:a16="http://schemas.microsoft.com/office/drawing/2014/main" id="{26AF3125-9D88-49E9-8CB8-648D188B4F6E}"/>
                    </a:ext>
                  </a:extLst>
                </p:cNvPr>
                <p:cNvSpPr/>
                <p:nvPr/>
              </p:nvSpPr>
              <p:spPr>
                <a:xfrm>
                  <a:off x="10279224" y="292504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5"/>
                        <a:pt x="27642" y="93035"/>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029" name="Freeform: Shape 2028">
                  <a:extLst>
                    <a:ext uri="{FF2B5EF4-FFF2-40B4-BE49-F238E27FC236}">
                      <a16:creationId xmlns:a16="http://schemas.microsoft.com/office/drawing/2014/main" id="{6A4C568A-2D88-4054-82E3-67481A03ABB0}"/>
                    </a:ext>
                  </a:extLst>
                </p:cNvPr>
                <p:cNvSpPr/>
                <p:nvPr/>
              </p:nvSpPr>
              <p:spPr>
                <a:xfrm>
                  <a:off x="10541430" y="2454973"/>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29854"/>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030" name="Freeform: Shape 2029">
                  <a:extLst>
                    <a:ext uri="{FF2B5EF4-FFF2-40B4-BE49-F238E27FC236}">
                      <a16:creationId xmlns:a16="http://schemas.microsoft.com/office/drawing/2014/main" id="{0FD58BF5-3C98-4511-B400-8C8A47D20A62}"/>
                    </a:ext>
                  </a:extLst>
                </p:cNvPr>
                <p:cNvSpPr/>
                <p:nvPr/>
              </p:nvSpPr>
              <p:spPr>
                <a:xfrm>
                  <a:off x="10724342" y="2436176"/>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31" name="Freeform: Shape 2030">
                  <a:extLst>
                    <a:ext uri="{FF2B5EF4-FFF2-40B4-BE49-F238E27FC236}">
                      <a16:creationId xmlns:a16="http://schemas.microsoft.com/office/drawing/2014/main" id="{AD4E040A-7F45-4842-BAAA-121951613570}"/>
                    </a:ext>
                  </a:extLst>
                </p:cNvPr>
                <p:cNvSpPr/>
                <p:nvPr/>
              </p:nvSpPr>
              <p:spPr>
                <a:xfrm>
                  <a:off x="10472245" y="2479772"/>
                  <a:ext cx="36329" cy="39172"/>
                </a:xfrm>
                <a:custGeom>
                  <a:avLst/>
                  <a:gdLst>
                    <a:gd name="connsiteX0" fmla="*/ 5213 w 36329"/>
                    <a:gd name="connsiteY0" fmla="*/ 5687 h 39172"/>
                    <a:gd name="connsiteX1" fmla="*/ 31117 w 36329"/>
                    <a:gd name="connsiteY1" fmla="*/ 5687 h 39172"/>
                    <a:gd name="connsiteX2" fmla="*/ 31117 w 36329"/>
                    <a:gd name="connsiteY2" fmla="*/ 33487 h 39172"/>
                    <a:gd name="connsiteX3" fmla="*/ 5213 w 36329"/>
                    <a:gd name="connsiteY3" fmla="*/ 33487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032" name="Freeform: Shape 2031">
                  <a:extLst>
                    <a:ext uri="{FF2B5EF4-FFF2-40B4-BE49-F238E27FC236}">
                      <a16:creationId xmlns:a16="http://schemas.microsoft.com/office/drawing/2014/main" id="{426FD769-FFE5-4CA0-ADF4-DE539B81E69E}"/>
                    </a:ext>
                  </a:extLst>
                </p:cNvPr>
                <p:cNvSpPr/>
                <p:nvPr/>
              </p:nvSpPr>
              <p:spPr>
                <a:xfrm>
                  <a:off x="10434968" y="2712914"/>
                  <a:ext cx="36330" cy="39172"/>
                </a:xfrm>
                <a:custGeom>
                  <a:avLst/>
                  <a:gdLst>
                    <a:gd name="connsiteX0" fmla="*/ 5213 w 36330"/>
                    <a:gd name="connsiteY0" fmla="*/ 5686 h 39172"/>
                    <a:gd name="connsiteX1" fmla="*/ 31117 w 36330"/>
                    <a:gd name="connsiteY1" fmla="*/ 5686 h 39172"/>
                    <a:gd name="connsiteX2" fmla="*/ 31117 w 36330"/>
                    <a:gd name="connsiteY2" fmla="*/ 33486 h 39172"/>
                    <a:gd name="connsiteX3" fmla="*/ 5213 w 36330"/>
                    <a:gd name="connsiteY3" fmla="*/ 33486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33" name="Freeform: Shape 2032">
                  <a:extLst>
                    <a:ext uri="{FF2B5EF4-FFF2-40B4-BE49-F238E27FC236}">
                      <a16:creationId xmlns:a16="http://schemas.microsoft.com/office/drawing/2014/main" id="{95627FA7-8E49-444E-A3BE-BFDAC164E788}"/>
                    </a:ext>
                  </a:extLst>
                </p:cNvPr>
                <p:cNvSpPr/>
                <p:nvPr/>
              </p:nvSpPr>
              <p:spPr>
                <a:xfrm>
                  <a:off x="10503204" y="2352144"/>
                  <a:ext cx="36330" cy="39172"/>
                </a:xfrm>
                <a:custGeom>
                  <a:avLst/>
                  <a:gdLst>
                    <a:gd name="connsiteX0" fmla="*/ 5213 w 36330"/>
                    <a:gd name="connsiteY0" fmla="*/ 5687 h 39172"/>
                    <a:gd name="connsiteX1" fmla="*/ 31117 w 36330"/>
                    <a:gd name="connsiteY1" fmla="*/ 5687 h 39172"/>
                    <a:gd name="connsiteX2" fmla="*/ 31117 w 36330"/>
                    <a:gd name="connsiteY2" fmla="*/ 33487 h 39172"/>
                    <a:gd name="connsiteX3" fmla="*/ 5213 w 36330"/>
                    <a:gd name="connsiteY3" fmla="*/ 33487 h 39172"/>
                    <a:gd name="connsiteX4" fmla="*/ 5213 w 36330"/>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7"/>
                      </a:moveTo>
                      <a:cubicBezTo>
                        <a:pt x="12163" y="-1896"/>
                        <a:pt x="24167" y="-1896"/>
                        <a:pt x="31117" y="5687"/>
                      </a:cubicBezTo>
                      <a:cubicBezTo>
                        <a:pt x="38068" y="13268"/>
                        <a:pt x="38068"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034" name="Freeform: Shape 2033">
                  <a:extLst>
                    <a:ext uri="{FF2B5EF4-FFF2-40B4-BE49-F238E27FC236}">
                      <a16:creationId xmlns:a16="http://schemas.microsoft.com/office/drawing/2014/main" id="{45DA1977-ECF2-40FA-9EF3-7D3D784E0409}"/>
                    </a:ext>
                  </a:extLst>
                </p:cNvPr>
                <p:cNvSpPr/>
                <p:nvPr/>
              </p:nvSpPr>
              <p:spPr>
                <a:xfrm>
                  <a:off x="10144962" y="2793155"/>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35" name="Freeform: Shape 2034">
                  <a:extLst>
                    <a:ext uri="{FF2B5EF4-FFF2-40B4-BE49-F238E27FC236}">
                      <a16:creationId xmlns:a16="http://schemas.microsoft.com/office/drawing/2014/main" id="{C3042780-1C38-4B3D-8CA0-C4F16A7E2AB9}"/>
                    </a:ext>
                  </a:extLst>
                </p:cNvPr>
                <p:cNvSpPr/>
                <p:nvPr/>
              </p:nvSpPr>
              <p:spPr>
                <a:xfrm>
                  <a:off x="10203089" y="3043988"/>
                  <a:ext cx="36330" cy="39172"/>
                </a:xfrm>
                <a:custGeom>
                  <a:avLst/>
                  <a:gdLst>
                    <a:gd name="connsiteX0" fmla="*/ 5213 w 36330"/>
                    <a:gd name="connsiteY0" fmla="*/ 5686 h 39172"/>
                    <a:gd name="connsiteX1" fmla="*/ 31117 w 36330"/>
                    <a:gd name="connsiteY1" fmla="*/ 5686 h 39172"/>
                    <a:gd name="connsiteX2" fmla="*/ 31117 w 36330"/>
                    <a:gd name="connsiteY2" fmla="*/ 33486 h 39172"/>
                    <a:gd name="connsiteX3" fmla="*/ 5213 w 36330"/>
                    <a:gd name="connsiteY3" fmla="*/ 33486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4"/>
                        <a:pt x="31117" y="33486"/>
                      </a:cubicBezTo>
                      <a:cubicBezTo>
                        <a:pt x="24167" y="41068"/>
                        <a:pt x="12163" y="41068"/>
                        <a:pt x="5213" y="33486"/>
                      </a:cubicBezTo>
                      <a:cubicBezTo>
                        <a:pt x="-1738" y="25904"/>
                        <a:pt x="-1738" y="13268"/>
                        <a:pt x="5213" y="5686"/>
                      </a:cubicBezTo>
                      <a:close/>
                    </a:path>
                  </a:pathLst>
                </a:custGeom>
                <a:grpFill/>
                <a:ln w="63120" cap="flat">
                  <a:noFill/>
                  <a:prstDash val="solid"/>
                  <a:miter/>
                </a:ln>
              </p:spPr>
              <p:txBody>
                <a:bodyPr rtlCol="0" anchor="ctr"/>
                <a:lstStyle/>
                <a:p>
                  <a:endParaRPr lang="en-GB"/>
                </a:p>
              </p:txBody>
            </p:sp>
            <p:sp>
              <p:nvSpPr>
                <p:cNvPr id="2036" name="Freeform: Shape 2035">
                  <a:extLst>
                    <a:ext uri="{FF2B5EF4-FFF2-40B4-BE49-F238E27FC236}">
                      <a16:creationId xmlns:a16="http://schemas.microsoft.com/office/drawing/2014/main" id="{6398679C-05A3-4358-A1F2-BA051829B29E}"/>
                    </a:ext>
                  </a:extLst>
                </p:cNvPr>
                <p:cNvSpPr/>
                <p:nvPr/>
              </p:nvSpPr>
              <p:spPr>
                <a:xfrm>
                  <a:off x="10090625" y="3142553"/>
                  <a:ext cx="36329" cy="39172"/>
                </a:xfrm>
                <a:custGeom>
                  <a:avLst/>
                  <a:gdLst>
                    <a:gd name="connsiteX0" fmla="*/ 5213 w 36329"/>
                    <a:gd name="connsiteY0" fmla="*/ 5687 h 39172"/>
                    <a:gd name="connsiteX1" fmla="*/ 31117 w 36329"/>
                    <a:gd name="connsiteY1" fmla="*/ 5687 h 39172"/>
                    <a:gd name="connsiteX2" fmla="*/ 31117 w 36329"/>
                    <a:gd name="connsiteY2" fmla="*/ 33486 h 39172"/>
                    <a:gd name="connsiteX3" fmla="*/ 5213 w 36329"/>
                    <a:gd name="connsiteY3" fmla="*/ 33486 h 39172"/>
                    <a:gd name="connsiteX4" fmla="*/ 5213 w 36329"/>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7"/>
                      </a:moveTo>
                      <a:cubicBezTo>
                        <a:pt x="12163" y="-1896"/>
                        <a:pt x="24167" y="-1896"/>
                        <a:pt x="31117" y="5687"/>
                      </a:cubicBezTo>
                      <a:cubicBezTo>
                        <a:pt x="38067" y="13268"/>
                        <a:pt x="38067" y="25905"/>
                        <a:pt x="31117" y="33486"/>
                      </a:cubicBezTo>
                      <a:cubicBezTo>
                        <a:pt x="24167" y="41068"/>
                        <a:pt x="12163" y="41068"/>
                        <a:pt x="5213" y="33486"/>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037" name="Freeform: Shape 2036">
                  <a:extLst>
                    <a:ext uri="{FF2B5EF4-FFF2-40B4-BE49-F238E27FC236}">
                      <a16:creationId xmlns:a16="http://schemas.microsoft.com/office/drawing/2014/main" id="{F4B6145A-9DC1-4A1C-8878-38AD01332BFC}"/>
                    </a:ext>
                  </a:extLst>
                </p:cNvPr>
                <p:cNvSpPr/>
                <p:nvPr/>
              </p:nvSpPr>
              <p:spPr>
                <a:xfrm>
                  <a:off x="10721815" y="2165125"/>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38" name="Freeform: Shape 2037">
                  <a:extLst>
                    <a:ext uri="{FF2B5EF4-FFF2-40B4-BE49-F238E27FC236}">
                      <a16:creationId xmlns:a16="http://schemas.microsoft.com/office/drawing/2014/main" id="{BDA7E2A4-0A6E-4922-99D9-32326399FEDD}"/>
                    </a:ext>
                  </a:extLst>
                </p:cNvPr>
                <p:cNvSpPr/>
                <p:nvPr/>
              </p:nvSpPr>
              <p:spPr>
                <a:xfrm>
                  <a:off x="10922734" y="2212512"/>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39" name="Freeform: Shape 2038">
                  <a:extLst>
                    <a:ext uri="{FF2B5EF4-FFF2-40B4-BE49-F238E27FC236}">
                      <a16:creationId xmlns:a16="http://schemas.microsoft.com/office/drawing/2014/main" id="{CBE99C04-D554-46B1-9D43-6F5F23534CE8}"/>
                    </a:ext>
                  </a:extLst>
                </p:cNvPr>
                <p:cNvSpPr/>
                <p:nvPr/>
              </p:nvSpPr>
              <p:spPr>
                <a:xfrm>
                  <a:off x="10984020" y="2088043"/>
                  <a:ext cx="36330" cy="39172"/>
                </a:xfrm>
                <a:custGeom>
                  <a:avLst/>
                  <a:gdLst>
                    <a:gd name="connsiteX0" fmla="*/ 5213 w 36330"/>
                    <a:gd name="connsiteY0" fmla="*/ 5687 h 39172"/>
                    <a:gd name="connsiteX1" fmla="*/ 31117 w 36330"/>
                    <a:gd name="connsiteY1" fmla="*/ 5687 h 39172"/>
                    <a:gd name="connsiteX2" fmla="*/ 31117 w 36330"/>
                    <a:gd name="connsiteY2" fmla="*/ 33487 h 39172"/>
                    <a:gd name="connsiteX3" fmla="*/ 5213 w 36330"/>
                    <a:gd name="connsiteY3" fmla="*/ 33487 h 39172"/>
                    <a:gd name="connsiteX4" fmla="*/ 5213 w 36330"/>
                    <a:gd name="connsiteY4" fmla="*/ 5687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7"/>
                      </a:moveTo>
                      <a:cubicBezTo>
                        <a:pt x="12163" y="-1896"/>
                        <a:pt x="24167" y="-1896"/>
                        <a:pt x="31117" y="5687"/>
                      </a:cubicBezTo>
                      <a:cubicBezTo>
                        <a:pt x="38068" y="13268"/>
                        <a:pt x="38068" y="25905"/>
                        <a:pt x="31117" y="33487"/>
                      </a:cubicBezTo>
                      <a:cubicBezTo>
                        <a:pt x="24167" y="41068"/>
                        <a:pt x="12163" y="41068"/>
                        <a:pt x="5213" y="33487"/>
                      </a:cubicBezTo>
                      <a:cubicBezTo>
                        <a:pt x="-1738" y="25905"/>
                        <a:pt x="-1738" y="13268"/>
                        <a:pt x="5213" y="5687"/>
                      </a:cubicBezTo>
                      <a:close/>
                    </a:path>
                  </a:pathLst>
                </a:custGeom>
                <a:grpFill/>
                <a:ln w="63120" cap="flat">
                  <a:noFill/>
                  <a:prstDash val="solid"/>
                  <a:miter/>
                </a:ln>
              </p:spPr>
              <p:txBody>
                <a:bodyPr rtlCol="0" anchor="ctr"/>
                <a:lstStyle/>
                <a:p>
                  <a:endParaRPr lang="en-GB"/>
                </a:p>
              </p:txBody>
            </p:sp>
            <p:sp>
              <p:nvSpPr>
                <p:cNvPr id="2040" name="Freeform: Shape 2039">
                  <a:extLst>
                    <a:ext uri="{FF2B5EF4-FFF2-40B4-BE49-F238E27FC236}">
                      <a16:creationId xmlns:a16="http://schemas.microsoft.com/office/drawing/2014/main" id="{3653677D-5DD6-4A01-A199-9C568B6334C4}"/>
                    </a:ext>
                  </a:extLst>
                </p:cNvPr>
                <p:cNvSpPr/>
                <p:nvPr/>
              </p:nvSpPr>
              <p:spPr>
                <a:xfrm>
                  <a:off x="11177990" y="1833419"/>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41" name="Freeform: Shape 2040">
                  <a:extLst>
                    <a:ext uri="{FF2B5EF4-FFF2-40B4-BE49-F238E27FC236}">
                      <a16:creationId xmlns:a16="http://schemas.microsoft.com/office/drawing/2014/main" id="{7EA1EE74-F084-442B-95C8-ED85BCBAB609}"/>
                    </a:ext>
                  </a:extLst>
                </p:cNvPr>
                <p:cNvSpPr/>
                <p:nvPr/>
              </p:nvSpPr>
              <p:spPr>
                <a:xfrm>
                  <a:off x="11407341" y="1893442"/>
                  <a:ext cx="36329" cy="39172"/>
                </a:xfrm>
                <a:custGeom>
                  <a:avLst/>
                  <a:gdLst>
                    <a:gd name="connsiteX0" fmla="*/ 5212 w 36329"/>
                    <a:gd name="connsiteY0" fmla="*/ 5686 h 39172"/>
                    <a:gd name="connsiteX1" fmla="*/ 31117 w 36329"/>
                    <a:gd name="connsiteY1" fmla="*/ 5686 h 39172"/>
                    <a:gd name="connsiteX2" fmla="*/ 31117 w 36329"/>
                    <a:gd name="connsiteY2" fmla="*/ 33487 h 39172"/>
                    <a:gd name="connsiteX3" fmla="*/ 5212 w 36329"/>
                    <a:gd name="connsiteY3" fmla="*/ 33487 h 39172"/>
                    <a:gd name="connsiteX4" fmla="*/ 5212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2" y="5686"/>
                      </a:moveTo>
                      <a:cubicBezTo>
                        <a:pt x="12162" y="-1895"/>
                        <a:pt x="24167" y="-1895"/>
                        <a:pt x="31117" y="5686"/>
                      </a:cubicBezTo>
                      <a:cubicBezTo>
                        <a:pt x="38067" y="13268"/>
                        <a:pt x="38067" y="25905"/>
                        <a:pt x="31117" y="33487"/>
                      </a:cubicBezTo>
                      <a:cubicBezTo>
                        <a:pt x="24167" y="41068"/>
                        <a:pt x="12162" y="41068"/>
                        <a:pt x="5212" y="33487"/>
                      </a:cubicBezTo>
                      <a:cubicBezTo>
                        <a:pt x="-1737" y="25905"/>
                        <a:pt x="-1737" y="13268"/>
                        <a:pt x="5212" y="5686"/>
                      </a:cubicBezTo>
                      <a:close/>
                    </a:path>
                  </a:pathLst>
                </a:custGeom>
                <a:grpFill/>
                <a:ln w="63120" cap="flat">
                  <a:noFill/>
                  <a:prstDash val="solid"/>
                  <a:miter/>
                </a:ln>
              </p:spPr>
              <p:txBody>
                <a:bodyPr rtlCol="0" anchor="ctr"/>
                <a:lstStyle/>
                <a:p>
                  <a:endParaRPr lang="en-GB"/>
                </a:p>
              </p:txBody>
            </p:sp>
            <p:sp>
              <p:nvSpPr>
                <p:cNvPr id="2042" name="Freeform: Shape 2041">
                  <a:extLst>
                    <a:ext uri="{FF2B5EF4-FFF2-40B4-BE49-F238E27FC236}">
                      <a16:creationId xmlns:a16="http://schemas.microsoft.com/office/drawing/2014/main" id="{B257674F-8333-48EC-A564-BBBEF71D2BCA}"/>
                    </a:ext>
                  </a:extLst>
                </p:cNvPr>
                <p:cNvSpPr/>
                <p:nvPr/>
              </p:nvSpPr>
              <p:spPr>
                <a:xfrm>
                  <a:off x="11506537" y="1529513"/>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2" y="-1895"/>
                        <a:pt x="24167" y="-1895"/>
                        <a:pt x="31117" y="5686"/>
                      </a:cubicBezTo>
                      <a:cubicBezTo>
                        <a:pt x="38067" y="13268"/>
                        <a:pt x="38067" y="25905"/>
                        <a:pt x="31117" y="33486"/>
                      </a:cubicBezTo>
                      <a:cubicBezTo>
                        <a:pt x="23535" y="41068"/>
                        <a:pt x="12162"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43" name="Freeform: Shape 2042">
                  <a:extLst>
                    <a:ext uri="{FF2B5EF4-FFF2-40B4-BE49-F238E27FC236}">
                      <a16:creationId xmlns:a16="http://schemas.microsoft.com/office/drawing/2014/main" id="{BF81EA4A-A262-4BBB-B799-C1CB305236C6}"/>
                    </a:ext>
                  </a:extLst>
                </p:cNvPr>
                <p:cNvSpPr/>
                <p:nvPr/>
              </p:nvSpPr>
              <p:spPr>
                <a:xfrm>
                  <a:off x="11629110" y="1314694"/>
                  <a:ext cx="36330" cy="39172"/>
                </a:xfrm>
                <a:custGeom>
                  <a:avLst/>
                  <a:gdLst>
                    <a:gd name="connsiteX0" fmla="*/ 5213 w 36330"/>
                    <a:gd name="connsiteY0" fmla="*/ 5686 h 39172"/>
                    <a:gd name="connsiteX1" fmla="*/ 31117 w 36330"/>
                    <a:gd name="connsiteY1" fmla="*/ 5686 h 39172"/>
                    <a:gd name="connsiteX2" fmla="*/ 31117 w 36330"/>
                    <a:gd name="connsiteY2" fmla="*/ 33487 h 39172"/>
                    <a:gd name="connsiteX3" fmla="*/ 5213 w 36330"/>
                    <a:gd name="connsiteY3" fmla="*/ 33487 h 39172"/>
                    <a:gd name="connsiteX4" fmla="*/ 5213 w 36330"/>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0" h="39172">
                      <a:moveTo>
                        <a:pt x="5213" y="5686"/>
                      </a:moveTo>
                      <a:cubicBezTo>
                        <a:pt x="12163" y="-1895"/>
                        <a:pt x="24167" y="-1895"/>
                        <a:pt x="31117" y="5686"/>
                      </a:cubicBezTo>
                      <a:cubicBezTo>
                        <a:pt x="38068" y="13268"/>
                        <a:pt x="38068" y="25905"/>
                        <a:pt x="31117" y="33487"/>
                      </a:cubicBezTo>
                      <a:cubicBezTo>
                        <a:pt x="24167" y="41068"/>
                        <a:pt x="12163" y="41068"/>
                        <a:pt x="5213" y="33487"/>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44" name="Freeform: Shape 2043">
                  <a:extLst>
                    <a:ext uri="{FF2B5EF4-FFF2-40B4-BE49-F238E27FC236}">
                      <a16:creationId xmlns:a16="http://schemas.microsoft.com/office/drawing/2014/main" id="{42A1D7FA-2393-4822-870E-3ACB2FC0A22F}"/>
                    </a:ext>
                  </a:extLst>
                </p:cNvPr>
                <p:cNvSpPr/>
                <p:nvPr/>
              </p:nvSpPr>
              <p:spPr>
                <a:xfrm>
                  <a:off x="11847088" y="1292580"/>
                  <a:ext cx="36329" cy="39172"/>
                </a:xfrm>
                <a:custGeom>
                  <a:avLst/>
                  <a:gdLst>
                    <a:gd name="connsiteX0" fmla="*/ 5213 w 36329"/>
                    <a:gd name="connsiteY0" fmla="*/ 5686 h 39172"/>
                    <a:gd name="connsiteX1" fmla="*/ 31117 w 36329"/>
                    <a:gd name="connsiteY1" fmla="*/ 5686 h 39172"/>
                    <a:gd name="connsiteX2" fmla="*/ 31117 w 36329"/>
                    <a:gd name="connsiteY2" fmla="*/ 33486 h 39172"/>
                    <a:gd name="connsiteX3" fmla="*/ 5213 w 36329"/>
                    <a:gd name="connsiteY3" fmla="*/ 33486 h 39172"/>
                    <a:gd name="connsiteX4" fmla="*/ 5213 w 36329"/>
                    <a:gd name="connsiteY4" fmla="*/ 5686 h 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 h="39172">
                      <a:moveTo>
                        <a:pt x="5213" y="5686"/>
                      </a:moveTo>
                      <a:cubicBezTo>
                        <a:pt x="12163" y="-1895"/>
                        <a:pt x="24167" y="-1895"/>
                        <a:pt x="31117" y="5686"/>
                      </a:cubicBezTo>
                      <a:cubicBezTo>
                        <a:pt x="38067" y="13268"/>
                        <a:pt x="38067" y="25905"/>
                        <a:pt x="31117" y="33486"/>
                      </a:cubicBezTo>
                      <a:cubicBezTo>
                        <a:pt x="24167" y="41068"/>
                        <a:pt x="12163" y="41068"/>
                        <a:pt x="5213" y="33486"/>
                      </a:cubicBezTo>
                      <a:cubicBezTo>
                        <a:pt x="-1738" y="25905"/>
                        <a:pt x="-1738" y="13268"/>
                        <a:pt x="5213" y="5686"/>
                      </a:cubicBezTo>
                      <a:close/>
                    </a:path>
                  </a:pathLst>
                </a:custGeom>
                <a:grpFill/>
                <a:ln w="63120" cap="flat">
                  <a:noFill/>
                  <a:prstDash val="solid"/>
                  <a:miter/>
                </a:ln>
              </p:spPr>
              <p:txBody>
                <a:bodyPr rtlCol="0" anchor="ctr"/>
                <a:lstStyle/>
                <a:p>
                  <a:endParaRPr lang="en-GB"/>
                </a:p>
              </p:txBody>
            </p:sp>
            <p:sp>
              <p:nvSpPr>
                <p:cNvPr id="2045" name="Freeform: Shape 2044">
                  <a:extLst>
                    <a:ext uri="{FF2B5EF4-FFF2-40B4-BE49-F238E27FC236}">
                      <a16:creationId xmlns:a16="http://schemas.microsoft.com/office/drawing/2014/main" id="{5FCA54DB-74B8-4853-8566-1C825C262429}"/>
                    </a:ext>
                  </a:extLst>
                </p:cNvPr>
                <p:cNvSpPr/>
                <p:nvPr/>
              </p:nvSpPr>
              <p:spPr>
                <a:xfrm>
                  <a:off x="9839476" y="3343946"/>
                  <a:ext cx="82452" cy="88693"/>
                </a:xfrm>
                <a:custGeom>
                  <a:avLst/>
                  <a:gdLst>
                    <a:gd name="connsiteX0" fmla="*/ 11847 w 82452"/>
                    <a:gd name="connsiteY0" fmla="*/ 12794 h 88693"/>
                    <a:gd name="connsiteX1" fmla="*/ 70606 w 82452"/>
                    <a:gd name="connsiteY1" fmla="*/ 12794 h 88693"/>
                    <a:gd name="connsiteX2" fmla="*/ 70606 w 82452"/>
                    <a:gd name="connsiteY2" fmla="*/ 75976 h 88693"/>
                    <a:gd name="connsiteX3" fmla="*/ 11847 w 82452"/>
                    <a:gd name="connsiteY3" fmla="*/ 75344 h 88693"/>
                    <a:gd name="connsiteX4" fmla="*/ 11847 w 82452"/>
                    <a:gd name="connsiteY4" fmla="*/ 12794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6"/>
                      </a:cubicBezTo>
                      <a:cubicBezTo>
                        <a:pt x="54179" y="93036"/>
                        <a:pt x="27642" y="93036"/>
                        <a:pt x="11847" y="75344"/>
                      </a:cubicBezTo>
                      <a:cubicBezTo>
                        <a:pt x="-3949" y="57653"/>
                        <a:pt x="-3949" y="29854"/>
                        <a:pt x="11847" y="12794"/>
                      </a:cubicBezTo>
                      <a:close/>
                    </a:path>
                  </a:pathLst>
                </a:custGeom>
                <a:grpFill/>
                <a:ln w="63120" cap="flat">
                  <a:noFill/>
                  <a:prstDash val="solid"/>
                  <a:miter/>
                </a:ln>
              </p:spPr>
              <p:txBody>
                <a:bodyPr rtlCol="0" anchor="ctr"/>
                <a:lstStyle/>
                <a:p>
                  <a:endParaRPr lang="en-GB"/>
                </a:p>
              </p:txBody>
            </p:sp>
            <p:sp>
              <p:nvSpPr>
                <p:cNvPr id="2046" name="Freeform: Shape 2045">
                  <a:extLst>
                    <a:ext uri="{FF2B5EF4-FFF2-40B4-BE49-F238E27FC236}">
                      <a16:creationId xmlns:a16="http://schemas.microsoft.com/office/drawing/2014/main" id="{9839F42E-A8A5-4438-A5B0-D35D572DCAD5}"/>
                    </a:ext>
                  </a:extLst>
                </p:cNvPr>
                <p:cNvSpPr/>
                <p:nvPr/>
              </p:nvSpPr>
              <p:spPr>
                <a:xfrm>
                  <a:off x="10971068" y="1981185"/>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047" name="Freeform: Shape 2046">
                  <a:extLst>
                    <a:ext uri="{FF2B5EF4-FFF2-40B4-BE49-F238E27FC236}">
                      <a16:creationId xmlns:a16="http://schemas.microsoft.com/office/drawing/2014/main" id="{2B06B3D4-CFB3-4F83-BD71-59573ED271AE}"/>
                    </a:ext>
                  </a:extLst>
                </p:cNvPr>
                <p:cNvSpPr/>
                <p:nvPr/>
              </p:nvSpPr>
              <p:spPr>
                <a:xfrm>
                  <a:off x="10940109" y="2134718"/>
                  <a:ext cx="82452" cy="89324"/>
                </a:xfrm>
                <a:custGeom>
                  <a:avLst/>
                  <a:gdLst>
                    <a:gd name="connsiteX0" fmla="*/ 11847 w 82452"/>
                    <a:gd name="connsiteY0" fmla="*/ 12716 h 89324"/>
                    <a:gd name="connsiteX1" fmla="*/ 70606 w 82452"/>
                    <a:gd name="connsiteY1" fmla="*/ 13348 h 89324"/>
                    <a:gd name="connsiteX2" fmla="*/ 70606 w 82452"/>
                    <a:gd name="connsiteY2" fmla="*/ 76531 h 89324"/>
                    <a:gd name="connsiteX3" fmla="*/ 11847 w 82452"/>
                    <a:gd name="connsiteY3" fmla="*/ 76531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1"/>
                      </a:cubicBezTo>
                      <a:cubicBezTo>
                        <a:pt x="54179" y="93590"/>
                        <a:pt x="27642" y="93590"/>
                        <a:pt x="11847" y="76531"/>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048" name="Freeform: Shape 2047">
                  <a:extLst>
                    <a:ext uri="{FF2B5EF4-FFF2-40B4-BE49-F238E27FC236}">
                      <a16:creationId xmlns:a16="http://schemas.microsoft.com/office/drawing/2014/main" id="{E67B006D-92D2-4001-9CB8-A658D35F111C}"/>
                    </a:ext>
                  </a:extLst>
                </p:cNvPr>
                <p:cNvSpPr/>
                <p:nvPr/>
              </p:nvSpPr>
              <p:spPr>
                <a:xfrm>
                  <a:off x="11243383" y="1966653"/>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049" name="Freeform: Shape 2048">
                  <a:extLst>
                    <a:ext uri="{FF2B5EF4-FFF2-40B4-BE49-F238E27FC236}">
                      <a16:creationId xmlns:a16="http://schemas.microsoft.com/office/drawing/2014/main" id="{E4D3EC41-82F4-4D4D-BD8C-73054543CFFD}"/>
                    </a:ext>
                  </a:extLst>
                </p:cNvPr>
                <p:cNvSpPr/>
                <p:nvPr/>
              </p:nvSpPr>
              <p:spPr>
                <a:xfrm>
                  <a:off x="11427243" y="1613465"/>
                  <a:ext cx="82452" cy="88693"/>
                </a:xfrm>
                <a:custGeom>
                  <a:avLst/>
                  <a:gdLst>
                    <a:gd name="connsiteX0" fmla="*/ 11847 w 82452"/>
                    <a:gd name="connsiteY0" fmla="*/ 12716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6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6"/>
                      </a:moveTo>
                      <a:cubicBezTo>
                        <a:pt x="28274" y="-4343"/>
                        <a:pt x="54811" y="-4343"/>
                        <a:pt x="70606" y="13348"/>
                      </a:cubicBezTo>
                      <a:cubicBezTo>
                        <a:pt x="86402" y="31039"/>
                        <a:pt x="86402" y="58839"/>
                        <a:pt x="70606" y="75899"/>
                      </a:cubicBezTo>
                      <a:cubicBezTo>
                        <a:pt x="54179" y="92958"/>
                        <a:pt x="27642" y="92958"/>
                        <a:pt x="11847" y="75899"/>
                      </a:cubicBezTo>
                      <a:cubicBezTo>
                        <a:pt x="-3949" y="58208"/>
                        <a:pt x="-3949" y="30407"/>
                        <a:pt x="11847" y="12716"/>
                      </a:cubicBezTo>
                      <a:close/>
                    </a:path>
                  </a:pathLst>
                </a:custGeom>
                <a:grpFill/>
                <a:ln w="63120" cap="flat">
                  <a:noFill/>
                  <a:prstDash val="solid"/>
                  <a:miter/>
                </a:ln>
              </p:spPr>
              <p:txBody>
                <a:bodyPr rtlCol="0" anchor="ctr"/>
                <a:lstStyle/>
                <a:p>
                  <a:endParaRPr lang="en-GB"/>
                </a:p>
              </p:txBody>
            </p:sp>
            <p:sp>
              <p:nvSpPr>
                <p:cNvPr id="2050" name="Freeform: Shape 2049">
                  <a:extLst>
                    <a:ext uri="{FF2B5EF4-FFF2-40B4-BE49-F238E27FC236}">
                      <a16:creationId xmlns:a16="http://schemas.microsoft.com/office/drawing/2014/main" id="{6BCA13FE-2D14-4958-AC16-44949A155661}"/>
                    </a:ext>
                  </a:extLst>
                </p:cNvPr>
                <p:cNvSpPr/>
                <p:nvPr/>
              </p:nvSpPr>
              <p:spPr>
                <a:xfrm>
                  <a:off x="11714090" y="1296923"/>
                  <a:ext cx="82452" cy="88693"/>
                </a:xfrm>
                <a:custGeom>
                  <a:avLst/>
                  <a:gdLst>
                    <a:gd name="connsiteX0" fmla="*/ 11847 w 82452"/>
                    <a:gd name="connsiteY0" fmla="*/ 12717 h 88693"/>
                    <a:gd name="connsiteX1" fmla="*/ 70606 w 82452"/>
                    <a:gd name="connsiteY1" fmla="*/ 13348 h 88693"/>
                    <a:gd name="connsiteX2" fmla="*/ 70606 w 82452"/>
                    <a:gd name="connsiteY2" fmla="*/ 75899 h 88693"/>
                    <a:gd name="connsiteX3" fmla="*/ 11847 w 82452"/>
                    <a:gd name="connsiteY3" fmla="*/ 75899 h 88693"/>
                    <a:gd name="connsiteX4" fmla="*/ 11847 w 82452"/>
                    <a:gd name="connsiteY4" fmla="*/ 12717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051" name="Freeform: Shape 2050">
                  <a:extLst>
                    <a:ext uri="{FF2B5EF4-FFF2-40B4-BE49-F238E27FC236}">
                      <a16:creationId xmlns:a16="http://schemas.microsoft.com/office/drawing/2014/main" id="{88507A6E-7D87-4389-8820-D77465861D74}"/>
                    </a:ext>
                  </a:extLst>
                </p:cNvPr>
                <p:cNvSpPr/>
                <p:nvPr/>
              </p:nvSpPr>
              <p:spPr>
                <a:xfrm>
                  <a:off x="11341947" y="1451641"/>
                  <a:ext cx="82452" cy="88692"/>
                </a:xfrm>
                <a:custGeom>
                  <a:avLst/>
                  <a:gdLst>
                    <a:gd name="connsiteX0" fmla="*/ 11847 w 82452"/>
                    <a:gd name="connsiteY0" fmla="*/ 12794 h 88692"/>
                    <a:gd name="connsiteX1" fmla="*/ 70606 w 82452"/>
                    <a:gd name="connsiteY1" fmla="*/ 12794 h 88692"/>
                    <a:gd name="connsiteX2" fmla="*/ 70606 w 82452"/>
                    <a:gd name="connsiteY2" fmla="*/ 75977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0" y="-4265"/>
                        <a:pt x="70606" y="12794"/>
                      </a:cubicBezTo>
                      <a:cubicBezTo>
                        <a:pt x="86401" y="30485"/>
                        <a:pt x="86401" y="58285"/>
                        <a:pt x="70606" y="75977"/>
                      </a:cubicBezTo>
                      <a:cubicBezTo>
                        <a:pt x="54179" y="93035"/>
                        <a:pt x="27642" y="93035"/>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052" name="Freeform: Shape 2051">
                  <a:extLst>
                    <a:ext uri="{FF2B5EF4-FFF2-40B4-BE49-F238E27FC236}">
                      <a16:creationId xmlns:a16="http://schemas.microsoft.com/office/drawing/2014/main" id="{66DAF762-A4F2-4CE1-9188-B1C6140A9DEF}"/>
                    </a:ext>
                  </a:extLst>
                </p:cNvPr>
                <p:cNvSpPr/>
                <p:nvPr/>
              </p:nvSpPr>
              <p:spPr>
                <a:xfrm>
                  <a:off x="10957168"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053" name="Freeform: Shape 2052">
                  <a:extLst>
                    <a:ext uri="{FF2B5EF4-FFF2-40B4-BE49-F238E27FC236}">
                      <a16:creationId xmlns:a16="http://schemas.microsoft.com/office/drawing/2014/main" id="{DCD57C01-0953-4038-ACBB-F912B609593C}"/>
                    </a:ext>
                  </a:extLst>
                </p:cNvPr>
                <p:cNvSpPr/>
                <p:nvPr/>
              </p:nvSpPr>
              <p:spPr>
                <a:xfrm>
                  <a:off x="10780258" y="147565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3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6"/>
                        <a:pt x="86402" y="58286"/>
                        <a:pt x="70606" y="75977"/>
                      </a:cubicBezTo>
                      <a:cubicBezTo>
                        <a:pt x="54179" y="93036"/>
                        <a:pt x="27642" y="93036"/>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054" name="Freeform: Shape 2053">
                  <a:extLst>
                    <a:ext uri="{FF2B5EF4-FFF2-40B4-BE49-F238E27FC236}">
                      <a16:creationId xmlns:a16="http://schemas.microsoft.com/office/drawing/2014/main" id="{D87FF21E-53B6-4E2C-875E-BFE79EEAEDB4}"/>
                    </a:ext>
                  </a:extLst>
                </p:cNvPr>
                <p:cNvSpPr/>
                <p:nvPr/>
              </p:nvSpPr>
              <p:spPr>
                <a:xfrm>
                  <a:off x="10639362" y="1417523"/>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4"/>
                        <a:pt x="86402" y="58285"/>
                        <a:pt x="70606" y="75977"/>
                      </a:cubicBezTo>
                      <a:cubicBezTo>
                        <a:pt x="54179" y="93036"/>
                        <a:pt x="27642" y="93036"/>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055" name="Freeform: Shape 2054">
                  <a:extLst>
                    <a:ext uri="{FF2B5EF4-FFF2-40B4-BE49-F238E27FC236}">
                      <a16:creationId xmlns:a16="http://schemas.microsoft.com/office/drawing/2014/main" id="{26F67B1F-C9AE-460D-94E2-CDF2BDC4B4A9}"/>
                    </a:ext>
                  </a:extLst>
                </p:cNvPr>
                <p:cNvSpPr/>
                <p:nvPr/>
              </p:nvSpPr>
              <p:spPr>
                <a:xfrm>
                  <a:off x="10585025"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056" name="Freeform: Shape 2055">
                  <a:extLst>
                    <a:ext uri="{FF2B5EF4-FFF2-40B4-BE49-F238E27FC236}">
                      <a16:creationId xmlns:a16="http://schemas.microsoft.com/office/drawing/2014/main" id="{447E3550-8F01-4E85-9BF2-FF57BF3429F6}"/>
                    </a:ext>
                  </a:extLst>
                </p:cNvPr>
                <p:cNvSpPr/>
                <p:nvPr/>
              </p:nvSpPr>
              <p:spPr>
                <a:xfrm>
                  <a:off x="11034250" y="972167"/>
                  <a:ext cx="82452" cy="88692"/>
                </a:xfrm>
                <a:custGeom>
                  <a:avLst/>
                  <a:gdLst>
                    <a:gd name="connsiteX0" fmla="*/ 11847 w 82452"/>
                    <a:gd name="connsiteY0" fmla="*/ 12717 h 88692"/>
                    <a:gd name="connsiteX1" fmla="*/ 70606 w 82452"/>
                    <a:gd name="connsiteY1" fmla="*/ 13348 h 88692"/>
                    <a:gd name="connsiteX2" fmla="*/ 70606 w 82452"/>
                    <a:gd name="connsiteY2" fmla="*/ 75899 h 88692"/>
                    <a:gd name="connsiteX3" fmla="*/ 11847 w 82452"/>
                    <a:gd name="connsiteY3" fmla="*/ 75899 h 88692"/>
                    <a:gd name="connsiteX4" fmla="*/ 11847 w 82452"/>
                    <a:gd name="connsiteY4" fmla="*/ 12717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17"/>
                      </a:moveTo>
                      <a:cubicBezTo>
                        <a:pt x="28274" y="-4343"/>
                        <a:pt x="54811" y="-4343"/>
                        <a:pt x="70606" y="13348"/>
                      </a:cubicBezTo>
                      <a:cubicBezTo>
                        <a:pt x="86402" y="31039"/>
                        <a:pt x="86402" y="58839"/>
                        <a:pt x="70606" y="75899"/>
                      </a:cubicBezTo>
                      <a:cubicBezTo>
                        <a:pt x="54179" y="92958"/>
                        <a:pt x="27642" y="92958"/>
                        <a:pt x="11847" y="75899"/>
                      </a:cubicBezTo>
                      <a:cubicBezTo>
                        <a:pt x="-3949" y="58207"/>
                        <a:pt x="-3949" y="30407"/>
                        <a:pt x="11847" y="12717"/>
                      </a:cubicBezTo>
                      <a:close/>
                    </a:path>
                  </a:pathLst>
                </a:custGeom>
                <a:grpFill/>
                <a:ln w="63120" cap="flat">
                  <a:noFill/>
                  <a:prstDash val="solid"/>
                  <a:miter/>
                </a:ln>
              </p:spPr>
              <p:txBody>
                <a:bodyPr rtlCol="0" anchor="ctr"/>
                <a:lstStyle/>
                <a:p>
                  <a:endParaRPr lang="en-GB"/>
                </a:p>
              </p:txBody>
            </p:sp>
            <p:sp>
              <p:nvSpPr>
                <p:cNvPr id="2057" name="Freeform: Shape 2056">
                  <a:extLst>
                    <a:ext uri="{FF2B5EF4-FFF2-40B4-BE49-F238E27FC236}">
                      <a16:creationId xmlns:a16="http://schemas.microsoft.com/office/drawing/2014/main" id="{858C8503-48F8-4445-8324-6A413533C978}"/>
                    </a:ext>
                  </a:extLst>
                </p:cNvPr>
                <p:cNvSpPr/>
                <p:nvPr/>
              </p:nvSpPr>
              <p:spPr>
                <a:xfrm>
                  <a:off x="11038673" y="860888"/>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058" name="Freeform: Shape 2057">
                  <a:extLst>
                    <a:ext uri="{FF2B5EF4-FFF2-40B4-BE49-F238E27FC236}">
                      <a16:creationId xmlns:a16="http://schemas.microsoft.com/office/drawing/2014/main" id="{002CAFA6-3033-4CDB-AD24-19A58CA16ABF}"/>
                    </a:ext>
                  </a:extLst>
                </p:cNvPr>
                <p:cNvSpPr/>
                <p:nvPr/>
              </p:nvSpPr>
              <p:spPr>
                <a:xfrm>
                  <a:off x="11496111" y="928493"/>
                  <a:ext cx="82452" cy="88139"/>
                </a:xfrm>
                <a:custGeom>
                  <a:avLst/>
                  <a:gdLst>
                    <a:gd name="connsiteX0" fmla="*/ 11847 w 82452"/>
                    <a:gd name="connsiteY0" fmla="*/ 12794 h 88139"/>
                    <a:gd name="connsiteX1" fmla="*/ 70606 w 82452"/>
                    <a:gd name="connsiteY1" fmla="*/ 12794 h 88139"/>
                    <a:gd name="connsiteX2" fmla="*/ 70606 w 82452"/>
                    <a:gd name="connsiteY2" fmla="*/ 75345 h 88139"/>
                    <a:gd name="connsiteX3" fmla="*/ 11847 w 82452"/>
                    <a:gd name="connsiteY3" fmla="*/ 75345 h 88139"/>
                    <a:gd name="connsiteX4" fmla="*/ 11847 w 82452"/>
                    <a:gd name="connsiteY4" fmla="*/ 12163 h 8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9">
                      <a:moveTo>
                        <a:pt x="11847" y="12794"/>
                      </a:moveTo>
                      <a:cubicBezTo>
                        <a:pt x="28274" y="-4265"/>
                        <a:pt x="54811" y="-4265"/>
                        <a:pt x="70606" y="12794"/>
                      </a:cubicBezTo>
                      <a:cubicBezTo>
                        <a:pt x="86402" y="30485"/>
                        <a:pt x="86402" y="58286"/>
                        <a:pt x="70606" y="75345"/>
                      </a:cubicBezTo>
                      <a:cubicBezTo>
                        <a:pt x="54179" y="92404"/>
                        <a:pt x="27642" y="92404"/>
                        <a:pt x="11847" y="75345"/>
                      </a:cubicBezTo>
                      <a:cubicBezTo>
                        <a:pt x="-3949" y="57654"/>
                        <a:pt x="-3949" y="29854"/>
                        <a:pt x="11847" y="12163"/>
                      </a:cubicBezTo>
                      <a:close/>
                    </a:path>
                  </a:pathLst>
                </a:custGeom>
                <a:grpFill/>
                <a:ln w="63120" cap="flat">
                  <a:noFill/>
                  <a:prstDash val="solid"/>
                  <a:miter/>
                </a:ln>
              </p:spPr>
              <p:txBody>
                <a:bodyPr rtlCol="0" anchor="ctr"/>
                <a:lstStyle/>
                <a:p>
                  <a:endParaRPr lang="en-GB"/>
                </a:p>
              </p:txBody>
            </p:sp>
            <p:sp>
              <p:nvSpPr>
                <p:cNvPr id="2059" name="Freeform: Shape 2058">
                  <a:extLst>
                    <a:ext uri="{FF2B5EF4-FFF2-40B4-BE49-F238E27FC236}">
                      <a16:creationId xmlns:a16="http://schemas.microsoft.com/office/drawing/2014/main" id="{68176CDC-3E06-4B05-A75B-A81BF903E595}"/>
                    </a:ext>
                  </a:extLst>
                </p:cNvPr>
                <p:cNvSpPr/>
                <p:nvPr/>
              </p:nvSpPr>
              <p:spPr>
                <a:xfrm>
                  <a:off x="10290597" y="937970"/>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060" name="Freeform: Shape 2059">
                  <a:extLst>
                    <a:ext uri="{FF2B5EF4-FFF2-40B4-BE49-F238E27FC236}">
                      <a16:creationId xmlns:a16="http://schemas.microsoft.com/office/drawing/2014/main" id="{F3464781-FD72-4D9E-930D-8650EA091ECD}"/>
                    </a:ext>
                  </a:extLst>
                </p:cNvPr>
                <p:cNvSpPr/>
                <p:nvPr/>
              </p:nvSpPr>
              <p:spPr>
                <a:xfrm>
                  <a:off x="10930000" y="908907"/>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29853"/>
                        <a:pt x="86402" y="58285"/>
                        <a:pt x="70606" y="75977"/>
                      </a:cubicBezTo>
                      <a:cubicBezTo>
                        <a:pt x="54179" y="93036"/>
                        <a:pt x="27642" y="93036"/>
                        <a:pt x="11847" y="75977"/>
                      </a:cubicBezTo>
                      <a:cubicBezTo>
                        <a:pt x="-3949" y="58285"/>
                        <a:pt x="-3949" y="30485"/>
                        <a:pt x="11847" y="13426"/>
                      </a:cubicBezTo>
                      <a:close/>
                    </a:path>
                  </a:pathLst>
                </a:custGeom>
                <a:grpFill/>
                <a:ln w="63120" cap="flat">
                  <a:noFill/>
                  <a:prstDash val="solid"/>
                  <a:miter/>
                </a:ln>
              </p:spPr>
              <p:txBody>
                <a:bodyPr rtlCol="0" anchor="ctr"/>
                <a:lstStyle/>
                <a:p>
                  <a:endParaRPr lang="en-GB"/>
                </a:p>
              </p:txBody>
            </p:sp>
            <p:sp>
              <p:nvSpPr>
                <p:cNvPr id="2061" name="Freeform: Shape 2060">
                  <a:extLst>
                    <a:ext uri="{FF2B5EF4-FFF2-40B4-BE49-F238E27FC236}">
                      <a16:creationId xmlns:a16="http://schemas.microsoft.com/office/drawing/2014/main" id="{77051EEE-C2DB-48C1-87FA-1DC21CEECF48}"/>
                    </a:ext>
                  </a:extLst>
                </p:cNvPr>
                <p:cNvSpPr/>
                <p:nvPr/>
              </p:nvSpPr>
              <p:spPr>
                <a:xfrm>
                  <a:off x="10576180" y="2764565"/>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3426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917"/>
                        <a:pt x="-3949" y="30485"/>
                        <a:pt x="11847" y="13426"/>
                      </a:cubicBezTo>
                      <a:close/>
                    </a:path>
                  </a:pathLst>
                </a:custGeom>
                <a:grpFill/>
                <a:ln w="63120" cap="flat">
                  <a:noFill/>
                  <a:prstDash val="solid"/>
                  <a:miter/>
                </a:ln>
              </p:spPr>
              <p:txBody>
                <a:bodyPr rtlCol="0" anchor="ctr"/>
                <a:lstStyle/>
                <a:p>
                  <a:endParaRPr lang="en-GB"/>
                </a:p>
              </p:txBody>
            </p:sp>
            <p:sp>
              <p:nvSpPr>
                <p:cNvPr id="2062" name="Freeform: Shape 2061">
                  <a:extLst>
                    <a:ext uri="{FF2B5EF4-FFF2-40B4-BE49-F238E27FC236}">
                      <a16:creationId xmlns:a16="http://schemas.microsoft.com/office/drawing/2014/main" id="{B2E3335A-18D4-4370-A515-6BD06A7EF33D}"/>
                    </a:ext>
                  </a:extLst>
                </p:cNvPr>
                <p:cNvSpPr/>
                <p:nvPr/>
              </p:nvSpPr>
              <p:spPr>
                <a:xfrm>
                  <a:off x="10888931" y="2739924"/>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063" name="Freeform: Shape 2062">
                  <a:extLst>
                    <a:ext uri="{FF2B5EF4-FFF2-40B4-BE49-F238E27FC236}">
                      <a16:creationId xmlns:a16="http://schemas.microsoft.com/office/drawing/2014/main" id="{02CC268D-5694-43BC-AC32-175B3D343D97}"/>
                    </a:ext>
                  </a:extLst>
                </p:cNvPr>
                <p:cNvSpPr/>
                <p:nvPr/>
              </p:nvSpPr>
              <p:spPr>
                <a:xfrm>
                  <a:off x="10731364" y="886708"/>
                  <a:ext cx="134748" cy="143909"/>
                </a:xfrm>
                <a:custGeom>
                  <a:avLst/>
                  <a:gdLst>
                    <a:gd name="connsiteX0" fmla="*/ 20304 w 134748"/>
                    <a:gd name="connsiteY0" fmla="*/ 20461 h 143909"/>
                    <a:gd name="connsiteX1" fmla="*/ 115709 w 134748"/>
                    <a:gd name="connsiteY1" fmla="*/ 21725 h 143909"/>
                    <a:gd name="connsiteX2" fmla="*/ 114445 w 134748"/>
                    <a:gd name="connsiteY2" fmla="*/ 123448 h 143909"/>
                    <a:gd name="connsiteX3" fmla="*/ 19040 w 134748"/>
                    <a:gd name="connsiteY3" fmla="*/ 122184 h 143909"/>
                    <a:gd name="connsiteX4" fmla="*/ 20304 w 134748"/>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8" h="143909">
                      <a:moveTo>
                        <a:pt x="20304" y="20461"/>
                      </a:moveTo>
                      <a:cubicBezTo>
                        <a:pt x="46840" y="-7339"/>
                        <a:pt x="89172" y="-6707"/>
                        <a:pt x="115709" y="21725"/>
                      </a:cubicBezTo>
                      <a:cubicBezTo>
                        <a:pt x="141614" y="50157"/>
                        <a:pt x="140982" y="95648"/>
                        <a:pt x="114445" y="123448"/>
                      </a:cubicBezTo>
                      <a:cubicBezTo>
                        <a:pt x="87908" y="151248"/>
                        <a:pt x="45577" y="150616"/>
                        <a:pt x="19040" y="122184"/>
                      </a:cubicBezTo>
                      <a:cubicBezTo>
                        <a:pt x="-6865" y="93752"/>
                        <a:pt x="-6233" y="48261"/>
                        <a:pt x="20304" y="20461"/>
                      </a:cubicBezTo>
                      <a:close/>
                    </a:path>
                  </a:pathLst>
                </a:custGeom>
                <a:grpFill/>
                <a:ln w="63120" cap="flat">
                  <a:noFill/>
                  <a:prstDash val="solid"/>
                  <a:miter/>
                </a:ln>
              </p:spPr>
              <p:txBody>
                <a:bodyPr rtlCol="0" anchor="ctr"/>
                <a:lstStyle/>
                <a:p>
                  <a:endParaRPr lang="en-GB"/>
                </a:p>
              </p:txBody>
            </p:sp>
            <p:sp>
              <p:nvSpPr>
                <p:cNvPr id="2064" name="Freeform: Shape 2063">
                  <a:extLst>
                    <a:ext uri="{FF2B5EF4-FFF2-40B4-BE49-F238E27FC236}">
                      <a16:creationId xmlns:a16="http://schemas.microsoft.com/office/drawing/2014/main" id="{5039A615-568C-4862-91EE-0BFFD8564048}"/>
                    </a:ext>
                  </a:extLst>
                </p:cNvPr>
                <p:cNvSpPr/>
                <p:nvPr/>
              </p:nvSpPr>
              <p:spPr>
                <a:xfrm>
                  <a:off x="11224817" y="2713303"/>
                  <a:ext cx="134990" cy="143909"/>
                </a:xfrm>
                <a:custGeom>
                  <a:avLst/>
                  <a:gdLst>
                    <a:gd name="connsiteX0" fmla="*/ 20304 w 134990"/>
                    <a:gd name="connsiteY0" fmla="*/ 20461 h 143909"/>
                    <a:gd name="connsiteX1" fmla="*/ 115709 w 134990"/>
                    <a:gd name="connsiteY1" fmla="*/ 21725 h 143909"/>
                    <a:gd name="connsiteX2" fmla="*/ 114445 w 134990"/>
                    <a:gd name="connsiteY2" fmla="*/ 123448 h 143909"/>
                    <a:gd name="connsiteX3" fmla="*/ 19040 w 134990"/>
                    <a:gd name="connsiteY3" fmla="*/ 122184 h 143909"/>
                    <a:gd name="connsiteX4" fmla="*/ 20304 w 134990"/>
                    <a:gd name="connsiteY4" fmla="*/ 20461 h 143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90" h="143909">
                      <a:moveTo>
                        <a:pt x="20304" y="20461"/>
                      </a:moveTo>
                      <a:cubicBezTo>
                        <a:pt x="46840" y="-7339"/>
                        <a:pt x="89172" y="-6707"/>
                        <a:pt x="115709" y="21725"/>
                      </a:cubicBezTo>
                      <a:cubicBezTo>
                        <a:pt x="142245" y="50157"/>
                        <a:pt x="140981" y="95648"/>
                        <a:pt x="114445" y="123448"/>
                      </a:cubicBezTo>
                      <a:cubicBezTo>
                        <a:pt x="87909" y="151248"/>
                        <a:pt x="45576" y="150616"/>
                        <a:pt x="19040" y="122184"/>
                      </a:cubicBezTo>
                      <a:cubicBezTo>
                        <a:pt x="-6864" y="93753"/>
                        <a:pt x="-6233" y="48261"/>
                        <a:pt x="20304" y="20461"/>
                      </a:cubicBezTo>
                      <a:close/>
                    </a:path>
                  </a:pathLst>
                </a:custGeom>
                <a:grpFill/>
                <a:ln w="63120" cap="flat">
                  <a:noFill/>
                  <a:prstDash val="solid"/>
                  <a:miter/>
                </a:ln>
              </p:spPr>
              <p:txBody>
                <a:bodyPr rtlCol="0" anchor="ctr"/>
                <a:lstStyle/>
                <a:p>
                  <a:endParaRPr lang="en-GB"/>
                </a:p>
              </p:txBody>
            </p:sp>
            <p:sp>
              <p:nvSpPr>
                <p:cNvPr id="2065" name="Freeform: Shape 2064">
                  <a:extLst>
                    <a:ext uri="{FF2B5EF4-FFF2-40B4-BE49-F238E27FC236}">
                      <a16:creationId xmlns:a16="http://schemas.microsoft.com/office/drawing/2014/main" id="{5248DF43-F2F6-42D7-AF71-7C99A1ADA648}"/>
                    </a:ext>
                  </a:extLst>
                </p:cNvPr>
                <p:cNvSpPr/>
                <p:nvPr/>
              </p:nvSpPr>
              <p:spPr>
                <a:xfrm>
                  <a:off x="11727358" y="1052330"/>
                  <a:ext cx="82452" cy="88692"/>
                </a:xfrm>
                <a:custGeom>
                  <a:avLst/>
                  <a:gdLst>
                    <a:gd name="connsiteX0" fmla="*/ 11847 w 82452"/>
                    <a:gd name="connsiteY0" fmla="*/ 12794 h 88692"/>
                    <a:gd name="connsiteX1" fmla="*/ 70606 w 82452"/>
                    <a:gd name="connsiteY1" fmla="*/ 12794 h 88692"/>
                    <a:gd name="connsiteX2" fmla="*/ 70606 w 82452"/>
                    <a:gd name="connsiteY2" fmla="*/ 75976 h 88692"/>
                    <a:gd name="connsiteX3" fmla="*/ 11847 w 82452"/>
                    <a:gd name="connsiteY3" fmla="*/ 75345 h 88692"/>
                    <a:gd name="connsiteX4" fmla="*/ 11847 w 82452"/>
                    <a:gd name="connsiteY4" fmla="*/ 12794 h 8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2">
                      <a:moveTo>
                        <a:pt x="11847" y="12794"/>
                      </a:moveTo>
                      <a:cubicBezTo>
                        <a:pt x="28274" y="-4265"/>
                        <a:pt x="54811" y="-4265"/>
                        <a:pt x="70606" y="12794"/>
                      </a:cubicBezTo>
                      <a:cubicBezTo>
                        <a:pt x="86402" y="30485"/>
                        <a:pt x="86402" y="58285"/>
                        <a:pt x="70606" y="75976"/>
                      </a:cubicBezTo>
                      <a:cubicBezTo>
                        <a:pt x="54179" y="93036"/>
                        <a:pt x="27642" y="93036"/>
                        <a:pt x="11847" y="75345"/>
                      </a:cubicBezTo>
                      <a:cubicBezTo>
                        <a:pt x="-3949" y="57654"/>
                        <a:pt x="-3949" y="29853"/>
                        <a:pt x="11847" y="12794"/>
                      </a:cubicBezTo>
                      <a:close/>
                    </a:path>
                  </a:pathLst>
                </a:custGeom>
                <a:grpFill/>
                <a:ln w="63120" cap="flat">
                  <a:noFill/>
                  <a:prstDash val="solid"/>
                  <a:miter/>
                </a:ln>
              </p:spPr>
              <p:txBody>
                <a:bodyPr rtlCol="0" anchor="ctr"/>
                <a:lstStyle/>
                <a:p>
                  <a:endParaRPr lang="en-GB"/>
                </a:p>
              </p:txBody>
            </p:sp>
            <p:sp>
              <p:nvSpPr>
                <p:cNvPr id="2066" name="Freeform: Shape 2065">
                  <a:extLst>
                    <a:ext uri="{FF2B5EF4-FFF2-40B4-BE49-F238E27FC236}">
                      <a16:creationId xmlns:a16="http://schemas.microsoft.com/office/drawing/2014/main" id="{125E722E-5FB5-4E11-AF79-F9FE7C77A942}"/>
                    </a:ext>
                  </a:extLst>
                </p:cNvPr>
                <p:cNvSpPr/>
                <p:nvPr/>
              </p:nvSpPr>
              <p:spPr>
                <a:xfrm>
                  <a:off x="11884050" y="775670"/>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067" name="Freeform: Shape 2066">
                  <a:extLst>
                    <a:ext uri="{FF2B5EF4-FFF2-40B4-BE49-F238E27FC236}">
                      <a16:creationId xmlns:a16="http://schemas.microsoft.com/office/drawing/2014/main" id="{FFC4510B-E9B4-41E1-A68A-951BF5348D47}"/>
                    </a:ext>
                  </a:extLst>
                </p:cNvPr>
                <p:cNvSpPr/>
                <p:nvPr/>
              </p:nvSpPr>
              <p:spPr>
                <a:xfrm>
                  <a:off x="10023336" y="1078313"/>
                  <a:ext cx="82452" cy="89324"/>
                </a:xfrm>
                <a:custGeom>
                  <a:avLst/>
                  <a:gdLst>
                    <a:gd name="connsiteX0" fmla="*/ 11847 w 82452"/>
                    <a:gd name="connsiteY0" fmla="*/ 12716 h 89324"/>
                    <a:gd name="connsiteX1" fmla="*/ 70606 w 82452"/>
                    <a:gd name="connsiteY1" fmla="*/ 13348 h 89324"/>
                    <a:gd name="connsiteX2" fmla="*/ 70606 w 82452"/>
                    <a:gd name="connsiteY2" fmla="*/ 76530 h 89324"/>
                    <a:gd name="connsiteX3" fmla="*/ 11847 w 82452"/>
                    <a:gd name="connsiteY3" fmla="*/ 76530 h 89324"/>
                    <a:gd name="connsiteX4" fmla="*/ 11847 w 82452"/>
                    <a:gd name="connsiteY4" fmla="*/ 13348 h 8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9324">
                      <a:moveTo>
                        <a:pt x="11847" y="12716"/>
                      </a:moveTo>
                      <a:cubicBezTo>
                        <a:pt x="28274" y="-4343"/>
                        <a:pt x="54811" y="-4343"/>
                        <a:pt x="70606" y="13348"/>
                      </a:cubicBezTo>
                      <a:cubicBezTo>
                        <a:pt x="86402" y="31039"/>
                        <a:pt x="86402" y="58839"/>
                        <a:pt x="70606" y="76530"/>
                      </a:cubicBezTo>
                      <a:cubicBezTo>
                        <a:pt x="54179" y="93590"/>
                        <a:pt x="27642" y="93590"/>
                        <a:pt x="11847" y="76530"/>
                      </a:cubicBezTo>
                      <a:cubicBezTo>
                        <a:pt x="-3949" y="58839"/>
                        <a:pt x="-3949" y="31039"/>
                        <a:pt x="11847" y="13348"/>
                      </a:cubicBezTo>
                      <a:close/>
                    </a:path>
                  </a:pathLst>
                </a:custGeom>
                <a:grpFill/>
                <a:ln w="63120" cap="flat">
                  <a:noFill/>
                  <a:prstDash val="solid"/>
                  <a:miter/>
                </a:ln>
              </p:spPr>
              <p:txBody>
                <a:bodyPr rtlCol="0" anchor="ctr"/>
                <a:lstStyle/>
                <a:p>
                  <a:endParaRPr lang="en-GB"/>
                </a:p>
              </p:txBody>
            </p:sp>
            <p:sp>
              <p:nvSpPr>
                <p:cNvPr id="2068" name="Freeform: Shape 2067">
                  <a:extLst>
                    <a:ext uri="{FF2B5EF4-FFF2-40B4-BE49-F238E27FC236}">
                      <a16:creationId xmlns:a16="http://schemas.microsoft.com/office/drawing/2014/main" id="{794DCC4F-043D-4499-BE2E-46F28352BCB3}"/>
                    </a:ext>
                  </a:extLst>
                </p:cNvPr>
                <p:cNvSpPr/>
                <p:nvPr/>
              </p:nvSpPr>
              <p:spPr>
                <a:xfrm>
                  <a:off x="10228046" y="1249458"/>
                  <a:ext cx="82452" cy="88693"/>
                </a:xfrm>
                <a:custGeom>
                  <a:avLst/>
                  <a:gdLst>
                    <a:gd name="connsiteX0" fmla="*/ 11847 w 82452"/>
                    <a:gd name="connsiteY0" fmla="*/ 12794 h 88693"/>
                    <a:gd name="connsiteX1" fmla="*/ 70606 w 82452"/>
                    <a:gd name="connsiteY1" fmla="*/ 12794 h 88693"/>
                    <a:gd name="connsiteX2" fmla="*/ 70606 w 82452"/>
                    <a:gd name="connsiteY2" fmla="*/ 75977 h 88693"/>
                    <a:gd name="connsiteX3" fmla="*/ 11847 w 82452"/>
                    <a:gd name="connsiteY3" fmla="*/ 75345 h 88693"/>
                    <a:gd name="connsiteX4" fmla="*/ 11847 w 82452"/>
                    <a:gd name="connsiteY4" fmla="*/ 12162 h 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693">
                      <a:moveTo>
                        <a:pt x="11847" y="12794"/>
                      </a:moveTo>
                      <a:cubicBezTo>
                        <a:pt x="28274" y="-4265"/>
                        <a:pt x="54811" y="-4265"/>
                        <a:pt x="70606" y="12794"/>
                      </a:cubicBezTo>
                      <a:cubicBezTo>
                        <a:pt x="86402" y="30485"/>
                        <a:pt x="86402" y="58285"/>
                        <a:pt x="70606" y="75977"/>
                      </a:cubicBezTo>
                      <a:cubicBezTo>
                        <a:pt x="54179" y="93036"/>
                        <a:pt x="27642" y="93036"/>
                        <a:pt x="11847" y="75345"/>
                      </a:cubicBezTo>
                      <a:cubicBezTo>
                        <a:pt x="-3949" y="57654"/>
                        <a:pt x="-3949" y="29854"/>
                        <a:pt x="11847" y="12162"/>
                      </a:cubicBezTo>
                      <a:close/>
                    </a:path>
                  </a:pathLst>
                </a:custGeom>
                <a:grpFill/>
                <a:ln w="63120" cap="flat">
                  <a:noFill/>
                  <a:prstDash val="solid"/>
                  <a:miter/>
                </a:ln>
              </p:spPr>
              <p:txBody>
                <a:bodyPr rtlCol="0" anchor="ctr"/>
                <a:lstStyle/>
                <a:p>
                  <a:endParaRPr lang="en-GB"/>
                </a:p>
              </p:txBody>
            </p:sp>
            <p:sp>
              <p:nvSpPr>
                <p:cNvPr id="2069" name="Freeform: Shape 2068">
                  <a:extLst>
                    <a:ext uri="{FF2B5EF4-FFF2-40B4-BE49-F238E27FC236}">
                      <a16:creationId xmlns:a16="http://schemas.microsoft.com/office/drawing/2014/main" id="{7D01F6E8-C8AA-4BA4-890C-78A21654DCA1}"/>
                    </a:ext>
                  </a:extLst>
                </p:cNvPr>
                <p:cNvSpPr/>
                <p:nvPr/>
              </p:nvSpPr>
              <p:spPr>
                <a:xfrm>
                  <a:off x="10067564" y="1209022"/>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5"/>
                        <a:pt x="70606" y="75977"/>
                      </a:cubicBezTo>
                      <a:cubicBezTo>
                        <a:pt x="54179" y="93035"/>
                        <a:pt x="27642" y="93035"/>
                        <a:pt x="11847" y="75977"/>
                      </a:cubicBezTo>
                      <a:cubicBezTo>
                        <a:pt x="-3949" y="58285"/>
                        <a:pt x="-3949" y="30485"/>
                        <a:pt x="11847" y="12794"/>
                      </a:cubicBezTo>
                      <a:close/>
                    </a:path>
                  </a:pathLst>
                </a:custGeom>
                <a:grpFill/>
                <a:ln w="63120" cap="flat">
                  <a:noFill/>
                  <a:prstDash val="solid"/>
                  <a:miter/>
                </a:ln>
              </p:spPr>
              <p:txBody>
                <a:bodyPr rtlCol="0" anchor="ctr"/>
                <a:lstStyle/>
                <a:p>
                  <a:endParaRPr lang="en-GB"/>
                </a:p>
              </p:txBody>
            </p:sp>
            <p:sp>
              <p:nvSpPr>
                <p:cNvPr id="2070" name="Freeform: Shape 2069">
                  <a:extLst>
                    <a:ext uri="{FF2B5EF4-FFF2-40B4-BE49-F238E27FC236}">
                      <a16:creationId xmlns:a16="http://schemas.microsoft.com/office/drawing/2014/main" id="{1FD93045-6B5C-44A0-A587-41B4C4030FA9}"/>
                    </a:ext>
                  </a:extLst>
                </p:cNvPr>
                <p:cNvSpPr/>
                <p:nvPr/>
              </p:nvSpPr>
              <p:spPr>
                <a:xfrm>
                  <a:off x="10759408" y="1846529"/>
                  <a:ext cx="82452" cy="88138"/>
                </a:xfrm>
                <a:custGeom>
                  <a:avLst/>
                  <a:gdLst>
                    <a:gd name="connsiteX0" fmla="*/ 11847 w 82452"/>
                    <a:gd name="connsiteY0" fmla="*/ 12794 h 88138"/>
                    <a:gd name="connsiteX1" fmla="*/ 70606 w 82452"/>
                    <a:gd name="connsiteY1" fmla="*/ 12794 h 88138"/>
                    <a:gd name="connsiteX2" fmla="*/ 70606 w 82452"/>
                    <a:gd name="connsiteY2" fmla="*/ 75345 h 88138"/>
                    <a:gd name="connsiteX3" fmla="*/ 11847 w 82452"/>
                    <a:gd name="connsiteY3" fmla="*/ 75345 h 88138"/>
                    <a:gd name="connsiteX4" fmla="*/ 11847 w 82452"/>
                    <a:gd name="connsiteY4" fmla="*/ 12162 h 8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138">
                      <a:moveTo>
                        <a:pt x="11847" y="12794"/>
                      </a:moveTo>
                      <a:cubicBezTo>
                        <a:pt x="28274" y="-4265"/>
                        <a:pt x="54811" y="-4265"/>
                        <a:pt x="70606" y="12794"/>
                      </a:cubicBezTo>
                      <a:cubicBezTo>
                        <a:pt x="86402" y="30485"/>
                        <a:pt x="86402" y="58285"/>
                        <a:pt x="70606" y="75345"/>
                      </a:cubicBezTo>
                      <a:cubicBezTo>
                        <a:pt x="54179" y="92404"/>
                        <a:pt x="27642" y="92404"/>
                        <a:pt x="11847" y="75345"/>
                      </a:cubicBezTo>
                      <a:cubicBezTo>
                        <a:pt x="-3949" y="57654"/>
                        <a:pt x="-3949" y="29853"/>
                        <a:pt x="11847" y="12162"/>
                      </a:cubicBezTo>
                      <a:close/>
                    </a:path>
                  </a:pathLst>
                </a:custGeom>
                <a:grpFill/>
                <a:ln w="63120" cap="flat">
                  <a:noFill/>
                  <a:prstDash val="solid"/>
                  <a:miter/>
                </a:ln>
              </p:spPr>
              <p:txBody>
                <a:bodyPr rtlCol="0" anchor="ctr"/>
                <a:lstStyle/>
                <a:p>
                  <a:endParaRPr lang="en-GB"/>
                </a:p>
              </p:txBody>
            </p:sp>
            <p:sp>
              <p:nvSpPr>
                <p:cNvPr id="2071" name="Freeform: Shape 2070">
                  <a:extLst>
                    <a:ext uri="{FF2B5EF4-FFF2-40B4-BE49-F238E27FC236}">
                      <a16:creationId xmlns:a16="http://schemas.microsoft.com/office/drawing/2014/main" id="{696753B1-0EAF-4D06-8D22-BD7E19D945CA}"/>
                    </a:ext>
                  </a:extLst>
                </p:cNvPr>
                <p:cNvSpPr/>
                <p:nvPr/>
              </p:nvSpPr>
              <p:spPr>
                <a:xfrm>
                  <a:off x="10517421" y="1821256"/>
                  <a:ext cx="82452" cy="88770"/>
                </a:xfrm>
                <a:custGeom>
                  <a:avLst/>
                  <a:gdLst>
                    <a:gd name="connsiteX0" fmla="*/ 11847 w 82452"/>
                    <a:gd name="connsiteY0" fmla="*/ 12794 h 88770"/>
                    <a:gd name="connsiteX1" fmla="*/ 70606 w 82452"/>
                    <a:gd name="connsiteY1" fmla="*/ 12794 h 88770"/>
                    <a:gd name="connsiteX2" fmla="*/ 70606 w 82452"/>
                    <a:gd name="connsiteY2" fmla="*/ 75977 h 88770"/>
                    <a:gd name="connsiteX3" fmla="*/ 11847 w 82452"/>
                    <a:gd name="connsiteY3" fmla="*/ 75977 h 88770"/>
                    <a:gd name="connsiteX4" fmla="*/ 11847 w 82452"/>
                    <a:gd name="connsiteY4" fmla="*/ 12794 h 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2" h="88770">
                      <a:moveTo>
                        <a:pt x="11847" y="12794"/>
                      </a:moveTo>
                      <a:cubicBezTo>
                        <a:pt x="28274" y="-4265"/>
                        <a:pt x="54811" y="-4265"/>
                        <a:pt x="70606" y="12794"/>
                      </a:cubicBezTo>
                      <a:cubicBezTo>
                        <a:pt x="86402" y="30485"/>
                        <a:pt x="86402" y="58286"/>
                        <a:pt x="70606" y="75977"/>
                      </a:cubicBezTo>
                      <a:cubicBezTo>
                        <a:pt x="54179" y="93036"/>
                        <a:pt x="27642" y="93036"/>
                        <a:pt x="11847" y="75977"/>
                      </a:cubicBezTo>
                      <a:cubicBezTo>
                        <a:pt x="-3949" y="58286"/>
                        <a:pt x="-3949" y="30485"/>
                        <a:pt x="11847" y="12794"/>
                      </a:cubicBezTo>
                      <a:close/>
                    </a:path>
                  </a:pathLst>
                </a:custGeom>
                <a:grpFill/>
                <a:ln w="63120" cap="flat">
                  <a:noFill/>
                  <a:prstDash val="solid"/>
                  <a:miter/>
                </a:ln>
              </p:spPr>
              <p:txBody>
                <a:bodyPr rtlCol="0" anchor="ctr"/>
                <a:lstStyle/>
                <a:p>
                  <a:endParaRPr lang="en-GB"/>
                </a:p>
              </p:txBody>
            </p:sp>
            <p:sp>
              <p:nvSpPr>
                <p:cNvPr id="2072" name="Freeform: Shape 2071">
                  <a:extLst>
                    <a:ext uri="{FF2B5EF4-FFF2-40B4-BE49-F238E27FC236}">
                      <a16:creationId xmlns:a16="http://schemas.microsoft.com/office/drawing/2014/main" id="{768E11F9-B1E9-4593-A982-F247E6BF74F4}"/>
                    </a:ext>
                  </a:extLst>
                </p:cNvPr>
                <p:cNvSpPr/>
                <p:nvPr/>
              </p:nvSpPr>
              <p:spPr>
                <a:xfrm>
                  <a:off x="11640319" y="2775301"/>
                  <a:ext cx="245158" cy="261269"/>
                </a:xfrm>
                <a:custGeom>
                  <a:avLst/>
                  <a:gdLst>
                    <a:gd name="connsiteX0" fmla="*/ 36968 w 245158"/>
                    <a:gd name="connsiteY0" fmla="*/ 37441 h 261269"/>
                    <a:gd name="connsiteX1" fmla="*/ 210087 w 245158"/>
                    <a:gd name="connsiteY1" fmla="*/ 39337 h 261269"/>
                    <a:gd name="connsiteX2" fmla="*/ 208191 w 245158"/>
                    <a:gd name="connsiteY2" fmla="*/ 223829 h 261269"/>
                    <a:gd name="connsiteX3" fmla="*/ 35072 w 245158"/>
                    <a:gd name="connsiteY3" fmla="*/ 221933 h 261269"/>
                    <a:gd name="connsiteX4" fmla="*/ 36968 w 245158"/>
                    <a:gd name="connsiteY4" fmla="*/ 37441 h 26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58" h="261269">
                      <a:moveTo>
                        <a:pt x="36968" y="37441"/>
                      </a:moveTo>
                      <a:cubicBezTo>
                        <a:pt x="84986" y="-13104"/>
                        <a:pt x="162700" y="-12473"/>
                        <a:pt x="210087" y="39337"/>
                      </a:cubicBezTo>
                      <a:cubicBezTo>
                        <a:pt x="257473" y="91146"/>
                        <a:pt x="256842" y="173283"/>
                        <a:pt x="208191" y="223829"/>
                      </a:cubicBezTo>
                      <a:cubicBezTo>
                        <a:pt x="159541" y="274374"/>
                        <a:pt x="82459" y="273743"/>
                        <a:pt x="35072" y="221933"/>
                      </a:cubicBezTo>
                      <a:cubicBezTo>
                        <a:pt x="-12314" y="170124"/>
                        <a:pt x="-11682" y="87987"/>
                        <a:pt x="36968" y="37441"/>
                      </a:cubicBezTo>
                      <a:close/>
                    </a:path>
                  </a:pathLst>
                </a:custGeom>
                <a:grpFill/>
                <a:ln w="63120" cap="flat">
                  <a:noFill/>
                  <a:prstDash val="solid"/>
                  <a:miter/>
                </a:ln>
              </p:spPr>
              <p:txBody>
                <a:bodyPr rtlCol="0" anchor="ctr"/>
                <a:lstStyle/>
                <a:p>
                  <a:endParaRPr lang="en-GB"/>
                </a:p>
              </p:txBody>
            </p:sp>
            <p:sp>
              <p:nvSpPr>
                <p:cNvPr id="2073" name="Freeform: Shape 2072">
                  <a:extLst>
                    <a:ext uri="{FF2B5EF4-FFF2-40B4-BE49-F238E27FC236}">
                      <a16:creationId xmlns:a16="http://schemas.microsoft.com/office/drawing/2014/main" id="{53C1BF11-4C18-42C8-8481-8651158F54A9}"/>
                    </a:ext>
                  </a:extLst>
                </p:cNvPr>
                <p:cNvSpPr/>
                <p:nvPr/>
              </p:nvSpPr>
              <p:spPr>
                <a:xfrm>
                  <a:off x="11086606" y="2242122"/>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2" y="51262"/>
                        <a:pt x="143350"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074" name="Freeform: Shape 2073">
                  <a:extLst>
                    <a:ext uri="{FF2B5EF4-FFF2-40B4-BE49-F238E27FC236}">
                      <a16:creationId xmlns:a16="http://schemas.microsoft.com/office/drawing/2014/main" id="{605F7BB5-495F-4248-A49A-8419E05B0C91}"/>
                    </a:ext>
                  </a:extLst>
                </p:cNvPr>
                <p:cNvSpPr/>
                <p:nvPr/>
              </p:nvSpPr>
              <p:spPr>
                <a:xfrm>
                  <a:off x="10597577" y="1708865"/>
                  <a:ext cx="136959" cy="146752"/>
                </a:xfrm>
                <a:custGeom>
                  <a:avLst/>
                  <a:gdLst>
                    <a:gd name="connsiteX0" fmla="*/ 20777 w 136959"/>
                    <a:gd name="connsiteY0" fmla="*/ 20935 h 146752"/>
                    <a:gd name="connsiteX1" fmla="*/ 117446 w 136959"/>
                    <a:gd name="connsiteY1" fmla="*/ 22198 h 146752"/>
                    <a:gd name="connsiteX2" fmla="*/ 116182 w 136959"/>
                    <a:gd name="connsiteY2" fmla="*/ 125817 h 146752"/>
                    <a:gd name="connsiteX3" fmla="*/ 19514 w 136959"/>
                    <a:gd name="connsiteY3" fmla="*/ 124553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8"/>
                      </a:cubicBezTo>
                      <a:cubicBezTo>
                        <a:pt x="143983" y="51262"/>
                        <a:pt x="143351" y="97385"/>
                        <a:pt x="116182" y="125817"/>
                      </a:cubicBezTo>
                      <a:cubicBezTo>
                        <a:pt x="89014" y="154249"/>
                        <a:pt x="46050" y="153617"/>
                        <a:pt x="19514" y="124553"/>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075" name="Freeform: Shape 2074">
                  <a:extLst>
                    <a:ext uri="{FF2B5EF4-FFF2-40B4-BE49-F238E27FC236}">
                      <a16:creationId xmlns:a16="http://schemas.microsoft.com/office/drawing/2014/main" id="{BC5AB0ED-2871-48DE-AF77-67EA3DBDF08E}"/>
                    </a:ext>
                  </a:extLst>
                </p:cNvPr>
                <p:cNvSpPr/>
                <p:nvPr/>
              </p:nvSpPr>
              <p:spPr>
                <a:xfrm>
                  <a:off x="10655072" y="1923685"/>
                  <a:ext cx="136959" cy="146752"/>
                </a:xfrm>
                <a:custGeom>
                  <a:avLst/>
                  <a:gdLst>
                    <a:gd name="connsiteX0" fmla="*/ 20777 w 136959"/>
                    <a:gd name="connsiteY0" fmla="*/ 20935 h 146752"/>
                    <a:gd name="connsiteX1" fmla="*/ 117446 w 136959"/>
                    <a:gd name="connsiteY1" fmla="*/ 22199 h 146752"/>
                    <a:gd name="connsiteX2" fmla="*/ 116183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10" y="-6865"/>
                        <a:pt x="117446" y="22199"/>
                      </a:cubicBezTo>
                      <a:cubicBezTo>
                        <a:pt x="143982" y="51262"/>
                        <a:pt x="143351" y="97385"/>
                        <a:pt x="116183"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076" name="Freeform: Shape 2075">
                  <a:extLst>
                    <a:ext uri="{FF2B5EF4-FFF2-40B4-BE49-F238E27FC236}">
                      <a16:creationId xmlns:a16="http://schemas.microsoft.com/office/drawing/2014/main" id="{ECB76F49-C267-47D8-A4F4-8BFA33766F96}"/>
                    </a:ext>
                  </a:extLst>
                </p:cNvPr>
                <p:cNvSpPr/>
                <p:nvPr/>
              </p:nvSpPr>
              <p:spPr>
                <a:xfrm>
                  <a:off x="11360817" y="2459469"/>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6" y="-7497"/>
                        <a:pt x="90909" y="-6865"/>
                        <a:pt x="117446" y="22199"/>
                      </a:cubicBezTo>
                      <a:cubicBezTo>
                        <a:pt x="143983" y="51262"/>
                        <a:pt x="143351"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077" name="Freeform: Shape 2076">
                  <a:extLst>
                    <a:ext uri="{FF2B5EF4-FFF2-40B4-BE49-F238E27FC236}">
                      <a16:creationId xmlns:a16="http://schemas.microsoft.com/office/drawing/2014/main" id="{2AC27888-003D-429B-9024-654F8E0E08AD}"/>
                    </a:ext>
                  </a:extLst>
                </p:cNvPr>
                <p:cNvSpPr/>
                <p:nvPr/>
              </p:nvSpPr>
              <p:spPr>
                <a:xfrm>
                  <a:off x="11500297" y="2626591"/>
                  <a:ext cx="89246" cy="95564"/>
                </a:xfrm>
                <a:custGeom>
                  <a:avLst/>
                  <a:gdLst>
                    <a:gd name="connsiteX0" fmla="*/ 13348 w 89246"/>
                    <a:gd name="connsiteY0" fmla="*/ 13664 h 95564"/>
                    <a:gd name="connsiteX1" fmla="*/ 76530 w 89246"/>
                    <a:gd name="connsiteY1" fmla="*/ 14296 h 95564"/>
                    <a:gd name="connsiteX2" fmla="*/ 75898 w 89246"/>
                    <a:gd name="connsiteY2" fmla="*/ 81901 h 95564"/>
                    <a:gd name="connsiteX3" fmla="*/ 12716 w 89246"/>
                    <a:gd name="connsiteY3" fmla="*/ 81269 h 95564"/>
                    <a:gd name="connsiteX4" fmla="*/ 13348 w 89246"/>
                    <a:gd name="connsiteY4" fmla="*/ 13664 h 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46" h="95564">
                      <a:moveTo>
                        <a:pt x="13348" y="13664"/>
                      </a:moveTo>
                      <a:cubicBezTo>
                        <a:pt x="31039" y="-4659"/>
                        <a:pt x="59471" y="-4659"/>
                        <a:pt x="76530" y="14296"/>
                      </a:cubicBezTo>
                      <a:cubicBezTo>
                        <a:pt x="93589" y="33251"/>
                        <a:pt x="93589" y="63578"/>
                        <a:pt x="75898" y="81901"/>
                      </a:cubicBezTo>
                      <a:cubicBezTo>
                        <a:pt x="58208" y="100224"/>
                        <a:pt x="29775" y="100224"/>
                        <a:pt x="12716" y="81269"/>
                      </a:cubicBezTo>
                      <a:cubicBezTo>
                        <a:pt x="-4343" y="62314"/>
                        <a:pt x="-4343" y="31987"/>
                        <a:pt x="13348" y="13664"/>
                      </a:cubicBezTo>
                      <a:close/>
                    </a:path>
                  </a:pathLst>
                </a:custGeom>
                <a:grpFill/>
                <a:ln w="63120" cap="flat">
                  <a:noFill/>
                  <a:prstDash val="solid"/>
                  <a:miter/>
                </a:ln>
              </p:spPr>
              <p:txBody>
                <a:bodyPr rtlCol="0" anchor="ctr"/>
                <a:lstStyle/>
                <a:p>
                  <a:endParaRPr lang="en-GB"/>
                </a:p>
              </p:txBody>
            </p:sp>
            <p:sp>
              <p:nvSpPr>
                <p:cNvPr id="2078" name="Freeform: Shape 2077">
                  <a:extLst>
                    <a:ext uri="{FF2B5EF4-FFF2-40B4-BE49-F238E27FC236}">
                      <a16:creationId xmlns:a16="http://schemas.microsoft.com/office/drawing/2014/main" id="{745E976B-B489-44B1-9018-593EBC93482D}"/>
                    </a:ext>
                  </a:extLst>
                </p:cNvPr>
                <p:cNvSpPr/>
                <p:nvPr/>
              </p:nvSpPr>
              <p:spPr>
                <a:xfrm>
                  <a:off x="9990397" y="895080"/>
                  <a:ext cx="136959" cy="146752"/>
                </a:xfrm>
                <a:custGeom>
                  <a:avLst/>
                  <a:gdLst>
                    <a:gd name="connsiteX0" fmla="*/ 20777 w 136959"/>
                    <a:gd name="connsiteY0" fmla="*/ 20935 h 146752"/>
                    <a:gd name="connsiteX1" fmla="*/ 117446 w 136959"/>
                    <a:gd name="connsiteY1" fmla="*/ 22199 h 146752"/>
                    <a:gd name="connsiteX2" fmla="*/ 116182 w 136959"/>
                    <a:gd name="connsiteY2" fmla="*/ 125817 h 146752"/>
                    <a:gd name="connsiteX3" fmla="*/ 19514 w 136959"/>
                    <a:gd name="connsiteY3" fmla="*/ 124554 h 146752"/>
                    <a:gd name="connsiteX4" fmla="*/ 20777 w 136959"/>
                    <a:gd name="connsiteY4" fmla="*/ 20935 h 1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9" h="146752">
                      <a:moveTo>
                        <a:pt x="20777" y="20935"/>
                      </a:moveTo>
                      <a:cubicBezTo>
                        <a:pt x="47945" y="-7497"/>
                        <a:pt x="90909" y="-6865"/>
                        <a:pt x="117446" y="22199"/>
                      </a:cubicBezTo>
                      <a:cubicBezTo>
                        <a:pt x="143982" y="51262"/>
                        <a:pt x="143350" y="97385"/>
                        <a:pt x="116182" y="125817"/>
                      </a:cubicBezTo>
                      <a:cubicBezTo>
                        <a:pt x="89014" y="154249"/>
                        <a:pt x="46050" y="153617"/>
                        <a:pt x="19514" y="124554"/>
                      </a:cubicBezTo>
                      <a:cubicBezTo>
                        <a:pt x="-7023" y="95490"/>
                        <a:pt x="-6391" y="49367"/>
                        <a:pt x="20777" y="20935"/>
                      </a:cubicBezTo>
                      <a:close/>
                    </a:path>
                  </a:pathLst>
                </a:custGeom>
                <a:grpFill/>
                <a:ln w="63120" cap="flat">
                  <a:noFill/>
                  <a:prstDash val="solid"/>
                  <a:miter/>
                </a:ln>
              </p:spPr>
              <p:txBody>
                <a:bodyPr rtlCol="0" anchor="ctr"/>
                <a:lstStyle/>
                <a:p>
                  <a:endParaRPr lang="en-GB"/>
                </a:p>
              </p:txBody>
            </p:sp>
            <p:sp>
              <p:nvSpPr>
                <p:cNvPr id="2079" name="Freeform: Shape 2078">
                  <a:extLst>
                    <a:ext uri="{FF2B5EF4-FFF2-40B4-BE49-F238E27FC236}">
                      <a16:creationId xmlns:a16="http://schemas.microsoft.com/office/drawing/2014/main" id="{E2A8882C-D0A1-4EEC-B51D-0F86232BDB89}"/>
                    </a:ext>
                  </a:extLst>
                </p:cNvPr>
                <p:cNvSpPr/>
                <p:nvPr/>
              </p:nvSpPr>
              <p:spPr>
                <a:xfrm>
                  <a:off x="10037627" y="2854359"/>
                  <a:ext cx="187186" cy="199822"/>
                </a:xfrm>
                <a:custGeom>
                  <a:avLst/>
                  <a:gdLst>
                    <a:gd name="connsiteX0" fmla="*/ 27883 w 187186"/>
                    <a:gd name="connsiteY0" fmla="*/ 28515 h 199822"/>
                    <a:gd name="connsiteX1" fmla="*/ 160566 w 187186"/>
                    <a:gd name="connsiteY1" fmla="*/ 29779 h 199822"/>
                    <a:gd name="connsiteX2" fmla="*/ 159302 w 187186"/>
                    <a:gd name="connsiteY2" fmla="*/ 171307 h 199822"/>
                    <a:gd name="connsiteX3" fmla="*/ 26620 w 187186"/>
                    <a:gd name="connsiteY3" fmla="*/ 170043 h 199822"/>
                    <a:gd name="connsiteX4" fmla="*/ 27883 w 187186"/>
                    <a:gd name="connsiteY4" fmla="*/ 28515 h 19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6" h="199822">
                      <a:moveTo>
                        <a:pt x="27883" y="28515"/>
                      </a:moveTo>
                      <a:cubicBezTo>
                        <a:pt x="65161" y="-10026"/>
                        <a:pt x="124553" y="-9394"/>
                        <a:pt x="160566" y="29779"/>
                      </a:cubicBezTo>
                      <a:cubicBezTo>
                        <a:pt x="196580" y="69584"/>
                        <a:pt x="195948" y="132766"/>
                        <a:pt x="159302" y="171307"/>
                      </a:cubicBezTo>
                      <a:cubicBezTo>
                        <a:pt x="122025" y="209848"/>
                        <a:pt x="62634" y="209216"/>
                        <a:pt x="26620" y="170043"/>
                      </a:cubicBezTo>
                      <a:cubicBezTo>
                        <a:pt x="-9394" y="130238"/>
                        <a:pt x="-8762" y="67056"/>
                        <a:pt x="27883" y="28515"/>
                      </a:cubicBezTo>
                      <a:close/>
                    </a:path>
                  </a:pathLst>
                </a:custGeom>
                <a:grpFill/>
                <a:ln w="63120" cap="flat">
                  <a:noFill/>
                  <a:prstDash val="solid"/>
                  <a:miter/>
                </a:ln>
              </p:spPr>
              <p:txBody>
                <a:bodyPr rtlCol="0" anchor="ctr"/>
                <a:lstStyle/>
                <a:p>
                  <a:endParaRPr lang="en-GB"/>
                </a:p>
              </p:txBody>
            </p:sp>
            <p:sp>
              <p:nvSpPr>
                <p:cNvPr id="2080" name="Freeform: Shape 2079">
                  <a:extLst>
                    <a:ext uri="{FF2B5EF4-FFF2-40B4-BE49-F238E27FC236}">
                      <a16:creationId xmlns:a16="http://schemas.microsoft.com/office/drawing/2014/main" id="{3FA0A37A-1504-4B28-828A-6CA0C09DA818}"/>
                    </a:ext>
                  </a:extLst>
                </p:cNvPr>
                <p:cNvSpPr/>
                <p:nvPr/>
              </p:nvSpPr>
              <p:spPr>
                <a:xfrm>
                  <a:off x="10066367" y="1026214"/>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1" name="Freeform: Shape 2080">
                  <a:extLst>
                    <a:ext uri="{FF2B5EF4-FFF2-40B4-BE49-F238E27FC236}">
                      <a16:creationId xmlns:a16="http://schemas.microsoft.com/office/drawing/2014/main" id="{B5BF748B-64D8-4CC0-BE8C-CF9011359359}"/>
                    </a:ext>
                  </a:extLst>
                </p:cNvPr>
                <p:cNvSpPr/>
                <p:nvPr/>
              </p:nvSpPr>
              <p:spPr>
                <a:xfrm>
                  <a:off x="11227022" y="88658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8"/>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2" name="Freeform: Shape 2081">
                  <a:extLst>
                    <a:ext uri="{FF2B5EF4-FFF2-40B4-BE49-F238E27FC236}">
                      <a16:creationId xmlns:a16="http://schemas.microsoft.com/office/drawing/2014/main" id="{FD9A9CE7-CEC6-4105-93E8-77F237FD44C0}"/>
                    </a:ext>
                  </a:extLst>
                </p:cNvPr>
                <p:cNvSpPr/>
                <p:nvPr/>
              </p:nvSpPr>
              <p:spPr>
                <a:xfrm>
                  <a:off x="11432364" y="914382"/>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7" y="2896"/>
                        <a:pt x="-2120" y="18060"/>
                        <a:pt x="408" y="33224"/>
                      </a:cubicBezTo>
                      <a:cubicBezTo>
                        <a:pt x="2934" y="49019"/>
                        <a:pt x="16835" y="59129"/>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3" name="Freeform: Shape 2082">
                  <a:extLst>
                    <a:ext uri="{FF2B5EF4-FFF2-40B4-BE49-F238E27FC236}">
                      <a16:creationId xmlns:a16="http://schemas.microsoft.com/office/drawing/2014/main" id="{3B016624-0173-4922-81C1-E1963A25648C}"/>
                    </a:ext>
                  </a:extLst>
                </p:cNvPr>
                <p:cNvSpPr/>
                <p:nvPr/>
              </p:nvSpPr>
              <p:spPr>
                <a:xfrm>
                  <a:off x="10502955" y="914365"/>
                  <a:ext cx="53256" cy="57004"/>
                </a:xfrm>
                <a:custGeom>
                  <a:avLst/>
                  <a:gdLst>
                    <a:gd name="connsiteX0" fmla="*/ 21890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8"/>
                      </a:cubicBezTo>
                      <a:cubicBezTo>
                        <a:pt x="45899" y="54091"/>
                        <a:pt x="55376" y="38928"/>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084" name="Freeform: Shape 2083">
                  <a:extLst>
                    <a:ext uri="{FF2B5EF4-FFF2-40B4-BE49-F238E27FC236}">
                      <a16:creationId xmlns:a16="http://schemas.microsoft.com/office/drawing/2014/main" id="{F4D3DC2E-D9AF-40DB-A389-747D6D068AD3}"/>
                    </a:ext>
                  </a:extLst>
                </p:cNvPr>
                <p:cNvSpPr/>
                <p:nvPr/>
              </p:nvSpPr>
              <p:spPr>
                <a:xfrm>
                  <a:off x="11115190" y="1469121"/>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085" name="Freeform: Shape 2084">
                  <a:extLst>
                    <a:ext uri="{FF2B5EF4-FFF2-40B4-BE49-F238E27FC236}">
                      <a16:creationId xmlns:a16="http://schemas.microsoft.com/office/drawing/2014/main" id="{D19C48D5-889C-4ABC-8328-F80C8DB42251}"/>
                    </a:ext>
                  </a:extLst>
                </p:cNvPr>
                <p:cNvSpPr/>
                <p:nvPr/>
              </p:nvSpPr>
              <p:spPr>
                <a:xfrm>
                  <a:off x="10529492" y="1472912"/>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6" name="Freeform: Shape 2085">
                  <a:extLst>
                    <a:ext uri="{FF2B5EF4-FFF2-40B4-BE49-F238E27FC236}">
                      <a16:creationId xmlns:a16="http://schemas.microsoft.com/office/drawing/2014/main" id="{A409B842-5A77-4C91-8519-EC2A83EAA2A7}"/>
                    </a:ext>
                  </a:extLst>
                </p:cNvPr>
                <p:cNvSpPr/>
                <p:nvPr/>
              </p:nvSpPr>
              <p:spPr>
                <a:xfrm>
                  <a:off x="10283081" y="1484916"/>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7" name="Freeform: Shape 2086">
                  <a:extLst>
                    <a:ext uri="{FF2B5EF4-FFF2-40B4-BE49-F238E27FC236}">
                      <a16:creationId xmlns:a16="http://schemas.microsoft.com/office/drawing/2014/main" id="{12FDB127-09A3-438F-852C-44A9B8A9D57F}"/>
                    </a:ext>
                  </a:extLst>
                </p:cNvPr>
                <p:cNvSpPr/>
                <p:nvPr/>
              </p:nvSpPr>
              <p:spPr>
                <a:xfrm>
                  <a:off x="10267918" y="1365485"/>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7" y="2914"/>
                        <a:pt x="-2120" y="18077"/>
                        <a:pt x="408" y="33241"/>
                      </a:cubicBezTo>
                      <a:cubicBezTo>
                        <a:pt x="2934" y="49037"/>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088" name="Freeform: Shape 2087">
                  <a:extLst>
                    <a:ext uri="{FF2B5EF4-FFF2-40B4-BE49-F238E27FC236}">
                      <a16:creationId xmlns:a16="http://schemas.microsoft.com/office/drawing/2014/main" id="{E44D32E6-076E-4108-856F-C616D09AF7F7}"/>
                    </a:ext>
                  </a:extLst>
                </p:cNvPr>
                <p:cNvSpPr/>
                <p:nvPr/>
              </p:nvSpPr>
              <p:spPr>
                <a:xfrm>
                  <a:off x="10693765" y="1867800"/>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89" name="Freeform: Shape 2088">
                  <a:extLst>
                    <a:ext uri="{FF2B5EF4-FFF2-40B4-BE49-F238E27FC236}">
                      <a16:creationId xmlns:a16="http://schemas.microsoft.com/office/drawing/2014/main" id="{DC889EEB-EC57-4D24-A986-E24DD697BA12}"/>
                    </a:ext>
                  </a:extLst>
                </p:cNvPr>
                <p:cNvSpPr/>
                <p:nvPr/>
              </p:nvSpPr>
              <p:spPr>
                <a:xfrm>
                  <a:off x="10902266" y="2071246"/>
                  <a:ext cx="53256" cy="56987"/>
                </a:xfrm>
                <a:custGeom>
                  <a:avLst/>
                  <a:gdLst>
                    <a:gd name="connsiteX0" fmla="*/ 21890 w 53256"/>
                    <a:gd name="connsiteY0" fmla="*/ 369 h 56987"/>
                    <a:gd name="connsiteX1" fmla="*/ 407 w 53256"/>
                    <a:gd name="connsiteY1" fmla="*/ 33224 h 56987"/>
                    <a:gd name="connsiteX2" fmla="*/ 31367 w 53256"/>
                    <a:gd name="connsiteY2" fmla="*/ 56601 h 56987"/>
                    <a:gd name="connsiteX3" fmla="*/ 52849 w 53256"/>
                    <a:gd name="connsiteY3" fmla="*/ 23747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19" y="18060"/>
                        <a:pt x="407" y="33224"/>
                      </a:cubicBezTo>
                      <a:cubicBezTo>
                        <a:pt x="2935" y="49019"/>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090" name="Freeform: Shape 2089">
                  <a:extLst>
                    <a:ext uri="{FF2B5EF4-FFF2-40B4-BE49-F238E27FC236}">
                      <a16:creationId xmlns:a16="http://schemas.microsoft.com/office/drawing/2014/main" id="{B91059BF-B3DB-4F6C-ACF6-D1243BE176C7}"/>
                    </a:ext>
                  </a:extLst>
                </p:cNvPr>
                <p:cNvSpPr/>
                <p:nvPr/>
              </p:nvSpPr>
              <p:spPr>
                <a:xfrm>
                  <a:off x="10794224" y="1999833"/>
                  <a:ext cx="53256" cy="57004"/>
                </a:xfrm>
                <a:custGeom>
                  <a:avLst/>
                  <a:gdLst>
                    <a:gd name="connsiteX0" fmla="*/ 21890 w 53256"/>
                    <a:gd name="connsiteY0" fmla="*/ 386 h 57004"/>
                    <a:gd name="connsiteX1" fmla="*/ 408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3"/>
                        <a:pt x="-2120" y="18077"/>
                        <a:pt x="408"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091" name="Freeform: Shape 2090">
                  <a:extLst>
                    <a:ext uri="{FF2B5EF4-FFF2-40B4-BE49-F238E27FC236}">
                      <a16:creationId xmlns:a16="http://schemas.microsoft.com/office/drawing/2014/main" id="{180B9B45-D97F-4143-864E-C2A1D6D446E5}"/>
                    </a:ext>
                  </a:extLst>
                </p:cNvPr>
                <p:cNvSpPr/>
                <p:nvPr/>
              </p:nvSpPr>
              <p:spPr>
                <a:xfrm>
                  <a:off x="11204908" y="1896215"/>
                  <a:ext cx="53256" cy="57004"/>
                </a:xfrm>
                <a:custGeom>
                  <a:avLst/>
                  <a:gdLst>
                    <a:gd name="connsiteX0" fmla="*/ 21890 w 53256"/>
                    <a:gd name="connsiteY0" fmla="*/ 386 h 57004"/>
                    <a:gd name="connsiteX1" fmla="*/ 408 w 53256"/>
                    <a:gd name="connsiteY1" fmla="*/ 33241 h 57004"/>
                    <a:gd name="connsiteX2" fmla="*/ 31367 w 53256"/>
                    <a:gd name="connsiteY2" fmla="*/ 56619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20" y="18077"/>
                        <a:pt x="408" y="33241"/>
                      </a:cubicBezTo>
                      <a:cubicBezTo>
                        <a:pt x="2935" y="49037"/>
                        <a:pt x="16835" y="59146"/>
                        <a:pt x="31367" y="56619"/>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092" name="Freeform: Shape 2091">
                  <a:extLst>
                    <a:ext uri="{FF2B5EF4-FFF2-40B4-BE49-F238E27FC236}">
                      <a16:creationId xmlns:a16="http://schemas.microsoft.com/office/drawing/2014/main" id="{5DE2970E-B9AE-4D71-ADA3-01D19A38BE55}"/>
                    </a:ext>
                  </a:extLst>
                </p:cNvPr>
                <p:cNvSpPr/>
                <p:nvPr/>
              </p:nvSpPr>
              <p:spPr>
                <a:xfrm>
                  <a:off x="11283254" y="1748369"/>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4" y="48405"/>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093" name="Freeform: Shape 2092">
                  <a:extLst>
                    <a:ext uri="{FF2B5EF4-FFF2-40B4-BE49-F238E27FC236}">
                      <a16:creationId xmlns:a16="http://schemas.microsoft.com/office/drawing/2014/main" id="{2D415068-0B18-41C7-A73E-6372F0C9EDC5}"/>
                    </a:ext>
                  </a:extLst>
                </p:cNvPr>
                <p:cNvSpPr/>
                <p:nvPr/>
              </p:nvSpPr>
              <p:spPr>
                <a:xfrm>
                  <a:off x="11391296" y="1748369"/>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094" name="Freeform: Shape 2093">
                  <a:extLst>
                    <a:ext uri="{FF2B5EF4-FFF2-40B4-BE49-F238E27FC236}">
                      <a16:creationId xmlns:a16="http://schemas.microsoft.com/office/drawing/2014/main" id="{107C2EE3-8BA2-4D33-846D-EF95F923F32F}"/>
                    </a:ext>
                  </a:extLst>
                </p:cNvPr>
                <p:cNvSpPr/>
                <p:nvPr/>
              </p:nvSpPr>
              <p:spPr>
                <a:xfrm>
                  <a:off x="11533455" y="1496921"/>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9"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95" name="Freeform: Shape 2094">
                  <a:extLst>
                    <a:ext uri="{FF2B5EF4-FFF2-40B4-BE49-F238E27FC236}">
                      <a16:creationId xmlns:a16="http://schemas.microsoft.com/office/drawing/2014/main" id="{A3A04CCD-A922-4BB4-B7EF-53747BE41A14}"/>
                    </a:ext>
                  </a:extLst>
                </p:cNvPr>
                <p:cNvSpPr/>
                <p:nvPr/>
              </p:nvSpPr>
              <p:spPr>
                <a:xfrm>
                  <a:off x="11510710" y="1776169"/>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096" name="Freeform: Shape 2095">
                  <a:extLst>
                    <a:ext uri="{FF2B5EF4-FFF2-40B4-BE49-F238E27FC236}">
                      <a16:creationId xmlns:a16="http://schemas.microsoft.com/office/drawing/2014/main" id="{97555060-E756-4FD6-8FD8-42100AD4ED75}"/>
                    </a:ext>
                  </a:extLst>
                </p:cNvPr>
                <p:cNvSpPr/>
                <p:nvPr/>
              </p:nvSpPr>
              <p:spPr>
                <a:xfrm>
                  <a:off x="11716052" y="1205652"/>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97" name="Freeform: Shape 2096">
                  <a:extLst>
                    <a:ext uri="{FF2B5EF4-FFF2-40B4-BE49-F238E27FC236}">
                      <a16:creationId xmlns:a16="http://schemas.microsoft.com/office/drawing/2014/main" id="{B07F8388-6CAD-4939-8067-9476C1B444FE}"/>
                    </a:ext>
                  </a:extLst>
                </p:cNvPr>
                <p:cNvSpPr/>
                <p:nvPr/>
              </p:nvSpPr>
              <p:spPr>
                <a:xfrm>
                  <a:off x="11887907" y="994623"/>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098" name="Freeform: Shape 2097">
                  <a:extLst>
                    <a:ext uri="{FF2B5EF4-FFF2-40B4-BE49-F238E27FC236}">
                      <a16:creationId xmlns:a16="http://schemas.microsoft.com/office/drawing/2014/main" id="{B49596E9-5D6D-4D71-B7B9-59BB4F81FE1A}"/>
                    </a:ext>
                  </a:extLst>
                </p:cNvPr>
                <p:cNvSpPr/>
                <p:nvPr/>
              </p:nvSpPr>
              <p:spPr>
                <a:xfrm>
                  <a:off x="11839257" y="877104"/>
                  <a:ext cx="53256" cy="56987"/>
                </a:xfrm>
                <a:custGeom>
                  <a:avLst/>
                  <a:gdLst>
                    <a:gd name="connsiteX0" fmla="*/ 21890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099" name="Freeform: Shape 2098">
                  <a:extLst>
                    <a:ext uri="{FF2B5EF4-FFF2-40B4-BE49-F238E27FC236}">
                      <a16:creationId xmlns:a16="http://schemas.microsoft.com/office/drawing/2014/main" id="{C0BC3873-2765-4269-8D00-99D1B5B692F1}"/>
                    </a:ext>
                  </a:extLst>
                </p:cNvPr>
                <p:cNvSpPr/>
                <p:nvPr/>
              </p:nvSpPr>
              <p:spPr>
                <a:xfrm>
                  <a:off x="11970044" y="968701"/>
                  <a:ext cx="53256" cy="56987"/>
                </a:xfrm>
                <a:custGeom>
                  <a:avLst/>
                  <a:gdLst>
                    <a:gd name="connsiteX0" fmla="*/ 21890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100" name="Freeform: Shape 2099">
                  <a:extLst>
                    <a:ext uri="{FF2B5EF4-FFF2-40B4-BE49-F238E27FC236}">
                      <a16:creationId xmlns:a16="http://schemas.microsoft.com/office/drawing/2014/main" id="{C80FC696-ABA6-4DAB-8E44-6B5A7943ED66}"/>
                    </a:ext>
                  </a:extLst>
                </p:cNvPr>
                <p:cNvSpPr/>
                <p:nvPr/>
              </p:nvSpPr>
              <p:spPr>
                <a:xfrm>
                  <a:off x="11645288" y="940918"/>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01" name="Freeform: Shape 2100">
                  <a:extLst>
                    <a:ext uri="{FF2B5EF4-FFF2-40B4-BE49-F238E27FC236}">
                      <a16:creationId xmlns:a16="http://schemas.microsoft.com/office/drawing/2014/main" id="{1C0DCA6B-C1B3-4B75-9C9A-A200F90163F9}"/>
                    </a:ext>
                  </a:extLst>
                </p:cNvPr>
                <p:cNvSpPr/>
                <p:nvPr/>
              </p:nvSpPr>
              <p:spPr>
                <a:xfrm>
                  <a:off x="10506746" y="952906"/>
                  <a:ext cx="53255" cy="56987"/>
                </a:xfrm>
                <a:custGeom>
                  <a:avLst/>
                  <a:gdLst>
                    <a:gd name="connsiteX0" fmla="*/ 21889 w 53255"/>
                    <a:gd name="connsiteY0" fmla="*/ 386 h 56987"/>
                    <a:gd name="connsiteX1" fmla="*/ 408 w 53255"/>
                    <a:gd name="connsiteY1" fmla="*/ 33241 h 56987"/>
                    <a:gd name="connsiteX2" fmla="*/ 31367 w 53255"/>
                    <a:gd name="connsiteY2" fmla="*/ 56618 h 56987"/>
                    <a:gd name="connsiteX3" fmla="*/ 52848 w 53255"/>
                    <a:gd name="connsiteY3" fmla="*/ 23764 h 56987"/>
                    <a:gd name="connsiteX4" fmla="*/ 21889 w 53255"/>
                    <a:gd name="connsiteY4" fmla="*/ 386 h 56987"/>
                    <a:gd name="connsiteX5" fmla="*/ 21889 w 53255"/>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86"/>
                      </a:moveTo>
                      <a:cubicBezTo>
                        <a:pt x="7358" y="2913"/>
                        <a:pt x="-2120" y="18077"/>
                        <a:pt x="408" y="33241"/>
                      </a:cubicBezTo>
                      <a:cubicBezTo>
                        <a:pt x="2935" y="48405"/>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02" name="Freeform: Shape 2101">
                  <a:extLst>
                    <a:ext uri="{FF2B5EF4-FFF2-40B4-BE49-F238E27FC236}">
                      <a16:creationId xmlns:a16="http://schemas.microsoft.com/office/drawing/2014/main" id="{CD6549DA-C140-4376-AA3C-09500184C6C1}"/>
                    </a:ext>
                  </a:extLst>
                </p:cNvPr>
                <p:cNvSpPr/>
                <p:nvPr/>
              </p:nvSpPr>
              <p:spPr>
                <a:xfrm>
                  <a:off x="10286872" y="916909"/>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03" name="Freeform: Shape 2102">
                  <a:extLst>
                    <a:ext uri="{FF2B5EF4-FFF2-40B4-BE49-F238E27FC236}">
                      <a16:creationId xmlns:a16="http://schemas.microsoft.com/office/drawing/2014/main" id="{020AD088-3C73-457A-B2F4-DCAE4635DBB6}"/>
                    </a:ext>
                  </a:extLst>
                </p:cNvPr>
                <p:cNvSpPr/>
                <p:nvPr/>
              </p:nvSpPr>
              <p:spPr>
                <a:xfrm>
                  <a:off x="10204736" y="968701"/>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7" y="2913"/>
                        <a:pt x="-2120" y="18077"/>
                        <a:pt x="408" y="33241"/>
                      </a:cubicBezTo>
                      <a:cubicBezTo>
                        <a:pt x="2934" y="49036"/>
                        <a:pt x="16835" y="59146"/>
                        <a:pt x="31367" y="56618"/>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04" name="Freeform: Shape 2103">
                  <a:extLst>
                    <a:ext uri="{FF2B5EF4-FFF2-40B4-BE49-F238E27FC236}">
                      <a16:creationId xmlns:a16="http://schemas.microsoft.com/office/drawing/2014/main" id="{4445B423-8F51-48F2-A01E-23392E4CFB4E}"/>
                    </a:ext>
                  </a:extLst>
                </p:cNvPr>
                <p:cNvSpPr/>
                <p:nvPr/>
              </p:nvSpPr>
              <p:spPr>
                <a:xfrm>
                  <a:off x="9936212" y="897323"/>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6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7" y="2896"/>
                        <a:pt x="-2120" y="18060"/>
                        <a:pt x="408" y="33224"/>
                      </a:cubicBezTo>
                      <a:cubicBezTo>
                        <a:pt x="2934" y="48387"/>
                        <a:pt x="16835" y="59128"/>
                        <a:pt x="31367" y="56601"/>
                      </a:cubicBezTo>
                      <a:cubicBezTo>
                        <a:pt x="45898"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05" name="Freeform: Shape 2104">
                  <a:extLst>
                    <a:ext uri="{FF2B5EF4-FFF2-40B4-BE49-F238E27FC236}">
                      <a16:creationId xmlns:a16="http://schemas.microsoft.com/office/drawing/2014/main" id="{7BD0D4FE-EAFB-42DF-8963-F447A882CDB1}"/>
                    </a:ext>
                  </a:extLst>
                </p:cNvPr>
                <p:cNvSpPr/>
                <p:nvPr/>
              </p:nvSpPr>
              <p:spPr>
                <a:xfrm>
                  <a:off x="10077739" y="1332016"/>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06" name="Freeform: Shape 2105">
                  <a:extLst>
                    <a:ext uri="{FF2B5EF4-FFF2-40B4-BE49-F238E27FC236}">
                      <a16:creationId xmlns:a16="http://schemas.microsoft.com/office/drawing/2014/main" id="{38834F3C-6DD6-4F9B-8B10-D863967EA371}"/>
                    </a:ext>
                  </a:extLst>
                </p:cNvPr>
                <p:cNvSpPr/>
                <p:nvPr/>
              </p:nvSpPr>
              <p:spPr>
                <a:xfrm>
                  <a:off x="10559187" y="1670655"/>
                  <a:ext cx="53256" cy="57004"/>
                </a:xfrm>
                <a:custGeom>
                  <a:avLst/>
                  <a:gdLst>
                    <a:gd name="connsiteX0" fmla="*/ 21890 w 53256"/>
                    <a:gd name="connsiteY0" fmla="*/ 386 h 57004"/>
                    <a:gd name="connsiteX1" fmla="*/ 407 w 53256"/>
                    <a:gd name="connsiteY1" fmla="*/ 33241 h 57004"/>
                    <a:gd name="connsiteX2" fmla="*/ 31367 w 53256"/>
                    <a:gd name="connsiteY2" fmla="*/ 56619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9"/>
                      </a:cubicBezTo>
                      <a:cubicBezTo>
                        <a:pt x="45899" y="54091"/>
                        <a:pt x="55376" y="38927"/>
                        <a:pt x="52849" y="23764"/>
                      </a:cubicBezTo>
                      <a:cubicBezTo>
                        <a:pt x="50321" y="7968"/>
                        <a:pt x="36422" y="-2141"/>
                        <a:pt x="21890" y="386"/>
                      </a:cubicBezTo>
                      <a:lnTo>
                        <a:pt x="21890" y="386"/>
                      </a:lnTo>
                      <a:close/>
                    </a:path>
                  </a:pathLst>
                </a:custGeom>
                <a:grpFill/>
                <a:ln w="63120" cap="flat">
                  <a:noFill/>
                  <a:prstDash val="solid"/>
                  <a:miter/>
                </a:ln>
              </p:spPr>
              <p:txBody>
                <a:bodyPr rtlCol="0" anchor="ctr"/>
                <a:lstStyle/>
                <a:p>
                  <a:endParaRPr lang="en-GB"/>
                </a:p>
              </p:txBody>
            </p:sp>
            <p:sp>
              <p:nvSpPr>
                <p:cNvPr id="2107" name="Freeform: Shape 2106">
                  <a:extLst>
                    <a:ext uri="{FF2B5EF4-FFF2-40B4-BE49-F238E27FC236}">
                      <a16:creationId xmlns:a16="http://schemas.microsoft.com/office/drawing/2014/main" id="{B0F78E9C-81F1-4826-B845-5B662C208A23}"/>
                    </a:ext>
                  </a:extLst>
                </p:cNvPr>
                <p:cNvSpPr/>
                <p:nvPr/>
              </p:nvSpPr>
              <p:spPr>
                <a:xfrm>
                  <a:off x="10813179" y="1934141"/>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08" name="Freeform: Shape 2107">
                  <a:extLst>
                    <a:ext uri="{FF2B5EF4-FFF2-40B4-BE49-F238E27FC236}">
                      <a16:creationId xmlns:a16="http://schemas.microsoft.com/office/drawing/2014/main" id="{6D4590DB-AB7F-488F-80E4-0AA25048D4AA}"/>
                    </a:ext>
                  </a:extLst>
                </p:cNvPr>
                <p:cNvSpPr/>
                <p:nvPr/>
              </p:nvSpPr>
              <p:spPr>
                <a:xfrm>
                  <a:off x="11178372" y="2185606"/>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09" name="Freeform: Shape 2108">
                  <a:extLst>
                    <a:ext uri="{FF2B5EF4-FFF2-40B4-BE49-F238E27FC236}">
                      <a16:creationId xmlns:a16="http://schemas.microsoft.com/office/drawing/2014/main" id="{562366C6-BB3A-4A57-98F3-48C3E5B5C6D7}"/>
                    </a:ext>
                  </a:extLst>
                </p:cNvPr>
                <p:cNvSpPr/>
                <p:nvPr/>
              </p:nvSpPr>
              <p:spPr>
                <a:xfrm>
                  <a:off x="11058958" y="1977737"/>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10" name="Freeform: Shape 2109">
                  <a:extLst>
                    <a:ext uri="{FF2B5EF4-FFF2-40B4-BE49-F238E27FC236}">
                      <a16:creationId xmlns:a16="http://schemas.microsoft.com/office/drawing/2014/main" id="{43E8B627-ADF3-4675-8F33-F298A830960B}"/>
                    </a:ext>
                  </a:extLst>
                </p:cNvPr>
                <p:cNvSpPr/>
                <p:nvPr/>
              </p:nvSpPr>
              <p:spPr>
                <a:xfrm>
                  <a:off x="10850457" y="2181166"/>
                  <a:ext cx="53256" cy="57004"/>
                </a:xfrm>
                <a:custGeom>
                  <a:avLst/>
                  <a:gdLst>
                    <a:gd name="connsiteX0" fmla="*/ 21890 w 53256"/>
                    <a:gd name="connsiteY0" fmla="*/ 386 h 57004"/>
                    <a:gd name="connsiteX1" fmla="*/ 407 w 53256"/>
                    <a:gd name="connsiteY1" fmla="*/ 33241 h 57004"/>
                    <a:gd name="connsiteX2" fmla="*/ 31367 w 53256"/>
                    <a:gd name="connsiteY2" fmla="*/ 56618 h 57004"/>
                    <a:gd name="connsiteX3" fmla="*/ 52849 w 53256"/>
                    <a:gd name="connsiteY3" fmla="*/ 23764 h 57004"/>
                    <a:gd name="connsiteX4" fmla="*/ 21890 w 53256"/>
                    <a:gd name="connsiteY4" fmla="*/ 386 h 57004"/>
                    <a:gd name="connsiteX5" fmla="*/ 21890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90" y="386"/>
                      </a:moveTo>
                      <a:cubicBezTo>
                        <a:pt x="7358" y="2914"/>
                        <a:pt x="-2119" y="18077"/>
                        <a:pt x="407" y="33241"/>
                      </a:cubicBezTo>
                      <a:cubicBezTo>
                        <a:pt x="2935" y="49037"/>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111" name="Freeform: Shape 2110">
                  <a:extLst>
                    <a:ext uri="{FF2B5EF4-FFF2-40B4-BE49-F238E27FC236}">
                      <a16:creationId xmlns:a16="http://schemas.microsoft.com/office/drawing/2014/main" id="{5E0C7C61-9684-439F-ABB0-4160F3258434}"/>
                    </a:ext>
                  </a:extLst>
                </p:cNvPr>
                <p:cNvSpPr/>
                <p:nvPr/>
              </p:nvSpPr>
              <p:spPr>
                <a:xfrm>
                  <a:off x="10704506" y="2209615"/>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12" name="Freeform: Shape 2111">
                  <a:extLst>
                    <a:ext uri="{FF2B5EF4-FFF2-40B4-BE49-F238E27FC236}">
                      <a16:creationId xmlns:a16="http://schemas.microsoft.com/office/drawing/2014/main" id="{1C28FC16-AF9A-4B51-8CBD-C3543B036A64}"/>
                    </a:ext>
                  </a:extLst>
                </p:cNvPr>
                <p:cNvSpPr/>
                <p:nvPr/>
              </p:nvSpPr>
              <p:spPr>
                <a:xfrm>
                  <a:off x="10585092" y="2440862"/>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13" name="Freeform: Shape 2112">
                  <a:extLst>
                    <a:ext uri="{FF2B5EF4-FFF2-40B4-BE49-F238E27FC236}">
                      <a16:creationId xmlns:a16="http://schemas.microsoft.com/office/drawing/2014/main" id="{38A2AF53-2995-40F1-AD49-F21DE66C5E98}"/>
                    </a:ext>
                  </a:extLst>
                </p:cNvPr>
                <p:cNvSpPr/>
                <p:nvPr/>
              </p:nvSpPr>
              <p:spPr>
                <a:xfrm>
                  <a:off x="10394913" y="2644291"/>
                  <a:ext cx="53256" cy="56987"/>
                </a:xfrm>
                <a:custGeom>
                  <a:avLst/>
                  <a:gdLst>
                    <a:gd name="connsiteX0" fmla="*/ 21890 w 53256"/>
                    <a:gd name="connsiteY0" fmla="*/ 386 h 56987"/>
                    <a:gd name="connsiteX1" fmla="*/ 408 w 53256"/>
                    <a:gd name="connsiteY1" fmla="*/ 33241 h 56987"/>
                    <a:gd name="connsiteX2" fmla="*/ 31367 w 53256"/>
                    <a:gd name="connsiteY2" fmla="*/ 56619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20" y="18077"/>
                        <a:pt x="408" y="33241"/>
                      </a:cubicBezTo>
                      <a:cubicBezTo>
                        <a:pt x="2935" y="48405"/>
                        <a:pt x="16835" y="59146"/>
                        <a:pt x="31367" y="56619"/>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114" name="Freeform: Shape 2113">
                  <a:extLst>
                    <a:ext uri="{FF2B5EF4-FFF2-40B4-BE49-F238E27FC236}">
                      <a16:creationId xmlns:a16="http://schemas.microsoft.com/office/drawing/2014/main" id="{0E8322B0-7560-4541-99B5-C61528BDAEB8}"/>
                    </a:ext>
                  </a:extLst>
                </p:cNvPr>
                <p:cNvSpPr/>
                <p:nvPr/>
              </p:nvSpPr>
              <p:spPr>
                <a:xfrm>
                  <a:off x="10417659" y="2413062"/>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15" name="Freeform: Shape 2114">
                  <a:extLst>
                    <a:ext uri="{FF2B5EF4-FFF2-40B4-BE49-F238E27FC236}">
                      <a16:creationId xmlns:a16="http://schemas.microsoft.com/office/drawing/2014/main" id="{780F59ED-CC3A-4A3B-9791-14F9ADEC65EF}"/>
                    </a:ext>
                  </a:extLst>
                </p:cNvPr>
                <p:cNvSpPr/>
                <p:nvPr/>
              </p:nvSpPr>
              <p:spPr>
                <a:xfrm>
                  <a:off x="10346263" y="2696118"/>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16" name="Freeform: Shape 2115">
                  <a:extLst>
                    <a:ext uri="{FF2B5EF4-FFF2-40B4-BE49-F238E27FC236}">
                      <a16:creationId xmlns:a16="http://schemas.microsoft.com/office/drawing/2014/main" id="{DAA1E930-5F0A-44E8-A9DF-FDE2BBE54660}"/>
                    </a:ext>
                  </a:extLst>
                </p:cNvPr>
                <p:cNvSpPr/>
                <p:nvPr/>
              </p:nvSpPr>
              <p:spPr>
                <a:xfrm>
                  <a:off x="10193363" y="2803527"/>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7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4" y="49019"/>
                        <a:pt x="16835" y="59128"/>
                        <a:pt x="31367" y="56601"/>
                      </a:cubicBezTo>
                      <a:cubicBezTo>
                        <a:pt x="45898"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17" name="Freeform: Shape 2116">
                  <a:extLst>
                    <a:ext uri="{FF2B5EF4-FFF2-40B4-BE49-F238E27FC236}">
                      <a16:creationId xmlns:a16="http://schemas.microsoft.com/office/drawing/2014/main" id="{62A77E1F-AD93-4BFC-86C3-6DB441F70DB7}"/>
                    </a:ext>
                  </a:extLst>
                </p:cNvPr>
                <p:cNvSpPr/>
                <p:nvPr/>
              </p:nvSpPr>
              <p:spPr>
                <a:xfrm>
                  <a:off x="10226849" y="2899547"/>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4"/>
                        <a:pt x="-2120" y="18078"/>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18" name="Freeform: Shape 2117">
                  <a:extLst>
                    <a:ext uri="{FF2B5EF4-FFF2-40B4-BE49-F238E27FC236}">
                      <a16:creationId xmlns:a16="http://schemas.microsoft.com/office/drawing/2014/main" id="{18B2D63B-85B7-402E-AAF7-EB96721BD6E6}"/>
                    </a:ext>
                  </a:extLst>
                </p:cNvPr>
                <p:cNvSpPr/>
                <p:nvPr/>
              </p:nvSpPr>
              <p:spPr>
                <a:xfrm>
                  <a:off x="10054994" y="3025928"/>
                  <a:ext cx="53256" cy="56987"/>
                </a:xfrm>
                <a:custGeom>
                  <a:avLst/>
                  <a:gdLst>
                    <a:gd name="connsiteX0" fmla="*/ 21889 w 53256"/>
                    <a:gd name="connsiteY0" fmla="*/ 369 h 56987"/>
                    <a:gd name="connsiteX1" fmla="*/ 408 w 53256"/>
                    <a:gd name="connsiteY1" fmla="*/ 33224 h 56987"/>
                    <a:gd name="connsiteX2" fmla="*/ 31367 w 53256"/>
                    <a:gd name="connsiteY2" fmla="*/ 56601 h 56987"/>
                    <a:gd name="connsiteX3" fmla="*/ 52849 w 53256"/>
                    <a:gd name="connsiteY3" fmla="*/ 23746 h 56987"/>
                    <a:gd name="connsiteX4" fmla="*/ 21889 w 53256"/>
                    <a:gd name="connsiteY4" fmla="*/ 369 h 56987"/>
                    <a:gd name="connsiteX5" fmla="*/ 21889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69"/>
                      </a:moveTo>
                      <a:cubicBezTo>
                        <a:pt x="7358" y="2896"/>
                        <a:pt x="-2120" y="18060"/>
                        <a:pt x="408" y="33224"/>
                      </a:cubicBezTo>
                      <a:cubicBezTo>
                        <a:pt x="2935" y="49019"/>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19" name="Freeform: Shape 2118">
                  <a:extLst>
                    <a:ext uri="{FF2B5EF4-FFF2-40B4-BE49-F238E27FC236}">
                      <a16:creationId xmlns:a16="http://schemas.microsoft.com/office/drawing/2014/main" id="{C88A77EB-7A98-4E98-ABAA-18BF816F3792}"/>
                    </a:ext>
                  </a:extLst>
                </p:cNvPr>
                <p:cNvSpPr/>
                <p:nvPr/>
              </p:nvSpPr>
              <p:spPr>
                <a:xfrm>
                  <a:off x="10069526" y="2770655"/>
                  <a:ext cx="53256" cy="56987"/>
                </a:xfrm>
                <a:custGeom>
                  <a:avLst/>
                  <a:gdLst>
                    <a:gd name="connsiteX0" fmla="*/ 21890 w 53256"/>
                    <a:gd name="connsiteY0" fmla="*/ 386 h 56987"/>
                    <a:gd name="connsiteX1" fmla="*/ 407 w 53256"/>
                    <a:gd name="connsiteY1" fmla="*/ 33241 h 56987"/>
                    <a:gd name="connsiteX2" fmla="*/ 31367 w 53256"/>
                    <a:gd name="connsiteY2" fmla="*/ 56619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19" y="18077"/>
                        <a:pt x="407" y="33241"/>
                      </a:cubicBezTo>
                      <a:cubicBezTo>
                        <a:pt x="2935" y="48405"/>
                        <a:pt x="16835" y="59146"/>
                        <a:pt x="31367" y="56619"/>
                      </a:cubicBezTo>
                      <a:cubicBezTo>
                        <a:pt x="45899" y="54091"/>
                        <a:pt x="55376" y="38927"/>
                        <a:pt x="52849" y="23764"/>
                      </a:cubicBezTo>
                      <a:cubicBezTo>
                        <a:pt x="50321" y="7968"/>
                        <a:pt x="36422" y="-2141"/>
                        <a:pt x="21890" y="386"/>
                      </a:cubicBezTo>
                      <a:lnTo>
                        <a:pt x="21890" y="386"/>
                      </a:lnTo>
                      <a:close/>
                    </a:path>
                  </a:pathLst>
                </a:custGeom>
                <a:grpFill/>
                <a:ln w="63120" cap="flat">
                  <a:noFill/>
                  <a:prstDash val="solid"/>
                  <a:miter/>
                </a:ln>
              </p:spPr>
              <p:txBody>
                <a:bodyPr rtlCol="0" anchor="ctr"/>
                <a:lstStyle/>
                <a:p>
                  <a:endParaRPr lang="en-GB"/>
                </a:p>
              </p:txBody>
            </p:sp>
            <p:sp>
              <p:nvSpPr>
                <p:cNvPr id="2120" name="Freeform: Shape 2119">
                  <a:extLst>
                    <a:ext uri="{FF2B5EF4-FFF2-40B4-BE49-F238E27FC236}">
                      <a16:creationId xmlns:a16="http://schemas.microsoft.com/office/drawing/2014/main" id="{DDB335F7-48C4-45E2-B400-606376FBF6E1}"/>
                    </a:ext>
                  </a:extLst>
                </p:cNvPr>
                <p:cNvSpPr/>
                <p:nvPr/>
              </p:nvSpPr>
              <p:spPr>
                <a:xfrm>
                  <a:off x="10282449" y="1670040"/>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21" name="Freeform: Shape 2120">
                  <a:extLst>
                    <a:ext uri="{FF2B5EF4-FFF2-40B4-BE49-F238E27FC236}">
                      <a16:creationId xmlns:a16="http://schemas.microsoft.com/office/drawing/2014/main" id="{2AC72EF9-FC86-4CE5-BCE7-7C5C20079EBD}"/>
                    </a:ext>
                  </a:extLst>
                </p:cNvPr>
                <p:cNvSpPr/>
                <p:nvPr/>
              </p:nvSpPr>
              <p:spPr>
                <a:xfrm>
                  <a:off x="11215018" y="2483194"/>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7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8"/>
                        <a:pt x="16835" y="59128"/>
                        <a:pt x="31367" y="56601"/>
                      </a:cubicBezTo>
                      <a:cubicBezTo>
                        <a:pt x="45899" y="54074"/>
                        <a:pt x="55376" y="38910"/>
                        <a:pt x="52849"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22" name="Freeform: Shape 2121">
                  <a:extLst>
                    <a:ext uri="{FF2B5EF4-FFF2-40B4-BE49-F238E27FC236}">
                      <a16:creationId xmlns:a16="http://schemas.microsoft.com/office/drawing/2014/main" id="{AB70605F-E8FA-49FF-B294-2CD8FB89BFAD}"/>
                    </a:ext>
                  </a:extLst>
                </p:cNvPr>
                <p:cNvSpPr/>
                <p:nvPr/>
              </p:nvSpPr>
              <p:spPr>
                <a:xfrm>
                  <a:off x="11420359" y="2611436"/>
                  <a:ext cx="53256" cy="56987"/>
                </a:xfrm>
                <a:custGeom>
                  <a:avLst/>
                  <a:gdLst>
                    <a:gd name="connsiteX0" fmla="*/ 21889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89 w 53256"/>
                    <a:gd name="connsiteY4" fmla="*/ 386 h 56987"/>
                    <a:gd name="connsiteX5" fmla="*/ 21889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89" y="386"/>
                      </a:moveTo>
                      <a:cubicBezTo>
                        <a:pt x="7358" y="2913"/>
                        <a:pt x="-2120" y="18077"/>
                        <a:pt x="408" y="33241"/>
                      </a:cubicBezTo>
                      <a:cubicBezTo>
                        <a:pt x="2935" y="48405"/>
                        <a:pt x="16835" y="59146"/>
                        <a:pt x="31367" y="56618"/>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23" name="Freeform: Shape 2122">
                  <a:extLst>
                    <a:ext uri="{FF2B5EF4-FFF2-40B4-BE49-F238E27FC236}">
                      <a16:creationId xmlns:a16="http://schemas.microsoft.com/office/drawing/2014/main" id="{0F68A4EF-F235-473C-B8FB-B2B54130BEDB}"/>
                    </a:ext>
                  </a:extLst>
                </p:cNvPr>
                <p:cNvSpPr/>
                <p:nvPr/>
              </p:nvSpPr>
              <p:spPr>
                <a:xfrm>
                  <a:off x="11633283" y="2675268"/>
                  <a:ext cx="53256" cy="56987"/>
                </a:xfrm>
                <a:custGeom>
                  <a:avLst/>
                  <a:gdLst>
                    <a:gd name="connsiteX0" fmla="*/ 21890 w 53256"/>
                    <a:gd name="connsiteY0" fmla="*/ 369 h 56987"/>
                    <a:gd name="connsiteX1" fmla="*/ 407 w 53256"/>
                    <a:gd name="connsiteY1" fmla="*/ 33224 h 56987"/>
                    <a:gd name="connsiteX2" fmla="*/ 31367 w 53256"/>
                    <a:gd name="connsiteY2" fmla="*/ 56601 h 56987"/>
                    <a:gd name="connsiteX3" fmla="*/ 52849 w 53256"/>
                    <a:gd name="connsiteY3" fmla="*/ 23746 h 56987"/>
                    <a:gd name="connsiteX4" fmla="*/ 21890 w 53256"/>
                    <a:gd name="connsiteY4" fmla="*/ 369 h 56987"/>
                    <a:gd name="connsiteX5" fmla="*/ 21890 w 53256"/>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69"/>
                      </a:moveTo>
                      <a:cubicBezTo>
                        <a:pt x="7358" y="2896"/>
                        <a:pt x="-2119" y="18060"/>
                        <a:pt x="407" y="33224"/>
                      </a:cubicBezTo>
                      <a:cubicBezTo>
                        <a:pt x="2935" y="49019"/>
                        <a:pt x="16835" y="59128"/>
                        <a:pt x="31367" y="56601"/>
                      </a:cubicBezTo>
                      <a:cubicBezTo>
                        <a:pt x="45899" y="54074"/>
                        <a:pt x="55376" y="38910"/>
                        <a:pt x="52849" y="23746"/>
                      </a:cubicBezTo>
                      <a:cubicBezTo>
                        <a:pt x="50321" y="8583"/>
                        <a:pt x="36422" y="-2158"/>
                        <a:pt x="21890" y="369"/>
                      </a:cubicBezTo>
                      <a:lnTo>
                        <a:pt x="21890" y="369"/>
                      </a:lnTo>
                      <a:close/>
                    </a:path>
                  </a:pathLst>
                </a:custGeom>
                <a:grpFill/>
                <a:ln w="63120" cap="flat">
                  <a:noFill/>
                  <a:prstDash val="solid"/>
                  <a:miter/>
                </a:ln>
              </p:spPr>
              <p:txBody>
                <a:bodyPr rtlCol="0" anchor="ctr"/>
                <a:lstStyle/>
                <a:p>
                  <a:endParaRPr lang="en-GB"/>
                </a:p>
              </p:txBody>
            </p:sp>
            <p:sp>
              <p:nvSpPr>
                <p:cNvPr id="2124" name="Freeform: Shape 2123">
                  <a:extLst>
                    <a:ext uri="{FF2B5EF4-FFF2-40B4-BE49-F238E27FC236}">
                      <a16:creationId xmlns:a16="http://schemas.microsoft.com/office/drawing/2014/main" id="{0D5439ED-4F2A-4EEB-A7FB-63E1136C0907}"/>
                    </a:ext>
                  </a:extLst>
                </p:cNvPr>
                <p:cNvSpPr/>
                <p:nvPr/>
              </p:nvSpPr>
              <p:spPr>
                <a:xfrm>
                  <a:off x="11580842" y="2858496"/>
                  <a:ext cx="53255" cy="56987"/>
                </a:xfrm>
                <a:custGeom>
                  <a:avLst/>
                  <a:gdLst>
                    <a:gd name="connsiteX0" fmla="*/ 21889 w 53255"/>
                    <a:gd name="connsiteY0" fmla="*/ 369 h 56987"/>
                    <a:gd name="connsiteX1" fmla="*/ 408 w 53255"/>
                    <a:gd name="connsiteY1" fmla="*/ 33224 h 56987"/>
                    <a:gd name="connsiteX2" fmla="*/ 31367 w 53255"/>
                    <a:gd name="connsiteY2" fmla="*/ 56601 h 56987"/>
                    <a:gd name="connsiteX3" fmla="*/ 52848 w 53255"/>
                    <a:gd name="connsiteY3" fmla="*/ 23746 h 56987"/>
                    <a:gd name="connsiteX4" fmla="*/ 21889 w 53255"/>
                    <a:gd name="connsiteY4" fmla="*/ 369 h 56987"/>
                    <a:gd name="connsiteX5" fmla="*/ 21889 w 53255"/>
                    <a:gd name="connsiteY5" fmla="*/ 369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87">
                      <a:moveTo>
                        <a:pt x="21889" y="369"/>
                      </a:moveTo>
                      <a:cubicBezTo>
                        <a:pt x="7358" y="2896"/>
                        <a:pt x="-2120" y="18060"/>
                        <a:pt x="408" y="33224"/>
                      </a:cubicBezTo>
                      <a:cubicBezTo>
                        <a:pt x="2935" y="49019"/>
                        <a:pt x="16835" y="59128"/>
                        <a:pt x="31367" y="56601"/>
                      </a:cubicBezTo>
                      <a:cubicBezTo>
                        <a:pt x="45899" y="54074"/>
                        <a:pt x="55376" y="38910"/>
                        <a:pt x="52848"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25" name="Freeform: Shape 2124">
                  <a:extLst>
                    <a:ext uri="{FF2B5EF4-FFF2-40B4-BE49-F238E27FC236}">
                      <a16:creationId xmlns:a16="http://schemas.microsoft.com/office/drawing/2014/main" id="{2C1F902B-33A4-486E-99C7-E5161B0DC6D0}"/>
                    </a:ext>
                  </a:extLst>
                </p:cNvPr>
                <p:cNvSpPr/>
                <p:nvPr/>
              </p:nvSpPr>
              <p:spPr>
                <a:xfrm>
                  <a:off x="11808930" y="2946319"/>
                  <a:ext cx="53255" cy="56970"/>
                </a:xfrm>
                <a:custGeom>
                  <a:avLst/>
                  <a:gdLst>
                    <a:gd name="connsiteX0" fmla="*/ 21889 w 53255"/>
                    <a:gd name="connsiteY0" fmla="*/ 369 h 56970"/>
                    <a:gd name="connsiteX1" fmla="*/ 408 w 53255"/>
                    <a:gd name="connsiteY1" fmla="*/ 33224 h 56970"/>
                    <a:gd name="connsiteX2" fmla="*/ 31367 w 53255"/>
                    <a:gd name="connsiteY2" fmla="*/ 56601 h 56970"/>
                    <a:gd name="connsiteX3" fmla="*/ 52848 w 53255"/>
                    <a:gd name="connsiteY3" fmla="*/ 23747 h 56970"/>
                    <a:gd name="connsiteX4" fmla="*/ 21889 w 53255"/>
                    <a:gd name="connsiteY4" fmla="*/ 369 h 56970"/>
                    <a:gd name="connsiteX5" fmla="*/ 21889 w 53255"/>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6970">
                      <a:moveTo>
                        <a:pt x="21889" y="369"/>
                      </a:moveTo>
                      <a:cubicBezTo>
                        <a:pt x="7358" y="2896"/>
                        <a:pt x="-2120" y="18060"/>
                        <a:pt x="408" y="33224"/>
                      </a:cubicBezTo>
                      <a:cubicBezTo>
                        <a:pt x="2935" y="48388"/>
                        <a:pt x="16835" y="59128"/>
                        <a:pt x="31367" y="56601"/>
                      </a:cubicBezTo>
                      <a:cubicBezTo>
                        <a:pt x="45898" y="54074"/>
                        <a:pt x="55376" y="38910"/>
                        <a:pt x="52848" y="23747"/>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sp>
              <p:nvSpPr>
                <p:cNvPr id="2126" name="Freeform: Shape 2125">
                  <a:extLst>
                    <a:ext uri="{FF2B5EF4-FFF2-40B4-BE49-F238E27FC236}">
                      <a16:creationId xmlns:a16="http://schemas.microsoft.com/office/drawing/2014/main" id="{935F1639-355F-4BFB-BF26-828DDD665169}"/>
                    </a:ext>
                  </a:extLst>
                </p:cNvPr>
                <p:cNvSpPr/>
                <p:nvPr/>
              </p:nvSpPr>
              <p:spPr>
                <a:xfrm>
                  <a:off x="11189113" y="2818674"/>
                  <a:ext cx="53256" cy="56987"/>
                </a:xfrm>
                <a:custGeom>
                  <a:avLst/>
                  <a:gdLst>
                    <a:gd name="connsiteX0" fmla="*/ 21890 w 53256"/>
                    <a:gd name="connsiteY0" fmla="*/ 386 h 56987"/>
                    <a:gd name="connsiteX1" fmla="*/ 408 w 53256"/>
                    <a:gd name="connsiteY1" fmla="*/ 33241 h 56987"/>
                    <a:gd name="connsiteX2" fmla="*/ 31367 w 53256"/>
                    <a:gd name="connsiteY2" fmla="*/ 56618 h 56987"/>
                    <a:gd name="connsiteX3" fmla="*/ 52849 w 53256"/>
                    <a:gd name="connsiteY3" fmla="*/ 23764 h 56987"/>
                    <a:gd name="connsiteX4" fmla="*/ 21890 w 53256"/>
                    <a:gd name="connsiteY4" fmla="*/ 386 h 56987"/>
                    <a:gd name="connsiteX5" fmla="*/ 21890 w 53256"/>
                    <a:gd name="connsiteY5" fmla="*/ 386 h 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87">
                      <a:moveTo>
                        <a:pt x="21890" y="386"/>
                      </a:moveTo>
                      <a:cubicBezTo>
                        <a:pt x="7358" y="2914"/>
                        <a:pt x="-2120" y="18077"/>
                        <a:pt x="408" y="33241"/>
                      </a:cubicBezTo>
                      <a:cubicBezTo>
                        <a:pt x="2935" y="48405"/>
                        <a:pt x="16835" y="59146"/>
                        <a:pt x="31367" y="56618"/>
                      </a:cubicBezTo>
                      <a:cubicBezTo>
                        <a:pt x="45899" y="54091"/>
                        <a:pt x="55376" y="38927"/>
                        <a:pt x="52849" y="23764"/>
                      </a:cubicBezTo>
                      <a:cubicBezTo>
                        <a:pt x="50321" y="7968"/>
                        <a:pt x="36421" y="-2141"/>
                        <a:pt x="21890" y="386"/>
                      </a:cubicBezTo>
                      <a:lnTo>
                        <a:pt x="21890" y="386"/>
                      </a:lnTo>
                      <a:close/>
                    </a:path>
                  </a:pathLst>
                </a:custGeom>
                <a:grpFill/>
                <a:ln w="63120" cap="flat">
                  <a:noFill/>
                  <a:prstDash val="solid"/>
                  <a:miter/>
                </a:ln>
              </p:spPr>
              <p:txBody>
                <a:bodyPr rtlCol="0" anchor="ctr"/>
                <a:lstStyle/>
                <a:p>
                  <a:endParaRPr lang="en-GB"/>
                </a:p>
              </p:txBody>
            </p:sp>
            <p:sp>
              <p:nvSpPr>
                <p:cNvPr id="2127" name="Freeform: Shape 2126">
                  <a:extLst>
                    <a:ext uri="{FF2B5EF4-FFF2-40B4-BE49-F238E27FC236}">
                      <a16:creationId xmlns:a16="http://schemas.microsoft.com/office/drawing/2014/main" id="{77EB3E1D-481C-4BEA-BC7D-3EAF6E8D43D4}"/>
                    </a:ext>
                  </a:extLst>
                </p:cNvPr>
                <p:cNvSpPr/>
                <p:nvPr/>
              </p:nvSpPr>
              <p:spPr>
                <a:xfrm>
                  <a:off x="11062117" y="2750437"/>
                  <a:ext cx="53255" cy="57004"/>
                </a:xfrm>
                <a:custGeom>
                  <a:avLst/>
                  <a:gdLst>
                    <a:gd name="connsiteX0" fmla="*/ 21889 w 53255"/>
                    <a:gd name="connsiteY0" fmla="*/ 386 h 57004"/>
                    <a:gd name="connsiteX1" fmla="*/ 408 w 53255"/>
                    <a:gd name="connsiteY1" fmla="*/ 33241 h 57004"/>
                    <a:gd name="connsiteX2" fmla="*/ 31367 w 53255"/>
                    <a:gd name="connsiteY2" fmla="*/ 56619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8" y="2914"/>
                        <a:pt x="-2120" y="18077"/>
                        <a:pt x="408" y="33241"/>
                      </a:cubicBezTo>
                      <a:cubicBezTo>
                        <a:pt x="2934" y="49037"/>
                        <a:pt x="16835" y="59146"/>
                        <a:pt x="31367" y="56619"/>
                      </a:cubicBezTo>
                      <a:cubicBezTo>
                        <a:pt x="45898"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28" name="Freeform: Shape 2127">
                  <a:extLst>
                    <a:ext uri="{FF2B5EF4-FFF2-40B4-BE49-F238E27FC236}">
                      <a16:creationId xmlns:a16="http://schemas.microsoft.com/office/drawing/2014/main" id="{FC330094-A1D4-476F-92FA-D71AD0DFA5AC}"/>
                    </a:ext>
                  </a:extLst>
                </p:cNvPr>
                <p:cNvSpPr/>
                <p:nvPr/>
              </p:nvSpPr>
              <p:spPr>
                <a:xfrm>
                  <a:off x="11316109" y="2730868"/>
                  <a:ext cx="53256" cy="56970"/>
                </a:xfrm>
                <a:custGeom>
                  <a:avLst/>
                  <a:gdLst>
                    <a:gd name="connsiteX0" fmla="*/ 21890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90 w 53256"/>
                    <a:gd name="connsiteY4" fmla="*/ 369 h 56970"/>
                    <a:gd name="connsiteX5" fmla="*/ 21890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90"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90" y="369"/>
                      </a:cubicBezTo>
                      <a:lnTo>
                        <a:pt x="21890" y="369"/>
                      </a:lnTo>
                      <a:close/>
                    </a:path>
                  </a:pathLst>
                </a:custGeom>
                <a:grpFill/>
                <a:ln w="63120" cap="flat">
                  <a:noFill/>
                  <a:prstDash val="solid"/>
                  <a:miter/>
                </a:ln>
              </p:spPr>
              <p:txBody>
                <a:bodyPr rtlCol="0" anchor="ctr"/>
                <a:lstStyle/>
                <a:p>
                  <a:endParaRPr lang="en-GB"/>
                </a:p>
              </p:txBody>
            </p:sp>
            <p:sp>
              <p:nvSpPr>
                <p:cNvPr id="2129" name="Freeform: Shape 2128">
                  <a:extLst>
                    <a:ext uri="{FF2B5EF4-FFF2-40B4-BE49-F238E27FC236}">
                      <a16:creationId xmlns:a16="http://schemas.microsoft.com/office/drawing/2014/main" id="{C8D9519B-F88F-4E70-A308-2EC2973C7A75}"/>
                    </a:ext>
                  </a:extLst>
                </p:cNvPr>
                <p:cNvSpPr/>
                <p:nvPr/>
              </p:nvSpPr>
              <p:spPr>
                <a:xfrm>
                  <a:off x="10707665" y="2806669"/>
                  <a:ext cx="53255" cy="57004"/>
                </a:xfrm>
                <a:custGeom>
                  <a:avLst/>
                  <a:gdLst>
                    <a:gd name="connsiteX0" fmla="*/ 21889 w 53255"/>
                    <a:gd name="connsiteY0" fmla="*/ 386 h 57004"/>
                    <a:gd name="connsiteX1" fmla="*/ 408 w 53255"/>
                    <a:gd name="connsiteY1" fmla="*/ 33241 h 57004"/>
                    <a:gd name="connsiteX2" fmla="*/ 31367 w 53255"/>
                    <a:gd name="connsiteY2" fmla="*/ 56618 h 57004"/>
                    <a:gd name="connsiteX3" fmla="*/ 52848 w 53255"/>
                    <a:gd name="connsiteY3" fmla="*/ 23764 h 57004"/>
                    <a:gd name="connsiteX4" fmla="*/ 21889 w 53255"/>
                    <a:gd name="connsiteY4" fmla="*/ 386 h 57004"/>
                    <a:gd name="connsiteX5" fmla="*/ 21889 w 53255"/>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5" h="57004">
                      <a:moveTo>
                        <a:pt x="21889" y="386"/>
                      </a:moveTo>
                      <a:cubicBezTo>
                        <a:pt x="7358" y="2913"/>
                        <a:pt x="-2120" y="18077"/>
                        <a:pt x="408" y="33241"/>
                      </a:cubicBezTo>
                      <a:cubicBezTo>
                        <a:pt x="2935" y="49036"/>
                        <a:pt x="16835" y="59146"/>
                        <a:pt x="31367" y="56618"/>
                      </a:cubicBezTo>
                      <a:cubicBezTo>
                        <a:pt x="45899" y="54091"/>
                        <a:pt x="55376" y="38927"/>
                        <a:pt x="52848"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30" name="Freeform: Shape 2129">
                  <a:extLst>
                    <a:ext uri="{FF2B5EF4-FFF2-40B4-BE49-F238E27FC236}">
                      <a16:creationId xmlns:a16="http://schemas.microsoft.com/office/drawing/2014/main" id="{107C9756-36CA-410C-8DF0-FAFD59A8439A}"/>
                    </a:ext>
                  </a:extLst>
                </p:cNvPr>
                <p:cNvSpPr/>
                <p:nvPr/>
              </p:nvSpPr>
              <p:spPr>
                <a:xfrm>
                  <a:off x="10711456" y="2703050"/>
                  <a:ext cx="53256" cy="57004"/>
                </a:xfrm>
                <a:custGeom>
                  <a:avLst/>
                  <a:gdLst>
                    <a:gd name="connsiteX0" fmla="*/ 21889 w 53256"/>
                    <a:gd name="connsiteY0" fmla="*/ 386 h 57004"/>
                    <a:gd name="connsiteX1" fmla="*/ 408 w 53256"/>
                    <a:gd name="connsiteY1" fmla="*/ 33241 h 57004"/>
                    <a:gd name="connsiteX2" fmla="*/ 31367 w 53256"/>
                    <a:gd name="connsiteY2" fmla="*/ 56619 h 57004"/>
                    <a:gd name="connsiteX3" fmla="*/ 52849 w 53256"/>
                    <a:gd name="connsiteY3" fmla="*/ 23764 h 57004"/>
                    <a:gd name="connsiteX4" fmla="*/ 21889 w 53256"/>
                    <a:gd name="connsiteY4" fmla="*/ 386 h 57004"/>
                    <a:gd name="connsiteX5" fmla="*/ 21889 w 53256"/>
                    <a:gd name="connsiteY5" fmla="*/ 386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7004">
                      <a:moveTo>
                        <a:pt x="21889" y="386"/>
                      </a:moveTo>
                      <a:cubicBezTo>
                        <a:pt x="7358" y="2914"/>
                        <a:pt x="-2120" y="18077"/>
                        <a:pt x="408" y="33241"/>
                      </a:cubicBezTo>
                      <a:cubicBezTo>
                        <a:pt x="2935" y="49037"/>
                        <a:pt x="16835" y="59146"/>
                        <a:pt x="31367" y="56619"/>
                      </a:cubicBezTo>
                      <a:cubicBezTo>
                        <a:pt x="45899" y="54091"/>
                        <a:pt x="55376" y="38927"/>
                        <a:pt x="52849" y="23764"/>
                      </a:cubicBezTo>
                      <a:cubicBezTo>
                        <a:pt x="50321" y="7968"/>
                        <a:pt x="36421" y="-2141"/>
                        <a:pt x="21889" y="386"/>
                      </a:cubicBezTo>
                      <a:lnTo>
                        <a:pt x="21889" y="386"/>
                      </a:lnTo>
                      <a:close/>
                    </a:path>
                  </a:pathLst>
                </a:custGeom>
                <a:grpFill/>
                <a:ln w="63120" cap="flat">
                  <a:noFill/>
                  <a:prstDash val="solid"/>
                  <a:miter/>
                </a:ln>
              </p:spPr>
              <p:txBody>
                <a:bodyPr rtlCol="0" anchor="ctr"/>
                <a:lstStyle/>
                <a:p>
                  <a:endParaRPr lang="en-GB"/>
                </a:p>
              </p:txBody>
            </p:sp>
            <p:sp>
              <p:nvSpPr>
                <p:cNvPr id="2131" name="Freeform: Shape 2130">
                  <a:extLst>
                    <a:ext uri="{FF2B5EF4-FFF2-40B4-BE49-F238E27FC236}">
                      <a16:creationId xmlns:a16="http://schemas.microsoft.com/office/drawing/2014/main" id="{3216B7C7-3B43-4F86-B18E-63BE18011EEB}"/>
                    </a:ext>
                  </a:extLst>
                </p:cNvPr>
                <p:cNvSpPr/>
                <p:nvPr/>
              </p:nvSpPr>
              <p:spPr>
                <a:xfrm>
                  <a:off x="10413868" y="2791523"/>
                  <a:ext cx="53256" cy="56970"/>
                </a:xfrm>
                <a:custGeom>
                  <a:avLst/>
                  <a:gdLst>
                    <a:gd name="connsiteX0" fmla="*/ 21889 w 53256"/>
                    <a:gd name="connsiteY0" fmla="*/ 369 h 56970"/>
                    <a:gd name="connsiteX1" fmla="*/ 408 w 53256"/>
                    <a:gd name="connsiteY1" fmla="*/ 33224 h 56970"/>
                    <a:gd name="connsiteX2" fmla="*/ 31367 w 53256"/>
                    <a:gd name="connsiteY2" fmla="*/ 56601 h 56970"/>
                    <a:gd name="connsiteX3" fmla="*/ 52849 w 53256"/>
                    <a:gd name="connsiteY3" fmla="*/ 23746 h 56970"/>
                    <a:gd name="connsiteX4" fmla="*/ 21889 w 53256"/>
                    <a:gd name="connsiteY4" fmla="*/ 369 h 56970"/>
                    <a:gd name="connsiteX5" fmla="*/ 21889 w 53256"/>
                    <a:gd name="connsiteY5" fmla="*/ 369 h 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6" h="56970">
                      <a:moveTo>
                        <a:pt x="21889" y="369"/>
                      </a:moveTo>
                      <a:cubicBezTo>
                        <a:pt x="7358" y="2896"/>
                        <a:pt x="-2120" y="18060"/>
                        <a:pt x="408" y="33224"/>
                      </a:cubicBezTo>
                      <a:cubicBezTo>
                        <a:pt x="2935" y="48387"/>
                        <a:pt x="16835" y="59128"/>
                        <a:pt x="31367" y="56601"/>
                      </a:cubicBezTo>
                      <a:cubicBezTo>
                        <a:pt x="45899" y="54074"/>
                        <a:pt x="55376" y="38910"/>
                        <a:pt x="52849" y="23746"/>
                      </a:cubicBezTo>
                      <a:cubicBezTo>
                        <a:pt x="50321" y="8583"/>
                        <a:pt x="36421" y="-2158"/>
                        <a:pt x="21889" y="369"/>
                      </a:cubicBezTo>
                      <a:lnTo>
                        <a:pt x="21889" y="369"/>
                      </a:lnTo>
                      <a:close/>
                    </a:path>
                  </a:pathLst>
                </a:custGeom>
                <a:grpFill/>
                <a:ln w="63120" cap="flat">
                  <a:noFill/>
                  <a:prstDash val="solid"/>
                  <a:miter/>
                </a:ln>
              </p:spPr>
              <p:txBody>
                <a:bodyPr rtlCol="0" anchor="ctr"/>
                <a:lstStyle/>
                <a:p>
                  <a:endParaRPr lang="en-GB"/>
                </a:p>
              </p:txBody>
            </p:sp>
          </p:grpSp>
          <p:sp>
            <p:nvSpPr>
              <p:cNvPr id="1896" name="Freeform: Shape 1895">
                <a:extLst>
                  <a:ext uri="{FF2B5EF4-FFF2-40B4-BE49-F238E27FC236}">
                    <a16:creationId xmlns:a16="http://schemas.microsoft.com/office/drawing/2014/main" id="{6E2E687C-3FF6-4677-9650-CC11A4AFF5B0}"/>
                  </a:ext>
                </a:extLst>
              </p:cNvPr>
              <p:cNvSpPr/>
              <p:nvPr/>
            </p:nvSpPr>
            <p:spPr>
              <a:xfrm>
                <a:off x="10236669" y="1414968"/>
                <a:ext cx="96166" cy="102724"/>
              </a:xfrm>
              <a:custGeom>
                <a:avLst/>
                <a:gdLst>
                  <a:gd name="connsiteX0" fmla="*/ 95470 w 96166"/>
                  <a:gd name="connsiteY0" fmla="*/ 60208 h 102724"/>
                  <a:gd name="connsiteX1" fmla="*/ 56297 w 96166"/>
                  <a:gd name="connsiteY1" fmla="*/ 817 h 102724"/>
                  <a:gd name="connsiteX2" fmla="*/ 697 w 96166"/>
                  <a:gd name="connsiteY2" fmla="*/ 42517 h 102724"/>
                  <a:gd name="connsiteX3" fmla="*/ 39870 w 96166"/>
                  <a:gd name="connsiteY3" fmla="*/ 101908 h 102724"/>
                  <a:gd name="connsiteX4" fmla="*/ 95470 w 96166"/>
                  <a:gd name="connsiteY4" fmla="*/ 60208 h 10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66" h="102724">
                    <a:moveTo>
                      <a:pt x="95470" y="60208"/>
                    </a:moveTo>
                    <a:cubicBezTo>
                      <a:pt x="99893" y="32408"/>
                      <a:pt x="82834" y="5871"/>
                      <a:pt x="56297" y="817"/>
                    </a:cubicBezTo>
                    <a:cubicBezTo>
                      <a:pt x="30392" y="-4238"/>
                      <a:pt x="5119" y="14717"/>
                      <a:pt x="697" y="42517"/>
                    </a:cubicBezTo>
                    <a:cubicBezTo>
                      <a:pt x="-3726" y="70317"/>
                      <a:pt x="13333" y="96854"/>
                      <a:pt x="39870" y="101908"/>
                    </a:cubicBezTo>
                    <a:cubicBezTo>
                      <a:pt x="65774" y="106963"/>
                      <a:pt x="91047" y="88008"/>
                      <a:pt x="95470" y="60208"/>
                    </a:cubicBezTo>
                    <a:close/>
                  </a:path>
                </a:pathLst>
              </a:custGeom>
              <a:grpFill/>
              <a:ln w="63120" cap="flat">
                <a:noFill/>
                <a:prstDash val="solid"/>
                <a:miter/>
              </a:ln>
            </p:spPr>
            <p:txBody>
              <a:bodyPr rtlCol="0" anchor="ctr"/>
              <a:lstStyle/>
              <a:p>
                <a:endParaRPr lang="en-GB"/>
              </a:p>
            </p:txBody>
          </p:sp>
          <p:sp>
            <p:nvSpPr>
              <p:cNvPr id="1897" name="Freeform: Shape 1896">
                <a:extLst>
                  <a:ext uri="{FF2B5EF4-FFF2-40B4-BE49-F238E27FC236}">
                    <a16:creationId xmlns:a16="http://schemas.microsoft.com/office/drawing/2014/main" id="{F9C41713-674B-4B27-B1D8-EFAB8E5FF9AD}"/>
                  </a:ext>
                </a:extLst>
              </p:cNvPr>
              <p:cNvSpPr/>
              <p:nvPr/>
            </p:nvSpPr>
            <p:spPr>
              <a:xfrm>
                <a:off x="11783064" y="1230156"/>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898" name="Freeform: Shape 1897">
                <a:extLst>
                  <a:ext uri="{FF2B5EF4-FFF2-40B4-BE49-F238E27FC236}">
                    <a16:creationId xmlns:a16="http://schemas.microsoft.com/office/drawing/2014/main" id="{FF8BC97C-C9E7-4166-95ED-5811AD54F3A5}"/>
                  </a:ext>
                </a:extLst>
              </p:cNvPr>
              <p:cNvSpPr/>
              <p:nvPr/>
            </p:nvSpPr>
            <p:spPr>
              <a:xfrm>
                <a:off x="11489738" y="1626308"/>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4"/>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1899" name="Freeform: Shape 1898">
                <a:extLst>
                  <a:ext uri="{FF2B5EF4-FFF2-40B4-BE49-F238E27FC236}">
                    <a16:creationId xmlns:a16="http://schemas.microsoft.com/office/drawing/2014/main" id="{116BBD9F-1B06-4E24-B408-A39D9E92E7A1}"/>
                  </a:ext>
                </a:extLst>
              </p:cNvPr>
              <p:cNvSpPr/>
              <p:nvPr/>
            </p:nvSpPr>
            <p:spPr>
              <a:xfrm>
                <a:off x="11269864" y="1892936"/>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6" y="66847"/>
                      <a:pt x="56129" y="54842"/>
                      <a:pt x="59288" y="37783"/>
                    </a:cubicBezTo>
                    <a:close/>
                  </a:path>
                </a:pathLst>
              </a:custGeom>
              <a:grpFill/>
              <a:ln w="63120" cap="flat">
                <a:noFill/>
                <a:prstDash val="solid"/>
                <a:miter/>
              </a:ln>
            </p:spPr>
            <p:txBody>
              <a:bodyPr rtlCol="0" anchor="ctr"/>
              <a:lstStyle/>
              <a:p>
                <a:endParaRPr lang="en-GB"/>
              </a:p>
            </p:txBody>
          </p:sp>
          <p:sp>
            <p:nvSpPr>
              <p:cNvPr id="1900" name="Freeform: Shape 1899">
                <a:extLst>
                  <a:ext uri="{FF2B5EF4-FFF2-40B4-BE49-F238E27FC236}">
                    <a16:creationId xmlns:a16="http://schemas.microsoft.com/office/drawing/2014/main" id="{262861CB-15DA-4659-BDD8-FE5D73DE3544}"/>
                  </a:ext>
                </a:extLst>
              </p:cNvPr>
              <p:cNvSpPr/>
              <p:nvPr/>
            </p:nvSpPr>
            <p:spPr>
              <a:xfrm>
                <a:off x="10848600" y="2013614"/>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174" y="66847"/>
                      <a:pt x="55969" y="54842"/>
                      <a:pt x="59128" y="37783"/>
                    </a:cubicBezTo>
                    <a:close/>
                  </a:path>
                </a:pathLst>
              </a:custGeom>
              <a:grpFill/>
              <a:ln w="63120" cap="flat">
                <a:noFill/>
                <a:prstDash val="solid"/>
                <a:miter/>
              </a:ln>
            </p:spPr>
            <p:txBody>
              <a:bodyPr rtlCol="0" anchor="ctr"/>
              <a:lstStyle/>
              <a:p>
                <a:endParaRPr lang="en-GB"/>
              </a:p>
            </p:txBody>
          </p:sp>
          <p:sp>
            <p:nvSpPr>
              <p:cNvPr id="1901" name="Freeform: Shape 1900">
                <a:extLst>
                  <a:ext uri="{FF2B5EF4-FFF2-40B4-BE49-F238E27FC236}">
                    <a16:creationId xmlns:a16="http://schemas.microsoft.com/office/drawing/2014/main" id="{D9F34F73-FE01-4A79-A3A8-F987EEF02070}"/>
                  </a:ext>
                </a:extLst>
              </p:cNvPr>
              <p:cNvSpPr/>
              <p:nvPr/>
            </p:nvSpPr>
            <p:spPr>
              <a:xfrm>
                <a:off x="10564913" y="1819645"/>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02" name="Freeform: Shape 1901">
                <a:extLst>
                  <a:ext uri="{FF2B5EF4-FFF2-40B4-BE49-F238E27FC236}">
                    <a16:creationId xmlns:a16="http://schemas.microsoft.com/office/drawing/2014/main" id="{CD5C115A-A50B-4F85-A822-2009828D7FA2}"/>
                  </a:ext>
                </a:extLst>
              </p:cNvPr>
              <p:cNvSpPr/>
              <p:nvPr/>
            </p:nvSpPr>
            <p:spPr>
              <a:xfrm>
                <a:off x="11377435" y="2521598"/>
                <a:ext cx="59496" cy="64193"/>
              </a:xfrm>
              <a:custGeom>
                <a:avLst/>
                <a:gdLst>
                  <a:gd name="connsiteX0" fmla="*/ 59128 w 59496"/>
                  <a:gd name="connsiteY0" fmla="*/ 37783 h 64193"/>
                  <a:gd name="connsiteX1" fmla="*/ 35118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8" y="506"/>
                    </a:cubicBezTo>
                    <a:cubicBezTo>
                      <a:pt x="18691" y="-2653"/>
                      <a:pt x="3527"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03" name="Freeform: Shape 1902">
                <a:extLst>
                  <a:ext uri="{FF2B5EF4-FFF2-40B4-BE49-F238E27FC236}">
                    <a16:creationId xmlns:a16="http://schemas.microsoft.com/office/drawing/2014/main" id="{27370C9C-3213-4EB4-B90E-801EE8DF8C35}"/>
                  </a:ext>
                </a:extLst>
              </p:cNvPr>
              <p:cNvSpPr/>
              <p:nvPr/>
            </p:nvSpPr>
            <p:spPr>
              <a:xfrm>
                <a:off x="10584499" y="2296038"/>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04" name="Freeform: Shape 1903">
                <a:extLst>
                  <a:ext uri="{FF2B5EF4-FFF2-40B4-BE49-F238E27FC236}">
                    <a16:creationId xmlns:a16="http://schemas.microsoft.com/office/drawing/2014/main" id="{E779EE40-D028-4465-A9DE-1035F763878B}"/>
                  </a:ext>
                </a:extLst>
              </p:cNvPr>
              <p:cNvSpPr/>
              <p:nvPr/>
            </p:nvSpPr>
            <p:spPr>
              <a:xfrm>
                <a:off x="10250737" y="2793281"/>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6" y="20092"/>
                      <a:pt x="51075" y="3665"/>
                      <a:pt x="35279" y="506"/>
                    </a:cubicBezTo>
                    <a:cubicBezTo>
                      <a:pt x="18852"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1905" name="Freeform: Shape 1904">
                <a:extLst>
                  <a:ext uri="{FF2B5EF4-FFF2-40B4-BE49-F238E27FC236}">
                    <a16:creationId xmlns:a16="http://schemas.microsoft.com/office/drawing/2014/main" id="{773BF2BE-CDAB-487E-B4E6-A73190637061}"/>
                  </a:ext>
                </a:extLst>
              </p:cNvPr>
              <p:cNvSpPr/>
              <p:nvPr/>
            </p:nvSpPr>
            <p:spPr>
              <a:xfrm>
                <a:off x="11499848" y="2746527"/>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4" y="3665"/>
                      <a:pt x="35279" y="506"/>
                    </a:cubicBezTo>
                    <a:cubicBezTo>
                      <a:pt x="18851" y="-2653"/>
                      <a:pt x="3688" y="9351"/>
                      <a:pt x="529" y="26410"/>
                    </a:cubicBezTo>
                    <a:cubicBezTo>
                      <a:pt x="-2630" y="43470"/>
                      <a:pt x="8742"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1906" name="Freeform: Shape 1905">
                <a:extLst>
                  <a:ext uri="{FF2B5EF4-FFF2-40B4-BE49-F238E27FC236}">
                    <a16:creationId xmlns:a16="http://schemas.microsoft.com/office/drawing/2014/main" id="{F8BE71E7-6BF5-4A5F-85A6-0AA5644526CD}"/>
                  </a:ext>
                </a:extLst>
              </p:cNvPr>
              <p:cNvSpPr/>
              <p:nvPr/>
            </p:nvSpPr>
            <p:spPr>
              <a:xfrm>
                <a:off x="11774218" y="2829927"/>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07" name="Freeform: Shape 1906">
                <a:extLst>
                  <a:ext uri="{FF2B5EF4-FFF2-40B4-BE49-F238E27FC236}">
                    <a16:creationId xmlns:a16="http://schemas.microsoft.com/office/drawing/2014/main" id="{D14EF8B7-1FA4-47B3-8851-9FF88C2AB841}"/>
                  </a:ext>
                </a:extLst>
              </p:cNvPr>
              <p:cNvSpPr/>
              <p:nvPr/>
            </p:nvSpPr>
            <p:spPr>
              <a:xfrm>
                <a:off x="11049359" y="2207583"/>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5" y="66847"/>
                      <a:pt x="56129" y="54842"/>
                      <a:pt x="59288" y="37783"/>
                    </a:cubicBezTo>
                    <a:close/>
                  </a:path>
                </a:pathLst>
              </a:custGeom>
              <a:grpFill/>
              <a:ln w="63120" cap="flat">
                <a:noFill/>
                <a:prstDash val="solid"/>
                <a:miter/>
              </a:ln>
            </p:spPr>
            <p:txBody>
              <a:bodyPr rtlCol="0" anchor="ctr"/>
              <a:lstStyle/>
              <a:p>
                <a:endParaRPr lang="en-GB"/>
              </a:p>
            </p:txBody>
          </p:sp>
          <p:sp>
            <p:nvSpPr>
              <p:cNvPr id="1908" name="Freeform: Shape 1907">
                <a:extLst>
                  <a:ext uri="{FF2B5EF4-FFF2-40B4-BE49-F238E27FC236}">
                    <a16:creationId xmlns:a16="http://schemas.microsoft.com/office/drawing/2014/main" id="{0471A4B4-8334-4851-853C-81363E476ECF}"/>
                  </a:ext>
                </a:extLst>
              </p:cNvPr>
              <p:cNvSpPr/>
              <p:nvPr/>
            </p:nvSpPr>
            <p:spPr>
              <a:xfrm>
                <a:off x="10839123" y="1432339"/>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9323" y="-2654"/>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09" name="Freeform: Shape 1908">
                <a:extLst>
                  <a:ext uri="{FF2B5EF4-FFF2-40B4-BE49-F238E27FC236}">
                    <a16:creationId xmlns:a16="http://schemas.microsoft.com/office/drawing/2014/main" id="{A8EBDCBD-51FD-4215-A17A-2DD2B37747A7}"/>
                  </a:ext>
                </a:extLst>
              </p:cNvPr>
              <p:cNvSpPr/>
              <p:nvPr/>
            </p:nvSpPr>
            <p:spPr>
              <a:xfrm>
                <a:off x="11117756" y="940782"/>
                <a:ext cx="59496" cy="64193"/>
              </a:xfrm>
              <a:custGeom>
                <a:avLst/>
                <a:gdLst>
                  <a:gd name="connsiteX0" fmla="*/ 59128 w 59496"/>
                  <a:gd name="connsiteY0" fmla="*/ 37783 h 64193"/>
                  <a:gd name="connsiteX1" fmla="*/ 35119 w 59496"/>
                  <a:gd name="connsiteY1" fmla="*/ 506 h 64193"/>
                  <a:gd name="connsiteX2" fmla="*/ 368 w 59496"/>
                  <a:gd name="connsiteY2" fmla="*/ 26410 h 64193"/>
                  <a:gd name="connsiteX3" fmla="*/ 24378 w 59496"/>
                  <a:gd name="connsiteY3" fmla="*/ 63688 h 64193"/>
                  <a:gd name="connsiteX4" fmla="*/ 59128 w 5949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6" h="64193">
                    <a:moveTo>
                      <a:pt x="59128" y="37783"/>
                    </a:moveTo>
                    <a:cubicBezTo>
                      <a:pt x="61655" y="20092"/>
                      <a:pt x="50914" y="3665"/>
                      <a:pt x="35119" y="506"/>
                    </a:cubicBezTo>
                    <a:cubicBezTo>
                      <a:pt x="18691" y="-2653"/>
                      <a:pt x="3528" y="9351"/>
                      <a:pt x="368" y="26410"/>
                    </a:cubicBezTo>
                    <a:cubicBezTo>
                      <a:pt x="-2159" y="44101"/>
                      <a:pt x="8582" y="60529"/>
                      <a:pt x="24378" y="63688"/>
                    </a:cubicBezTo>
                    <a:cubicBezTo>
                      <a:pt x="40805" y="66847"/>
                      <a:pt x="55969" y="54842"/>
                      <a:pt x="59128" y="37783"/>
                    </a:cubicBezTo>
                    <a:close/>
                  </a:path>
                </a:pathLst>
              </a:custGeom>
              <a:grpFill/>
              <a:ln w="63120" cap="flat">
                <a:noFill/>
                <a:prstDash val="solid"/>
                <a:miter/>
              </a:ln>
            </p:spPr>
            <p:txBody>
              <a:bodyPr rtlCol="0" anchor="ctr"/>
              <a:lstStyle/>
              <a:p>
                <a:endParaRPr lang="en-GB"/>
              </a:p>
            </p:txBody>
          </p:sp>
          <p:sp>
            <p:nvSpPr>
              <p:cNvPr id="1910" name="Freeform: Shape 1909">
                <a:extLst>
                  <a:ext uri="{FF2B5EF4-FFF2-40B4-BE49-F238E27FC236}">
                    <a16:creationId xmlns:a16="http://schemas.microsoft.com/office/drawing/2014/main" id="{9BC75307-88B7-4706-88B1-64F1B919CA50}"/>
                  </a:ext>
                </a:extLst>
              </p:cNvPr>
              <p:cNvSpPr/>
              <p:nvPr/>
            </p:nvSpPr>
            <p:spPr>
              <a:xfrm>
                <a:off x="10006222" y="914245"/>
                <a:ext cx="59656" cy="64193"/>
              </a:xfrm>
              <a:custGeom>
                <a:avLst/>
                <a:gdLst>
                  <a:gd name="connsiteX0" fmla="*/ 59288 w 59656"/>
                  <a:gd name="connsiteY0" fmla="*/ 37783 h 64193"/>
                  <a:gd name="connsiteX1" fmla="*/ 35279 w 59656"/>
                  <a:gd name="connsiteY1" fmla="*/ 506 h 64193"/>
                  <a:gd name="connsiteX2" fmla="*/ 529 w 59656"/>
                  <a:gd name="connsiteY2" fmla="*/ 26410 h 64193"/>
                  <a:gd name="connsiteX3" fmla="*/ 24538 w 59656"/>
                  <a:gd name="connsiteY3" fmla="*/ 63688 h 64193"/>
                  <a:gd name="connsiteX4" fmla="*/ 59288 w 59656"/>
                  <a:gd name="connsiteY4" fmla="*/ 37783 h 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6" h="64193">
                    <a:moveTo>
                      <a:pt x="59288" y="37783"/>
                    </a:moveTo>
                    <a:cubicBezTo>
                      <a:pt x="61815" y="20092"/>
                      <a:pt x="51075" y="3665"/>
                      <a:pt x="35279" y="506"/>
                    </a:cubicBezTo>
                    <a:cubicBezTo>
                      <a:pt x="18852" y="-2653"/>
                      <a:pt x="3688" y="9351"/>
                      <a:pt x="529" y="26410"/>
                    </a:cubicBezTo>
                    <a:cubicBezTo>
                      <a:pt x="-2630" y="43470"/>
                      <a:pt x="8743" y="60529"/>
                      <a:pt x="24538" y="63688"/>
                    </a:cubicBezTo>
                    <a:cubicBezTo>
                      <a:pt x="40966" y="66847"/>
                      <a:pt x="56129" y="54842"/>
                      <a:pt x="59288" y="37783"/>
                    </a:cubicBezTo>
                    <a:close/>
                  </a:path>
                </a:pathLst>
              </a:custGeom>
              <a:grpFill/>
              <a:ln w="63120" cap="flat">
                <a:noFill/>
                <a:prstDash val="solid"/>
                <a:miter/>
              </a:ln>
            </p:spPr>
            <p:txBody>
              <a:bodyPr rtlCol="0" anchor="ctr"/>
              <a:lstStyle/>
              <a:p>
                <a:endParaRPr lang="en-GB"/>
              </a:p>
            </p:txBody>
          </p:sp>
        </p:grpSp>
      </p:grpSp>
      <p:grpSp>
        <p:nvGrpSpPr>
          <p:cNvPr id="384" name="Graphic 2">
            <a:extLst>
              <a:ext uri="{FF2B5EF4-FFF2-40B4-BE49-F238E27FC236}">
                <a16:creationId xmlns:a16="http://schemas.microsoft.com/office/drawing/2014/main" id="{D81291CE-F20F-449A-B899-41B54CC02F8B}"/>
              </a:ext>
            </a:extLst>
          </p:cNvPr>
          <p:cNvGrpSpPr/>
          <p:nvPr/>
        </p:nvGrpSpPr>
        <p:grpSpPr>
          <a:xfrm>
            <a:off x="6321970" y="-920057"/>
            <a:ext cx="6194453" cy="5741359"/>
            <a:chOff x="6321970" y="-920057"/>
            <a:chExt cx="6194453" cy="5741359"/>
          </a:xfrm>
          <a:solidFill>
            <a:schemeClr val="bg1"/>
          </a:solidFill>
        </p:grpSpPr>
        <p:grpSp>
          <p:nvGrpSpPr>
            <p:cNvPr id="1764" name="Graphic 2">
              <a:extLst>
                <a:ext uri="{FF2B5EF4-FFF2-40B4-BE49-F238E27FC236}">
                  <a16:creationId xmlns:a16="http://schemas.microsoft.com/office/drawing/2014/main" id="{72E80375-4DBC-4F31-B900-3B9B060984DE}"/>
                </a:ext>
              </a:extLst>
            </p:cNvPr>
            <p:cNvGrpSpPr/>
            <p:nvPr/>
          </p:nvGrpSpPr>
          <p:grpSpPr>
            <a:xfrm>
              <a:off x="11532599" y="-2652"/>
              <a:ext cx="983823" cy="3732167"/>
              <a:chOff x="11532599" y="-2652"/>
              <a:chExt cx="983823" cy="3732167"/>
            </a:xfrm>
            <a:grpFill/>
          </p:grpSpPr>
          <p:grpSp>
            <p:nvGrpSpPr>
              <p:cNvPr id="1851" name="Graphic 2">
                <a:extLst>
                  <a:ext uri="{FF2B5EF4-FFF2-40B4-BE49-F238E27FC236}">
                    <a16:creationId xmlns:a16="http://schemas.microsoft.com/office/drawing/2014/main" id="{7D1AD2E9-44DE-428F-BAE8-65851A733F04}"/>
                  </a:ext>
                </a:extLst>
              </p:cNvPr>
              <p:cNvGrpSpPr/>
              <p:nvPr/>
            </p:nvGrpSpPr>
            <p:grpSpPr>
              <a:xfrm>
                <a:off x="11532599" y="-2652"/>
                <a:ext cx="940781" cy="3732167"/>
                <a:chOff x="11532599" y="-2652"/>
                <a:chExt cx="940781" cy="3732167"/>
              </a:xfrm>
              <a:grpFill/>
            </p:grpSpPr>
            <p:grpSp>
              <p:nvGrpSpPr>
                <p:cNvPr id="1876" name="Graphic 2">
                  <a:extLst>
                    <a:ext uri="{FF2B5EF4-FFF2-40B4-BE49-F238E27FC236}">
                      <a16:creationId xmlns:a16="http://schemas.microsoft.com/office/drawing/2014/main" id="{69A3109B-396C-43A3-B841-11A8C9CC59A6}"/>
                    </a:ext>
                  </a:extLst>
                </p:cNvPr>
                <p:cNvGrpSpPr/>
                <p:nvPr/>
              </p:nvGrpSpPr>
              <p:grpSpPr>
                <a:xfrm>
                  <a:off x="11532599" y="-2652"/>
                  <a:ext cx="940781" cy="3732167"/>
                  <a:chOff x="11532599" y="-2652"/>
                  <a:chExt cx="940781" cy="3732167"/>
                </a:xfrm>
                <a:grpFill/>
              </p:grpSpPr>
              <p:sp>
                <p:nvSpPr>
                  <p:cNvPr id="1891" name="Freeform: Shape 1890">
                    <a:extLst>
                      <a:ext uri="{FF2B5EF4-FFF2-40B4-BE49-F238E27FC236}">
                        <a16:creationId xmlns:a16="http://schemas.microsoft.com/office/drawing/2014/main" id="{B555D32B-C1CF-4A75-B66A-8233A3E0D915}"/>
                      </a:ext>
                    </a:extLst>
                  </p:cNvPr>
                  <p:cNvSpPr/>
                  <p:nvPr/>
                </p:nvSpPr>
                <p:spPr>
                  <a:xfrm>
                    <a:off x="11532599" y="5560"/>
                    <a:ext cx="940781" cy="3723322"/>
                  </a:xfrm>
                  <a:custGeom>
                    <a:avLst/>
                    <a:gdLst>
                      <a:gd name="connsiteX0" fmla="*/ 929409 w 940781"/>
                      <a:gd name="connsiteY0" fmla="*/ 3721427 h 3723322"/>
                      <a:gd name="connsiteX1" fmla="*/ 928146 w 940781"/>
                      <a:gd name="connsiteY1" fmla="*/ 3708159 h 3723322"/>
                      <a:gd name="connsiteX2" fmla="*/ 923091 w 940781"/>
                      <a:gd name="connsiteY2" fmla="*/ 3669618 h 3723322"/>
                      <a:gd name="connsiteX3" fmla="*/ 871913 w 940781"/>
                      <a:gd name="connsiteY3" fmla="*/ 3532513 h 3723322"/>
                      <a:gd name="connsiteX4" fmla="*/ 735440 w 940781"/>
                      <a:gd name="connsiteY4" fmla="*/ 3349284 h 3723322"/>
                      <a:gd name="connsiteX5" fmla="*/ 522516 w 940781"/>
                      <a:gd name="connsiteY5" fmla="*/ 3140152 h 3723322"/>
                      <a:gd name="connsiteX6" fmla="*/ 267893 w 940781"/>
                      <a:gd name="connsiteY6" fmla="*/ 2891846 h 3723322"/>
                      <a:gd name="connsiteX7" fmla="*/ 148478 w 940781"/>
                      <a:gd name="connsiteY7" fmla="*/ 2737050 h 3723322"/>
                      <a:gd name="connsiteX8" fmla="*/ 71396 w 940781"/>
                      <a:gd name="connsiteY8" fmla="*/ 2546871 h 3723322"/>
                      <a:gd name="connsiteX9" fmla="*/ 96037 w 940781"/>
                      <a:gd name="connsiteY9" fmla="*/ 2337739 h 3723322"/>
                      <a:gd name="connsiteX10" fmla="*/ 206606 w 940781"/>
                      <a:gd name="connsiteY10" fmla="*/ 2153247 h 3723322"/>
                      <a:gd name="connsiteX11" fmla="*/ 507984 w 940781"/>
                      <a:gd name="connsiteY11" fmla="*/ 1836072 h 3723322"/>
                      <a:gd name="connsiteX12" fmla="*/ 799886 w 940781"/>
                      <a:gd name="connsiteY12" fmla="*/ 1515107 h 3723322"/>
                      <a:gd name="connsiteX13" fmla="*/ 892764 w 940781"/>
                      <a:gd name="connsiteY13" fmla="*/ 1329984 h 3723322"/>
                      <a:gd name="connsiteX14" fmla="*/ 905400 w 940781"/>
                      <a:gd name="connsiteY14" fmla="*/ 1232683 h 3723322"/>
                      <a:gd name="connsiteX15" fmla="*/ 899714 w 940781"/>
                      <a:gd name="connsiteY15" fmla="*/ 1180874 h 3723322"/>
                      <a:gd name="connsiteX16" fmla="*/ 889604 w 940781"/>
                      <a:gd name="connsiteY16" fmla="*/ 1132224 h 3723322"/>
                      <a:gd name="connsiteX17" fmla="*/ 662149 w 940781"/>
                      <a:gd name="connsiteY17" fmla="*/ 832109 h 3723322"/>
                      <a:gd name="connsiteX18" fmla="*/ 385411 w 940781"/>
                      <a:gd name="connsiteY18" fmla="*/ 610339 h 3723322"/>
                      <a:gd name="connsiteX19" fmla="*/ 269156 w 940781"/>
                      <a:gd name="connsiteY19" fmla="*/ 502298 h 3723322"/>
                      <a:gd name="connsiteX20" fmla="*/ 176278 w 940781"/>
                      <a:gd name="connsiteY20" fmla="*/ 392993 h 3723322"/>
                      <a:gd name="connsiteX21" fmla="*/ 137737 w 940781"/>
                      <a:gd name="connsiteY21" fmla="*/ 340552 h 3723322"/>
                      <a:gd name="connsiteX22" fmla="*/ 106778 w 940781"/>
                      <a:gd name="connsiteY22" fmla="*/ 288110 h 3723322"/>
                      <a:gd name="connsiteX23" fmla="*/ 78978 w 940781"/>
                      <a:gd name="connsiteY23" fmla="*/ 239460 h 3723322"/>
                      <a:gd name="connsiteX24" fmla="*/ 59391 w 940781"/>
                      <a:gd name="connsiteY24" fmla="*/ 192706 h 3723322"/>
                      <a:gd name="connsiteX25" fmla="*/ 29064 w 940781"/>
                      <a:gd name="connsiteY25" fmla="*/ 112464 h 3723322"/>
                      <a:gd name="connsiteX26" fmla="*/ 13268 w 940781"/>
                      <a:gd name="connsiteY26" fmla="*/ 51177 h 3723322"/>
                      <a:gd name="connsiteX27" fmla="*/ 0 w 940781"/>
                      <a:gd name="connsiteY27" fmla="*/ 0 h 3723322"/>
                      <a:gd name="connsiteX28" fmla="*/ 3791 w 940781"/>
                      <a:gd name="connsiteY28" fmla="*/ 0 h 3723322"/>
                      <a:gd name="connsiteX29" fmla="*/ 19587 w 940781"/>
                      <a:gd name="connsiteY29" fmla="*/ 49282 h 3723322"/>
                      <a:gd name="connsiteX30" fmla="*/ 38541 w 940781"/>
                      <a:gd name="connsiteY30" fmla="*/ 109305 h 3723322"/>
                      <a:gd name="connsiteX31" fmla="*/ 72660 w 940781"/>
                      <a:gd name="connsiteY31" fmla="*/ 187019 h 3723322"/>
                      <a:gd name="connsiteX32" fmla="*/ 94142 w 940781"/>
                      <a:gd name="connsiteY32" fmla="*/ 232510 h 3723322"/>
                      <a:gd name="connsiteX33" fmla="*/ 122573 w 940781"/>
                      <a:gd name="connsiteY33" fmla="*/ 279265 h 3723322"/>
                      <a:gd name="connsiteX34" fmla="*/ 154165 w 940781"/>
                      <a:gd name="connsiteY34" fmla="*/ 329811 h 3723322"/>
                      <a:gd name="connsiteX35" fmla="*/ 193338 w 940781"/>
                      <a:gd name="connsiteY35" fmla="*/ 380356 h 3723322"/>
                      <a:gd name="connsiteX36" fmla="*/ 287479 w 940781"/>
                      <a:gd name="connsiteY36" fmla="*/ 484607 h 3723322"/>
                      <a:gd name="connsiteX37" fmla="*/ 404998 w 940781"/>
                      <a:gd name="connsiteY37" fmla="*/ 587594 h 3723322"/>
                      <a:gd name="connsiteX38" fmla="*/ 685526 w 940781"/>
                      <a:gd name="connsiteY38" fmla="*/ 804308 h 3723322"/>
                      <a:gd name="connsiteX39" fmla="*/ 926250 w 940781"/>
                      <a:gd name="connsiteY39" fmla="*/ 1125906 h 3723322"/>
                      <a:gd name="connsiteX40" fmla="*/ 935728 w 940781"/>
                      <a:gd name="connsiteY40" fmla="*/ 1177715 h 3723322"/>
                      <a:gd name="connsiteX41" fmla="*/ 940782 w 940781"/>
                      <a:gd name="connsiteY41" fmla="*/ 1229524 h 3723322"/>
                      <a:gd name="connsiteX42" fmla="*/ 925618 w 940781"/>
                      <a:gd name="connsiteY42" fmla="*/ 1340093 h 3723322"/>
                      <a:gd name="connsiteX43" fmla="*/ 825159 w 940781"/>
                      <a:gd name="connsiteY43" fmla="*/ 1534694 h 3723322"/>
                      <a:gd name="connsiteX44" fmla="*/ 521253 w 940781"/>
                      <a:gd name="connsiteY44" fmla="*/ 1851236 h 3723322"/>
                      <a:gd name="connsiteX45" fmla="*/ 215451 w 940781"/>
                      <a:gd name="connsiteY45" fmla="*/ 2161460 h 3723322"/>
                      <a:gd name="connsiteX46" fmla="*/ 90350 w 940781"/>
                      <a:gd name="connsiteY46" fmla="*/ 2544344 h 3723322"/>
                      <a:gd name="connsiteX47" fmla="*/ 290638 w 940781"/>
                      <a:gd name="connsiteY47" fmla="*/ 2872259 h 3723322"/>
                      <a:gd name="connsiteX48" fmla="*/ 542735 w 940781"/>
                      <a:gd name="connsiteY48" fmla="*/ 3119933 h 3723322"/>
                      <a:gd name="connsiteX49" fmla="*/ 753131 w 940781"/>
                      <a:gd name="connsiteY49" fmla="*/ 3335384 h 3723322"/>
                      <a:gd name="connsiteX50" fmla="*/ 885182 w 940781"/>
                      <a:gd name="connsiteY50" fmla="*/ 3527458 h 3723322"/>
                      <a:gd name="connsiteX51" fmla="*/ 929409 w 940781"/>
                      <a:gd name="connsiteY51" fmla="*/ 3670881 h 3723322"/>
                      <a:gd name="connsiteX52" fmla="*/ 931936 w 940781"/>
                      <a:gd name="connsiteY52" fmla="*/ 3710054 h 3723322"/>
                      <a:gd name="connsiteX53" fmla="*/ 931936 w 940781"/>
                      <a:gd name="connsiteY53" fmla="*/ 3723322 h 3723322"/>
                      <a:gd name="connsiteX54" fmla="*/ 928777 w 940781"/>
                      <a:gd name="connsiteY54" fmla="*/ 3723322 h 372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781" h="3723322">
                        <a:moveTo>
                          <a:pt x="929409" y="3721427"/>
                        </a:moveTo>
                        <a:lnTo>
                          <a:pt x="928146" y="3708159"/>
                        </a:lnTo>
                        <a:cubicBezTo>
                          <a:pt x="926882" y="3699313"/>
                          <a:pt x="927514" y="3686045"/>
                          <a:pt x="923091" y="3669618"/>
                        </a:cubicBezTo>
                        <a:cubicBezTo>
                          <a:pt x="918036" y="3636131"/>
                          <a:pt x="902241" y="3588113"/>
                          <a:pt x="871913" y="3532513"/>
                        </a:cubicBezTo>
                        <a:cubicBezTo>
                          <a:pt x="841586" y="3476912"/>
                          <a:pt x="795463" y="3414994"/>
                          <a:pt x="735440" y="3349284"/>
                        </a:cubicBezTo>
                        <a:cubicBezTo>
                          <a:pt x="675417" y="3284207"/>
                          <a:pt x="602758" y="3214707"/>
                          <a:pt x="522516" y="3140152"/>
                        </a:cubicBezTo>
                        <a:cubicBezTo>
                          <a:pt x="442275" y="3065597"/>
                          <a:pt x="353188" y="2985987"/>
                          <a:pt x="267893" y="2891846"/>
                        </a:cubicBezTo>
                        <a:cubicBezTo>
                          <a:pt x="225560" y="2845091"/>
                          <a:pt x="183860" y="2793913"/>
                          <a:pt x="148478" y="2737050"/>
                        </a:cubicBezTo>
                        <a:cubicBezTo>
                          <a:pt x="113096" y="2680186"/>
                          <a:pt x="82769" y="2616372"/>
                          <a:pt x="71396" y="2546871"/>
                        </a:cubicBezTo>
                        <a:cubicBezTo>
                          <a:pt x="58759" y="2477371"/>
                          <a:pt x="68869" y="2404080"/>
                          <a:pt x="96037" y="2337739"/>
                        </a:cubicBezTo>
                        <a:cubicBezTo>
                          <a:pt x="121942" y="2270766"/>
                          <a:pt x="162378" y="2210111"/>
                          <a:pt x="206606" y="2153247"/>
                        </a:cubicBezTo>
                        <a:cubicBezTo>
                          <a:pt x="295692" y="2038887"/>
                          <a:pt x="403102" y="1937796"/>
                          <a:pt x="507984" y="1836072"/>
                        </a:cubicBezTo>
                        <a:cubicBezTo>
                          <a:pt x="612235" y="1733717"/>
                          <a:pt x="717749" y="1631362"/>
                          <a:pt x="799886" y="1515107"/>
                        </a:cubicBezTo>
                        <a:cubicBezTo>
                          <a:pt x="840954" y="1457612"/>
                          <a:pt x="875072" y="1395693"/>
                          <a:pt x="892764" y="1329984"/>
                        </a:cubicBezTo>
                        <a:cubicBezTo>
                          <a:pt x="902241" y="1298393"/>
                          <a:pt x="905400" y="1262379"/>
                          <a:pt x="905400" y="1232683"/>
                        </a:cubicBezTo>
                        <a:lnTo>
                          <a:pt x="899714" y="1180874"/>
                        </a:lnTo>
                        <a:cubicBezTo>
                          <a:pt x="898450" y="1163183"/>
                          <a:pt x="895923" y="1146124"/>
                          <a:pt x="889604" y="1132224"/>
                        </a:cubicBezTo>
                        <a:cubicBezTo>
                          <a:pt x="854223" y="1007755"/>
                          <a:pt x="757554" y="910454"/>
                          <a:pt x="662149" y="832109"/>
                        </a:cubicBezTo>
                        <a:cubicBezTo>
                          <a:pt x="565480" y="753763"/>
                          <a:pt x="468812" y="682999"/>
                          <a:pt x="385411" y="610339"/>
                        </a:cubicBezTo>
                        <a:cubicBezTo>
                          <a:pt x="342447" y="575589"/>
                          <a:pt x="305170" y="537048"/>
                          <a:pt x="269156" y="502298"/>
                        </a:cubicBezTo>
                        <a:cubicBezTo>
                          <a:pt x="236301" y="463757"/>
                          <a:pt x="200919" y="430902"/>
                          <a:pt x="176278" y="392993"/>
                        </a:cubicBezTo>
                        <a:cubicBezTo>
                          <a:pt x="163010" y="374670"/>
                          <a:pt x="149742" y="356979"/>
                          <a:pt x="137737" y="340552"/>
                        </a:cubicBezTo>
                        <a:cubicBezTo>
                          <a:pt x="125733" y="323493"/>
                          <a:pt x="116887" y="305170"/>
                          <a:pt x="106778" y="288110"/>
                        </a:cubicBezTo>
                        <a:cubicBezTo>
                          <a:pt x="97301" y="271051"/>
                          <a:pt x="87823" y="255256"/>
                          <a:pt x="78978" y="239460"/>
                        </a:cubicBezTo>
                        <a:cubicBezTo>
                          <a:pt x="70764" y="223665"/>
                          <a:pt x="65709" y="207237"/>
                          <a:pt x="59391" y="192706"/>
                        </a:cubicBezTo>
                        <a:cubicBezTo>
                          <a:pt x="48019" y="162378"/>
                          <a:pt x="35382" y="136473"/>
                          <a:pt x="29064" y="112464"/>
                        </a:cubicBezTo>
                        <a:lnTo>
                          <a:pt x="13268" y="51177"/>
                        </a:lnTo>
                        <a:lnTo>
                          <a:pt x="0" y="0"/>
                        </a:lnTo>
                        <a:lnTo>
                          <a:pt x="3791" y="0"/>
                        </a:lnTo>
                        <a:cubicBezTo>
                          <a:pt x="3791" y="0"/>
                          <a:pt x="9477" y="16427"/>
                          <a:pt x="19587" y="49282"/>
                        </a:cubicBezTo>
                        <a:cubicBezTo>
                          <a:pt x="24641" y="65709"/>
                          <a:pt x="30960" y="85928"/>
                          <a:pt x="38541" y="109305"/>
                        </a:cubicBezTo>
                        <a:cubicBezTo>
                          <a:pt x="46123" y="132682"/>
                          <a:pt x="60023" y="157955"/>
                          <a:pt x="72660" y="187019"/>
                        </a:cubicBezTo>
                        <a:cubicBezTo>
                          <a:pt x="79610" y="201551"/>
                          <a:pt x="85928" y="216715"/>
                          <a:pt x="94142" y="232510"/>
                        </a:cubicBezTo>
                        <a:lnTo>
                          <a:pt x="122573" y="279265"/>
                        </a:lnTo>
                        <a:cubicBezTo>
                          <a:pt x="132682" y="295061"/>
                          <a:pt x="142160" y="312752"/>
                          <a:pt x="154165" y="329811"/>
                        </a:cubicBezTo>
                        <a:cubicBezTo>
                          <a:pt x="166801" y="346238"/>
                          <a:pt x="180069" y="362665"/>
                          <a:pt x="193338" y="380356"/>
                        </a:cubicBezTo>
                        <a:cubicBezTo>
                          <a:pt x="218610" y="416370"/>
                          <a:pt x="254624" y="447961"/>
                          <a:pt x="287479" y="484607"/>
                        </a:cubicBezTo>
                        <a:cubicBezTo>
                          <a:pt x="324756" y="517462"/>
                          <a:pt x="362034" y="554107"/>
                          <a:pt x="404998" y="587594"/>
                        </a:cubicBezTo>
                        <a:cubicBezTo>
                          <a:pt x="489030" y="657094"/>
                          <a:pt x="587594" y="723435"/>
                          <a:pt x="685526" y="804308"/>
                        </a:cubicBezTo>
                        <a:cubicBezTo>
                          <a:pt x="781563" y="884550"/>
                          <a:pt x="887077" y="981850"/>
                          <a:pt x="926250" y="1125906"/>
                        </a:cubicBezTo>
                        <a:cubicBezTo>
                          <a:pt x="933200" y="1143596"/>
                          <a:pt x="934464" y="1160656"/>
                          <a:pt x="935728" y="1177715"/>
                        </a:cubicBezTo>
                        <a:lnTo>
                          <a:pt x="940782" y="1229524"/>
                        </a:lnTo>
                        <a:cubicBezTo>
                          <a:pt x="940782" y="1269329"/>
                          <a:pt x="936359" y="1304079"/>
                          <a:pt x="925618" y="1340093"/>
                        </a:cubicBezTo>
                        <a:cubicBezTo>
                          <a:pt x="905400" y="1410857"/>
                          <a:pt x="868754" y="1475934"/>
                          <a:pt x="825159" y="1534694"/>
                        </a:cubicBezTo>
                        <a:cubicBezTo>
                          <a:pt x="737336" y="1652212"/>
                          <a:pt x="628030" y="1751408"/>
                          <a:pt x="521253" y="1851236"/>
                        </a:cubicBezTo>
                        <a:cubicBezTo>
                          <a:pt x="414475" y="1951064"/>
                          <a:pt x="305802" y="2049628"/>
                          <a:pt x="215451" y="2161460"/>
                        </a:cubicBezTo>
                        <a:cubicBezTo>
                          <a:pt x="127628" y="2272029"/>
                          <a:pt x="58759" y="2409766"/>
                          <a:pt x="90350" y="2544344"/>
                        </a:cubicBezTo>
                        <a:cubicBezTo>
                          <a:pt x="118151" y="2677027"/>
                          <a:pt x="209133" y="2780013"/>
                          <a:pt x="290638" y="2872259"/>
                        </a:cubicBezTo>
                        <a:cubicBezTo>
                          <a:pt x="375934" y="2963241"/>
                          <a:pt x="463757" y="3043483"/>
                          <a:pt x="542735" y="3119933"/>
                        </a:cubicBezTo>
                        <a:cubicBezTo>
                          <a:pt x="622344" y="3195752"/>
                          <a:pt x="695003" y="3266516"/>
                          <a:pt x="753131" y="3335384"/>
                        </a:cubicBezTo>
                        <a:cubicBezTo>
                          <a:pt x="811259" y="3403621"/>
                          <a:pt x="857381" y="3468066"/>
                          <a:pt x="885182" y="3527458"/>
                        </a:cubicBezTo>
                        <a:cubicBezTo>
                          <a:pt x="912982" y="3586217"/>
                          <a:pt x="926250" y="3636131"/>
                          <a:pt x="929409" y="3670881"/>
                        </a:cubicBezTo>
                        <a:cubicBezTo>
                          <a:pt x="932568" y="3687940"/>
                          <a:pt x="931305" y="3701209"/>
                          <a:pt x="931936" y="3710054"/>
                        </a:cubicBezTo>
                        <a:lnTo>
                          <a:pt x="931936" y="3723322"/>
                        </a:lnTo>
                        <a:lnTo>
                          <a:pt x="928777" y="3723322"/>
                        </a:lnTo>
                        <a:close/>
                      </a:path>
                    </a:pathLst>
                  </a:custGeom>
                  <a:grpFill/>
                  <a:ln w="63120" cap="flat">
                    <a:noFill/>
                    <a:prstDash val="solid"/>
                    <a:miter/>
                  </a:ln>
                </p:spPr>
                <p:txBody>
                  <a:bodyPr rtlCol="0" anchor="ctr"/>
                  <a:lstStyle/>
                  <a:p>
                    <a:endParaRPr lang="en-GB"/>
                  </a:p>
                </p:txBody>
              </p:sp>
              <p:sp>
                <p:nvSpPr>
                  <p:cNvPr id="1892" name="Freeform: Shape 1891">
                    <a:extLst>
                      <a:ext uri="{FF2B5EF4-FFF2-40B4-BE49-F238E27FC236}">
                        <a16:creationId xmlns:a16="http://schemas.microsoft.com/office/drawing/2014/main" id="{C5616BBA-D8D9-4F65-A3BB-24DDACAB117A}"/>
                      </a:ext>
                    </a:extLst>
                  </p:cNvPr>
                  <p:cNvSpPr/>
                  <p:nvPr/>
                </p:nvSpPr>
                <p:spPr>
                  <a:xfrm>
                    <a:off x="11574612" y="-2652"/>
                    <a:ext cx="885091" cy="3732167"/>
                  </a:xfrm>
                  <a:custGeom>
                    <a:avLst/>
                    <a:gdLst>
                      <a:gd name="connsiteX0" fmla="*/ 862124 w 885091"/>
                      <a:gd name="connsiteY0" fmla="*/ 0 h 3732167"/>
                      <a:gd name="connsiteX1" fmla="*/ 860228 w 885091"/>
                      <a:gd name="connsiteY1" fmla="*/ 52441 h 3732167"/>
                      <a:gd name="connsiteX2" fmla="*/ 831164 w 885091"/>
                      <a:gd name="connsiteY2" fmla="*/ 197760 h 3732167"/>
                      <a:gd name="connsiteX3" fmla="*/ 724387 w 885091"/>
                      <a:gd name="connsiteY3" fmla="*/ 401206 h 3732167"/>
                      <a:gd name="connsiteX4" fmla="*/ 520940 w 885091"/>
                      <a:gd name="connsiteY4" fmla="*/ 619817 h 3732167"/>
                      <a:gd name="connsiteX5" fmla="*/ 255575 w 885091"/>
                      <a:gd name="connsiteY5" fmla="*/ 851695 h 3732167"/>
                      <a:gd name="connsiteX6" fmla="*/ 32542 w 885091"/>
                      <a:gd name="connsiteY6" fmla="*/ 1161919 h 3732167"/>
                      <a:gd name="connsiteX7" fmla="*/ 42019 w 885091"/>
                      <a:gd name="connsiteY7" fmla="*/ 1360311 h 3732167"/>
                      <a:gd name="connsiteX8" fmla="*/ 143743 w 885091"/>
                      <a:gd name="connsiteY8" fmla="*/ 1541644 h 3732167"/>
                      <a:gd name="connsiteX9" fmla="*/ 443858 w 885091"/>
                      <a:gd name="connsiteY9" fmla="*/ 1851236 h 3732167"/>
                      <a:gd name="connsiteX10" fmla="*/ 749659 w 885091"/>
                      <a:gd name="connsiteY10" fmla="*/ 2162724 h 3732167"/>
                      <a:gd name="connsiteX11" fmla="*/ 859596 w 885091"/>
                      <a:gd name="connsiteY11" fmla="*/ 2350375 h 3732167"/>
                      <a:gd name="connsiteX12" fmla="*/ 877287 w 885091"/>
                      <a:gd name="connsiteY12" fmla="*/ 2563930 h 3732167"/>
                      <a:gd name="connsiteX13" fmla="*/ 794519 w 885091"/>
                      <a:gd name="connsiteY13" fmla="*/ 2752845 h 3732167"/>
                      <a:gd name="connsiteX14" fmla="*/ 672577 w 885091"/>
                      <a:gd name="connsiteY14" fmla="*/ 2905114 h 3732167"/>
                      <a:gd name="connsiteX15" fmla="*/ 418585 w 885091"/>
                      <a:gd name="connsiteY15" fmla="*/ 3150893 h 3732167"/>
                      <a:gd name="connsiteX16" fmla="*/ 208188 w 885091"/>
                      <a:gd name="connsiteY16" fmla="*/ 3360025 h 3732167"/>
                      <a:gd name="connsiteX17" fmla="*/ 74242 w 885091"/>
                      <a:gd name="connsiteY17" fmla="*/ 3543253 h 3732167"/>
                      <a:gd name="connsiteX18" fmla="*/ 24960 w 885091"/>
                      <a:gd name="connsiteY18" fmla="*/ 3680359 h 3732167"/>
                      <a:gd name="connsiteX19" fmla="*/ 20538 w 885091"/>
                      <a:gd name="connsiteY19" fmla="*/ 3718900 h 3732167"/>
                      <a:gd name="connsiteX20" fmla="*/ 19274 w 885091"/>
                      <a:gd name="connsiteY20" fmla="*/ 3732168 h 3732167"/>
                      <a:gd name="connsiteX21" fmla="*/ 15483 w 885091"/>
                      <a:gd name="connsiteY21" fmla="*/ 3732168 h 3732167"/>
                      <a:gd name="connsiteX22" fmla="*/ 15483 w 885091"/>
                      <a:gd name="connsiteY22" fmla="*/ 3718900 h 3732167"/>
                      <a:gd name="connsiteX23" fmla="*/ 18642 w 885091"/>
                      <a:gd name="connsiteY23" fmla="*/ 3679727 h 3732167"/>
                      <a:gd name="connsiteX24" fmla="*/ 62238 w 885091"/>
                      <a:gd name="connsiteY24" fmla="*/ 3537567 h 3732167"/>
                      <a:gd name="connsiteX25" fmla="*/ 192393 w 885091"/>
                      <a:gd name="connsiteY25" fmla="*/ 3346757 h 3732167"/>
                      <a:gd name="connsiteX26" fmla="*/ 399630 w 885091"/>
                      <a:gd name="connsiteY26" fmla="*/ 3131306 h 3732167"/>
                      <a:gd name="connsiteX27" fmla="*/ 646672 w 885091"/>
                      <a:gd name="connsiteY27" fmla="*/ 2881737 h 3732167"/>
                      <a:gd name="connsiteX28" fmla="*/ 841273 w 885091"/>
                      <a:gd name="connsiteY28" fmla="*/ 2556349 h 3732167"/>
                      <a:gd name="connsiteX29" fmla="*/ 824846 w 885091"/>
                      <a:gd name="connsiteY29" fmla="*/ 2361748 h 3732167"/>
                      <a:gd name="connsiteX30" fmla="*/ 721859 w 885091"/>
                      <a:gd name="connsiteY30" fmla="*/ 2182942 h 3732167"/>
                      <a:gd name="connsiteX31" fmla="*/ 423640 w 885091"/>
                      <a:gd name="connsiteY31" fmla="*/ 1871454 h 3732167"/>
                      <a:gd name="connsiteX32" fmla="*/ 123524 w 885091"/>
                      <a:gd name="connsiteY32" fmla="*/ 1555544 h 3732167"/>
                      <a:gd name="connsiteX33" fmla="*/ 19906 w 885091"/>
                      <a:gd name="connsiteY33" fmla="*/ 1366629 h 3732167"/>
                      <a:gd name="connsiteX34" fmla="*/ 11692 w 885091"/>
                      <a:gd name="connsiteY34" fmla="*/ 1155601 h 3732167"/>
                      <a:gd name="connsiteX35" fmla="*/ 243571 w 885091"/>
                      <a:gd name="connsiteY35" fmla="*/ 837795 h 3732167"/>
                      <a:gd name="connsiteX36" fmla="*/ 512095 w 885091"/>
                      <a:gd name="connsiteY36" fmla="*/ 609707 h 3732167"/>
                      <a:gd name="connsiteX37" fmla="*/ 716805 w 885091"/>
                      <a:gd name="connsiteY37" fmla="*/ 395520 h 3732167"/>
                      <a:gd name="connsiteX38" fmla="*/ 825478 w 885091"/>
                      <a:gd name="connsiteY38" fmla="*/ 195864 h 3732167"/>
                      <a:gd name="connsiteX39" fmla="*/ 856437 w 885091"/>
                      <a:gd name="connsiteY39" fmla="*/ 52441 h 3732167"/>
                      <a:gd name="connsiteX40" fmla="*/ 858964 w 885091"/>
                      <a:gd name="connsiteY40" fmla="*/ 0 h 3732167"/>
                      <a:gd name="connsiteX41" fmla="*/ 862755 w 885091"/>
                      <a:gd name="connsiteY41" fmla="*/ 0 h 373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5091" h="3732167">
                        <a:moveTo>
                          <a:pt x="862124" y="0"/>
                        </a:moveTo>
                        <a:cubicBezTo>
                          <a:pt x="862124" y="0"/>
                          <a:pt x="862124" y="18323"/>
                          <a:pt x="860228" y="52441"/>
                        </a:cubicBezTo>
                        <a:cubicBezTo>
                          <a:pt x="856437" y="86559"/>
                          <a:pt x="852014" y="137105"/>
                          <a:pt x="831164" y="197760"/>
                        </a:cubicBezTo>
                        <a:cubicBezTo>
                          <a:pt x="810946" y="258415"/>
                          <a:pt x="777459" y="329811"/>
                          <a:pt x="724387" y="401206"/>
                        </a:cubicBezTo>
                        <a:cubicBezTo>
                          <a:pt x="671945" y="473234"/>
                          <a:pt x="602445" y="546525"/>
                          <a:pt x="520940" y="619817"/>
                        </a:cubicBezTo>
                        <a:cubicBezTo>
                          <a:pt x="440067" y="693740"/>
                          <a:pt x="347821" y="767663"/>
                          <a:pt x="255575" y="851695"/>
                        </a:cubicBezTo>
                        <a:cubicBezTo>
                          <a:pt x="165856" y="935727"/>
                          <a:pt x="67924" y="1032396"/>
                          <a:pt x="32542" y="1161919"/>
                        </a:cubicBezTo>
                        <a:cubicBezTo>
                          <a:pt x="14851" y="1225733"/>
                          <a:pt x="20538" y="1295865"/>
                          <a:pt x="42019" y="1360311"/>
                        </a:cubicBezTo>
                        <a:cubicBezTo>
                          <a:pt x="64133" y="1425389"/>
                          <a:pt x="101411" y="1485412"/>
                          <a:pt x="143743" y="1541644"/>
                        </a:cubicBezTo>
                        <a:cubicBezTo>
                          <a:pt x="230302" y="1654108"/>
                          <a:pt x="337712" y="1752672"/>
                          <a:pt x="443858" y="1851236"/>
                        </a:cubicBezTo>
                        <a:cubicBezTo>
                          <a:pt x="550004" y="1950432"/>
                          <a:pt x="659309" y="2048364"/>
                          <a:pt x="749659" y="2162724"/>
                        </a:cubicBezTo>
                        <a:cubicBezTo>
                          <a:pt x="794519" y="2220220"/>
                          <a:pt x="834323" y="2281506"/>
                          <a:pt x="859596" y="2350375"/>
                        </a:cubicBezTo>
                        <a:cubicBezTo>
                          <a:pt x="886133" y="2418612"/>
                          <a:pt x="891819" y="2494430"/>
                          <a:pt x="877287" y="2563930"/>
                        </a:cubicBezTo>
                        <a:cubicBezTo>
                          <a:pt x="863387" y="2634695"/>
                          <a:pt x="830533" y="2696613"/>
                          <a:pt x="794519" y="2752845"/>
                        </a:cubicBezTo>
                        <a:cubicBezTo>
                          <a:pt x="757873" y="2809077"/>
                          <a:pt x="716173" y="2858991"/>
                          <a:pt x="672577" y="2905114"/>
                        </a:cubicBezTo>
                        <a:cubicBezTo>
                          <a:pt x="586650" y="2997360"/>
                          <a:pt x="498194" y="3076338"/>
                          <a:pt x="418585" y="3150893"/>
                        </a:cubicBezTo>
                        <a:cubicBezTo>
                          <a:pt x="338975" y="3225448"/>
                          <a:pt x="266316" y="3294316"/>
                          <a:pt x="208188" y="3360025"/>
                        </a:cubicBezTo>
                        <a:cubicBezTo>
                          <a:pt x="149429" y="3425735"/>
                          <a:pt x="103938" y="3487653"/>
                          <a:pt x="74242" y="3543253"/>
                        </a:cubicBezTo>
                        <a:cubicBezTo>
                          <a:pt x="44547" y="3598854"/>
                          <a:pt x="30015" y="3646872"/>
                          <a:pt x="24960" y="3680359"/>
                        </a:cubicBezTo>
                        <a:cubicBezTo>
                          <a:pt x="21169" y="3696786"/>
                          <a:pt x="21801" y="3710054"/>
                          <a:pt x="20538" y="3718900"/>
                        </a:cubicBezTo>
                        <a:lnTo>
                          <a:pt x="19274" y="3732168"/>
                        </a:lnTo>
                        <a:lnTo>
                          <a:pt x="15483" y="3732168"/>
                        </a:lnTo>
                        <a:lnTo>
                          <a:pt x="15483" y="3718900"/>
                        </a:lnTo>
                        <a:cubicBezTo>
                          <a:pt x="16747" y="3710054"/>
                          <a:pt x="15483" y="3696786"/>
                          <a:pt x="18642" y="3679727"/>
                        </a:cubicBezTo>
                        <a:cubicBezTo>
                          <a:pt x="21801" y="3645608"/>
                          <a:pt x="35069" y="3595694"/>
                          <a:pt x="62238" y="3537567"/>
                        </a:cubicBezTo>
                        <a:cubicBezTo>
                          <a:pt x="89406" y="3479439"/>
                          <a:pt x="134265" y="3414362"/>
                          <a:pt x="192393" y="3346757"/>
                        </a:cubicBezTo>
                        <a:cubicBezTo>
                          <a:pt x="249889" y="3278520"/>
                          <a:pt x="321284" y="3207756"/>
                          <a:pt x="399630" y="3131306"/>
                        </a:cubicBezTo>
                        <a:cubicBezTo>
                          <a:pt x="477344" y="3054855"/>
                          <a:pt x="563904" y="2973982"/>
                          <a:pt x="646672" y="2881737"/>
                        </a:cubicBezTo>
                        <a:cubicBezTo>
                          <a:pt x="726914" y="2789491"/>
                          <a:pt x="813473" y="2684608"/>
                          <a:pt x="841273" y="2556349"/>
                        </a:cubicBezTo>
                        <a:cubicBezTo>
                          <a:pt x="853910" y="2492535"/>
                          <a:pt x="849487" y="2424930"/>
                          <a:pt x="824846" y="2361748"/>
                        </a:cubicBezTo>
                        <a:cubicBezTo>
                          <a:pt x="801468" y="2298566"/>
                          <a:pt x="764191" y="2238543"/>
                          <a:pt x="721859" y="2182942"/>
                        </a:cubicBezTo>
                        <a:cubicBezTo>
                          <a:pt x="635300" y="2071110"/>
                          <a:pt x="528522" y="1971914"/>
                          <a:pt x="423640" y="1871454"/>
                        </a:cubicBezTo>
                        <a:cubicBezTo>
                          <a:pt x="318126" y="1770995"/>
                          <a:pt x="210716" y="1671167"/>
                          <a:pt x="123524" y="1555544"/>
                        </a:cubicBezTo>
                        <a:cubicBezTo>
                          <a:pt x="80561" y="1497416"/>
                          <a:pt x="42019" y="1434866"/>
                          <a:pt x="19906" y="1366629"/>
                        </a:cubicBezTo>
                        <a:cubicBezTo>
                          <a:pt x="-2208" y="1297761"/>
                          <a:pt x="-7263" y="1223838"/>
                          <a:pt x="11692" y="1155601"/>
                        </a:cubicBezTo>
                        <a:cubicBezTo>
                          <a:pt x="50865" y="1018496"/>
                          <a:pt x="152588" y="921195"/>
                          <a:pt x="243571" y="837795"/>
                        </a:cubicBezTo>
                        <a:cubicBezTo>
                          <a:pt x="337080" y="754394"/>
                          <a:pt x="430590" y="681735"/>
                          <a:pt x="512095" y="609707"/>
                        </a:cubicBezTo>
                        <a:cubicBezTo>
                          <a:pt x="593600" y="537680"/>
                          <a:pt x="663732" y="466284"/>
                          <a:pt x="716805" y="395520"/>
                        </a:cubicBezTo>
                        <a:cubicBezTo>
                          <a:pt x="770509" y="325388"/>
                          <a:pt x="804628" y="255256"/>
                          <a:pt x="825478" y="195864"/>
                        </a:cubicBezTo>
                        <a:cubicBezTo>
                          <a:pt x="846960" y="135842"/>
                          <a:pt x="852014" y="85928"/>
                          <a:pt x="856437" y="52441"/>
                        </a:cubicBezTo>
                        <a:cubicBezTo>
                          <a:pt x="858332" y="18323"/>
                          <a:pt x="858964" y="0"/>
                          <a:pt x="858964" y="0"/>
                        </a:cubicBezTo>
                        <a:lnTo>
                          <a:pt x="862755" y="0"/>
                        </a:lnTo>
                        <a:close/>
                      </a:path>
                    </a:pathLst>
                  </a:custGeom>
                  <a:grpFill/>
                  <a:ln w="63120" cap="flat">
                    <a:noFill/>
                    <a:prstDash val="solid"/>
                    <a:miter/>
                  </a:ln>
                </p:spPr>
                <p:txBody>
                  <a:bodyPr rtlCol="0" anchor="ctr"/>
                  <a:lstStyle/>
                  <a:p>
                    <a:endParaRPr lang="en-GB"/>
                  </a:p>
                </p:txBody>
              </p:sp>
            </p:grpSp>
            <p:sp>
              <p:nvSpPr>
                <p:cNvPr id="1877" name="Freeform: Shape 1876">
                  <a:extLst>
                    <a:ext uri="{FF2B5EF4-FFF2-40B4-BE49-F238E27FC236}">
                      <a16:creationId xmlns:a16="http://schemas.microsoft.com/office/drawing/2014/main" id="{2E5D7350-7817-4158-8BC4-E17F5A42F980}"/>
                    </a:ext>
                  </a:extLst>
                </p:cNvPr>
                <p:cNvSpPr/>
                <p:nvPr/>
              </p:nvSpPr>
              <p:spPr>
                <a:xfrm>
                  <a:off x="11765741" y="884423"/>
                  <a:ext cx="534520" cy="18322"/>
                </a:xfrm>
                <a:custGeom>
                  <a:avLst/>
                  <a:gdLst>
                    <a:gd name="connsiteX0" fmla="*/ 534521 w 534520"/>
                    <a:gd name="connsiteY0" fmla="*/ 8846 h 18322"/>
                    <a:gd name="connsiteX1" fmla="*/ 451120 w 534520"/>
                    <a:gd name="connsiteY1" fmla="*/ 13900 h 18322"/>
                    <a:gd name="connsiteX2" fmla="*/ 267261 w 534520"/>
                    <a:gd name="connsiteY2" fmla="*/ 18323 h 18322"/>
                    <a:gd name="connsiteX3" fmla="*/ 83400 w 534520"/>
                    <a:gd name="connsiteY3" fmla="*/ 15164 h 18322"/>
                    <a:gd name="connsiteX4" fmla="*/ 0 w 534520"/>
                    <a:gd name="connsiteY4" fmla="*/ 10109 h 18322"/>
                    <a:gd name="connsiteX5" fmla="*/ 83400 w 534520"/>
                    <a:gd name="connsiteY5" fmla="*/ 4423 h 18322"/>
                    <a:gd name="connsiteX6" fmla="*/ 267261 w 534520"/>
                    <a:gd name="connsiteY6" fmla="*/ 0 h 18322"/>
                    <a:gd name="connsiteX7" fmla="*/ 451120 w 534520"/>
                    <a:gd name="connsiteY7" fmla="*/ 3159 h 18322"/>
                    <a:gd name="connsiteX8" fmla="*/ 534521 w 534520"/>
                    <a:gd name="connsiteY8" fmla="*/ 8214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20" h="18322">
                      <a:moveTo>
                        <a:pt x="534521" y="8846"/>
                      </a:moveTo>
                      <a:cubicBezTo>
                        <a:pt x="534521" y="8846"/>
                        <a:pt x="501034" y="11373"/>
                        <a:pt x="451120" y="13900"/>
                      </a:cubicBezTo>
                      <a:cubicBezTo>
                        <a:pt x="401206" y="16427"/>
                        <a:pt x="334233" y="17691"/>
                        <a:pt x="267261" y="18323"/>
                      </a:cubicBezTo>
                      <a:cubicBezTo>
                        <a:pt x="200287" y="18323"/>
                        <a:pt x="133314" y="17059"/>
                        <a:pt x="83400" y="15164"/>
                      </a:cubicBezTo>
                      <a:cubicBezTo>
                        <a:pt x="33486" y="12636"/>
                        <a:pt x="0" y="10109"/>
                        <a:pt x="0" y="10109"/>
                      </a:cubicBezTo>
                      <a:cubicBezTo>
                        <a:pt x="0" y="10109"/>
                        <a:pt x="33486" y="7582"/>
                        <a:pt x="83400" y="4423"/>
                      </a:cubicBezTo>
                      <a:cubicBezTo>
                        <a:pt x="133314" y="1896"/>
                        <a:pt x="200287" y="632"/>
                        <a:pt x="267261" y="0"/>
                      </a:cubicBezTo>
                      <a:cubicBezTo>
                        <a:pt x="334233" y="0"/>
                        <a:pt x="401206" y="1264"/>
                        <a:pt x="451120" y="3159"/>
                      </a:cubicBezTo>
                      <a:cubicBezTo>
                        <a:pt x="501034" y="5686"/>
                        <a:pt x="534521" y="8214"/>
                        <a:pt x="534521" y="8214"/>
                      </a:cubicBezTo>
                      <a:close/>
                    </a:path>
                  </a:pathLst>
                </a:custGeom>
                <a:grpFill/>
                <a:ln w="63120" cap="flat">
                  <a:noFill/>
                  <a:prstDash val="solid"/>
                  <a:miter/>
                </a:ln>
              </p:spPr>
              <p:txBody>
                <a:bodyPr rtlCol="0" anchor="ctr"/>
                <a:lstStyle/>
                <a:p>
                  <a:endParaRPr lang="en-GB"/>
                </a:p>
              </p:txBody>
            </p:sp>
            <p:sp>
              <p:nvSpPr>
                <p:cNvPr id="1878" name="Freeform: Shape 1877">
                  <a:extLst>
                    <a:ext uri="{FF2B5EF4-FFF2-40B4-BE49-F238E27FC236}">
                      <a16:creationId xmlns:a16="http://schemas.microsoft.com/office/drawing/2014/main" id="{F05D0A72-C670-4DF4-8DAE-B33B2A158821}"/>
                    </a:ext>
                  </a:extLst>
                </p:cNvPr>
                <p:cNvSpPr/>
                <p:nvPr/>
              </p:nvSpPr>
              <p:spPr>
                <a:xfrm>
                  <a:off x="11619159" y="1096084"/>
                  <a:ext cx="820103" cy="18954"/>
                </a:xfrm>
                <a:custGeom>
                  <a:avLst/>
                  <a:gdLst>
                    <a:gd name="connsiteX0" fmla="*/ 820104 w 820103"/>
                    <a:gd name="connsiteY0" fmla="*/ 8214 h 18954"/>
                    <a:gd name="connsiteX1" fmla="*/ 691844 w 820103"/>
                    <a:gd name="connsiteY1" fmla="*/ 13900 h 18954"/>
                    <a:gd name="connsiteX2" fmla="*/ 410052 w 820103"/>
                    <a:gd name="connsiteY2" fmla="*/ 18955 h 18954"/>
                    <a:gd name="connsiteX3" fmla="*/ 128260 w 820103"/>
                    <a:gd name="connsiteY3" fmla="*/ 15796 h 18954"/>
                    <a:gd name="connsiteX4" fmla="*/ 0 w 820103"/>
                    <a:gd name="connsiteY4" fmla="*/ 10741 h 18954"/>
                    <a:gd name="connsiteX5" fmla="*/ 128260 w 820103"/>
                    <a:gd name="connsiteY5" fmla="*/ 5055 h 18954"/>
                    <a:gd name="connsiteX6" fmla="*/ 410052 w 820103"/>
                    <a:gd name="connsiteY6" fmla="*/ 0 h 18954"/>
                    <a:gd name="connsiteX7" fmla="*/ 691844 w 820103"/>
                    <a:gd name="connsiteY7" fmla="*/ 3159 h 18954"/>
                    <a:gd name="connsiteX8" fmla="*/ 820104 w 8201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03" h="18954">
                      <a:moveTo>
                        <a:pt x="820104" y="8214"/>
                      </a:moveTo>
                      <a:cubicBezTo>
                        <a:pt x="820104" y="8214"/>
                        <a:pt x="768926" y="10109"/>
                        <a:pt x="691844" y="13900"/>
                      </a:cubicBezTo>
                      <a:cubicBezTo>
                        <a:pt x="614762" y="16427"/>
                        <a:pt x="512407" y="17691"/>
                        <a:pt x="410052" y="18955"/>
                      </a:cubicBezTo>
                      <a:cubicBezTo>
                        <a:pt x="307697" y="18955"/>
                        <a:pt x="205342" y="18323"/>
                        <a:pt x="128260" y="15796"/>
                      </a:cubicBezTo>
                      <a:cubicBezTo>
                        <a:pt x="51177" y="12636"/>
                        <a:pt x="0" y="10741"/>
                        <a:pt x="0" y="10741"/>
                      </a:cubicBezTo>
                      <a:cubicBezTo>
                        <a:pt x="0" y="10741"/>
                        <a:pt x="51177" y="8845"/>
                        <a:pt x="128260" y="5055"/>
                      </a:cubicBezTo>
                      <a:cubicBezTo>
                        <a:pt x="205342" y="2527"/>
                        <a:pt x="307697" y="1264"/>
                        <a:pt x="410052" y="0"/>
                      </a:cubicBezTo>
                      <a:cubicBezTo>
                        <a:pt x="512407" y="0"/>
                        <a:pt x="614762" y="632"/>
                        <a:pt x="691844" y="3159"/>
                      </a:cubicBezTo>
                      <a:cubicBezTo>
                        <a:pt x="768926" y="6318"/>
                        <a:pt x="820104" y="8214"/>
                        <a:pt x="820104" y="8214"/>
                      </a:cubicBezTo>
                      <a:close/>
                    </a:path>
                  </a:pathLst>
                </a:custGeom>
                <a:grpFill/>
                <a:ln w="63120" cap="flat">
                  <a:noFill/>
                  <a:prstDash val="solid"/>
                  <a:miter/>
                </a:ln>
              </p:spPr>
              <p:txBody>
                <a:bodyPr rtlCol="0" anchor="ctr"/>
                <a:lstStyle/>
                <a:p>
                  <a:endParaRPr lang="en-GB"/>
                </a:p>
              </p:txBody>
            </p:sp>
            <p:sp>
              <p:nvSpPr>
                <p:cNvPr id="1879" name="Freeform: Shape 1878">
                  <a:extLst>
                    <a:ext uri="{FF2B5EF4-FFF2-40B4-BE49-F238E27FC236}">
                      <a16:creationId xmlns:a16="http://schemas.microsoft.com/office/drawing/2014/main" id="{311F574B-B1DB-4082-9D1F-17F16BEAFF07}"/>
                    </a:ext>
                  </a:extLst>
                </p:cNvPr>
                <p:cNvSpPr/>
                <p:nvPr/>
              </p:nvSpPr>
              <p:spPr>
                <a:xfrm>
                  <a:off x="11620422" y="1373453"/>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5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lnTo>
                        <a:pt x="668467" y="13900"/>
                      </a:ln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5"/>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1880" name="Freeform: Shape 1879">
                  <a:extLst>
                    <a:ext uri="{FF2B5EF4-FFF2-40B4-BE49-F238E27FC236}">
                      <a16:creationId xmlns:a16="http://schemas.microsoft.com/office/drawing/2014/main" id="{4200EF00-DEAE-44CA-84A6-ABD8011759C4}"/>
                    </a:ext>
                  </a:extLst>
                </p:cNvPr>
                <p:cNvSpPr/>
                <p:nvPr/>
              </p:nvSpPr>
              <p:spPr>
                <a:xfrm>
                  <a:off x="11811233" y="1650191"/>
                  <a:ext cx="424583" cy="18322"/>
                </a:xfrm>
                <a:custGeom>
                  <a:avLst/>
                  <a:gdLst>
                    <a:gd name="connsiteX0" fmla="*/ 424584 w 424583"/>
                    <a:gd name="connsiteY0" fmla="*/ 8845 h 18322"/>
                    <a:gd name="connsiteX1" fmla="*/ 358243 w 424583"/>
                    <a:gd name="connsiteY1" fmla="*/ 13900 h 18322"/>
                    <a:gd name="connsiteX2" fmla="*/ 212292 w 424583"/>
                    <a:gd name="connsiteY2" fmla="*/ 18323 h 18322"/>
                    <a:gd name="connsiteX3" fmla="*/ 66341 w 424583"/>
                    <a:gd name="connsiteY3" fmla="*/ 14532 h 18322"/>
                    <a:gd name="connsiteX4" fmla="*/ 0 w 424583"/>
                    <a:gd name="connsiteY4" fmla="*/ 9477 h 18322"/>
                    <a:gd name="connsiteX5" fmla="*/ 66341 w 424583"/>
                    <a:gd name="connsiteY5" fmla="*/ 4423 h 18322"/>
                    <a:gd name="connsiteX6" fmla="*/ 212292 w 424583"/>
                    <a:gd name="connsiteY6" fmla="*/ 0 h 18322"/>
                    <a:gd name="connsiteX7" fmla="*/ 358243 w 424583"/>
                    <a:gd name="connsiteY7" fmla="*/ 3791 h 18322"/>
                    <a:gd name="connsiteX8" fmla="*/ 424584 w 424583"/>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583" h="18322">
                      <a:moveTo>
                        <a:pt x="424584" y="8845"/>
                      </a:moveTo>
                      <a:cubicBezTo>
                        <a:pt x="424584" y="8845"/>
                        <a:pt x="398047" y="11373"/>
                        <a:pt x="358243" y="13900"/>
                      </a:cubicBezTo>
                      <a:cubicBezTo>
                        <a:pt x="318438" y="16427"/>
                        <a:pt x="265365" y="17691"/>
                        <a:pt x="212292" y="18323"/>
                      </a:cubicBezTo>
                      <a:cubicBezTo>
                        <a:pt x="159219" y="18323"/>
                        <a:pt x="106146" y="17059"/>
                        <a:pt x="66341" y="14532"/>
                      </a:cubicBezTo>
                      <a:cubicBezTo>
                        <a:pt x="26536" y="12005"/>
                        <a:pt x="0" y="9477"/>
                        <a:pt x="0" y="9477"/>
                      </a:cubicBezTo>
                      <a:cubicBezTo>
                        <a:pt x="0" y="9477"/>
                        <a:pt x="26536" y="6950"/>
                        <a:pt x="66341" y="4423"/>
                      </a:cubicBezTo>
                      <a:cubicBezTo>
                        <a:pt x="106146" y="1895"/>
                        <a:pt x="159219" y="632"/>
                        <a:pt x="212292" y="0"/>
                      </a:cubicBezTo>
                      <a:cubicBezTo>
                        <a:pt x="265365" y="0"/>
                        <a:pt x="318438" y="1264"/>
                        <a:pt x="358243" y="3791"/>
                      </a:cubicBezTo>
                      <a:cubicBezTo>
                        <a:pt x="398047" y="6318"/>
                        <a:pt x="424584" y="8845"/>
                        <a:pt x="424584" y="8845"/>
                      </a:cubicBezTo>
                      <a:close/>
                    </a:path>
                  </a:pathLst>
                </a:custGeom>
                <a:grpFill/>
                <a:ln w="63120" cap="flat">
                  <a:noFill/>
                  <a:prstDash val="solid"/>
                  <a:miter/>
                </a:ln>
              </p:spPr>
              <p:txBody>
                <a:bodyPr rtlCol="0" anchor="ctr"/>
                <a:lstStyle/>
                <a:p>
                  <a:endParaRPr lang="en-GB"/>
                </a:p>
              </p:txBody>
            </p:sp>
            <p:sp>
              <p:nvSpPr>
                <p:cNvPr id="1881" name="Freeform: Shape 1880">
                  <a:extLst>
                    <a:ext uri="{FF2B5EF4-FFF2-40B4-BE49-F238E27FC236}">
                      <a16:creationId xmlns:a16="http://schemas.microsoft.com/office/drawing/2014/main" id="{87EBD135-2C27-4075-BFB8-15365903C11C}"/>
                    </a:ext>
                  </a:extLst>
                </p:cNvPr>
                <p:cNvSpPr/>
                <p:nvPr/>
              </p:nvSpPr>
              <p:spPr>
                <a:xfrm>
                  <a:off x="11789119" y="2096257"/>
                  <a:ext cx="461229" cy="18322"/>
                </a:xfrm>
                <a:custGeom>
                  <a:avLst/>
                  <a:gdLst>
                    <a:gd name="connsiteX0" fmla="*/ 461229 w 461229"/>
                    <a:gd name="connsiteY0" fmla="*/ 8845 h 18322"/>
                    <a:gd name="connsiteX1" fmla="*/ 389202 w 461229"/>
                    <a:gd name="connsiteY1" fmla="*/ 13900 h 18322"/>
                    <a:gd name="connsiteX2" fmla="*/ 230614 w 461229"/>
                    <a:gd name="connsiteY2" fmla="*/ 18323 h 18322"/>
                    <a:gd name="connsiteX3" fmla="*/ 72028 w 461229"/>
                    <a:gd name="connsiteY3" fmla="*/ 14532 h 18322"/>
                    <a:gd name="connsiteX4" fmla="*/ 0 w 461229"/>
                    <a:gd name="connsiteY4" fmla="*/ 9477 h 18322"/>
                    <a:gd name="connsiteX5" fmla="*/ 72028 w 461229"/>
                    <a:gd name="connsiteY5" fmla="*/ 4423 h 18322"/>
                    <a:gd name="connsiteX6" fmla="*/ 230614 w 461229"/>
                    <a:gd name="connsiteY6" fmla="*/ 0 h 18322"/>
                    <a:gd name="connsiteX7" fmla="*/ 389202 w 461229"/>
                    <a:gd name="connsiteY7" fmla="*/ 3791 h 18322"/>
                    <a:gd name="connsiteX8" fmla="*/ 461229 w 461229"/>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29" h="18322">
                      <a:moveTo>
                        <a:pt x="461229" y="8845"/>
                      </a:moveTo>
                      <a:cubicBezTo>
                        <a:pt x="461229" y="8845"/>
                        <a:pt x="432165" y="11373"/>
                        <a:pt x="389202" y="13900"/>
                      </a:cubicBezTo>
                      <a:cubicBezTo>
                        <a:pt x="346238" y="16427"/>
                        <a:pt x="288110" y="17691"/>
                        <a:pt x="230614" y="18323"/>
                      </a:cubicBezTo>
                      <a:cubicBezTo>
                        <a:pt x="173119" y="18323"/>
                        <a:pt x="114991" y="17059"/>
                        <a:pt x="72028" y="14532"/>
                      </a:cubicBezTo>
                      <a:cubicBezTo>
                        <a:pt x="28432" y="12005"/>
                        <a:pt x="0" y="9477"/>
                        <a:pt x="0" y="9477"/>
                      </a:cubicBezTo>
                      <a:cubicBezTo>
                        <a:pt x="0" y="9477"/>
                        <a:pt x="29064" y="6950"/>
                        <a:pt x="72028" y="4423"/>
                      </a:cubicBezTo>
                      <a:cubicBezTo>
                        <a:pt x="114991" y="1895"/>
                        <a:pt x="173119" y="632"/>
                        <a:pt x="230614" y="0"/>
                      </a:cubicBezTo>
                      <a:cubicBezTo>
                        <a:pt x="288110" y="0"/>
                        <a:pt x="346238" y="1263"/>
                        <a:pt x="389202" y="3791"/>
                      </a:cubicBezTo>
                      <a:cubicBezTo>
                        <a:pt x="432797" y="6318"/>
                        <a:pt x="461229" y="8845"/>
                        <a:pt x="461229" y="8845"/>
                      </a:cubicBezTo>
                      <a:close/>
                    </a:path>
                  </a:pathLst>
                </a:custGeom>
                <a:grpFill/>
                <a:ln w="63120" cap="flat">
                  <a:noFill/>
                  <a:prstDash val="solid"/>
                  <a:miter/>
                </a:ln>
              </p:spPr>
              <p:txBody>
                <a:bodyPr rtlCol="0" anchor="ctr"/>
                <a:lstStyle/>
                <a:p>
                  <a:endParaRPr lang="en-GB"/>
                </a:p>
              </p:txBody>
            </p:sp>
            <p:sp>
              <p:nvSpPr>
                <p:cNvPr id="1882" name="Freeform: Shape 1881">
                  <a:extLst>
                    <a:ext uri="{FF2B5EF4-FFF2-40B4-BE49-F238E27FC236}">
                      <a16:creationId xmlns:a16="http://schemas.microsoft.com/office/drawing/2014/main" id="{7E47E330-A235-42D5-8A60-A066794F73FD}"/>
                    </a:ext>
                  </a:extLst>
                </p:cNvPr>
                <p:cNvSpPr/>
                <p:nvPr/>
              </p:nvSpPr>
              <p:spPr>
                <a:xfrm>
                  <a:off x="11650750" y="2314137"/>
                  <a:ext cx="751867" cy="19150"/>
                </a:xfrm>
                <a:custGeom>
                  <a:avLst/>
                  <a:gdLst>
                    <a:gd name="connsiteX0" fmla="*/ 751867 w 751867"/>
                    <a:gd name="connsiteY0" fmla="*/ 15261 h 19150"/>
                    <a:gd name="connsiteX1" fmla="*/ 634349 w 751867"/>
                    <a:gd name="connsiteY1" fmla="*/ 18421 h 19150"/>
                    <a:gd name="connsiteX2" fmla="*/ 375933 w 751867"/>
                    <a:gd name="connsiteY2" fmla="*/ 18421 h 19150"/>
                    <a:gd name="connsiteX3" fmla="*/ 117519 w 751867"/>
                    <a:gd name="connsiteY3" fmla="*/ 10839 h 19150"/>
                    <a:gd name="connsiteX4" fmla="*/ 0 w 751867"/>
                    <a:gd name="connsiteY4" fmla="*/ 3889 h 19150"/>
                    <a:gd name="connsiteX5" fmla="*/ 117519 w 751867"/>
                    <a:gd name="connsiteY5" fmla="*/ 730 h 19150"/>
                    <a:gd name="connsiteX6" fmla="*/ 375933 w 751867"/>
                    <a:gd name="connsiteY6" fmla="*/ 730 h 19150"/>
                    <a:gd name="connsiteX7" fmla="*/ 634349 w 751867"/>
                    <a:gd name="connsiteY7" fmla="*/ 8311 h 19150"/>
                    <a:gd name="connsiteX8" fmla="*/ 751867 w 751867"/>
                    <a:gd name="connsiteY8" fmla="*/ 15261 h 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67" h="19150">
                      <a:moveTo>
                        <a:pt x="751867" y="15261"/>
                      </a:moveTo>
                      <a:cubicBezTo>
                        <a:pt x="751867" y="15261"/>
                        <a:pt x="705112" y="16525"/>
                        <a:pt x="634349" y="18421"/>
                      </a:cubicBezTo>
                      <a:cubicBezTo>
                        <a:pt x="563584" y="19684"/>
                        <a:pt x="469443" y="19052"/>
                        <a:pt x="375933" y="18421"/>
                      </a:cubicBezTo>
                      <a:cubicBezTo>
                        <a:pt x="281792" y="16525"/>
                        <a:pt x="187651" y="13998"/>
                        <a:pt x="117519" y="10839"/>
                      </a:cubicBezTo>
                      <a:cubicBezTo>
                        <a:pt x="46755" y="6416"/>
                        <a:pt x="0" y="3889"/>
                        <a:pt x="0" y="3889"/>
                      </a:cubicBezTo>
                      <a:cubicBezTo>
                        <a:pt x="0" y="3889"/>
                        <a:pt x="46755" y="2625"/>
                        <a:pt x="117519" y="730"/>
                      </a:cubicBezTo>
                      <a:cubicBezTo>
                        <a:pt x="188282" y="-534"/>
                        <a:pt x="282424" y="98"/>
                        <a:pt x="375933" y="730"/>
                      </a:cubicBezTo>
                      <a:cubicBezTo>
                        <a:pt x="470075" y="2625"/>
                        <a:pt x="564216" y="5152"/>
                        <a:pt x="634349" y="8311"/>
                      </a:cubicBezTo>
                      <a:lnTo>
                        <a:pt x="751867" y="15261"/>
                      </a:lnTo>
                      <a:close/>
                    </a:path>
                  </a:pathLst>
                </a:custGeom>
                <a:grpFill/>
                <a:ln w="63120" cap="flat">
                  <a:noFill/>
                  <a:prstDash val="solid"/>
                  <a:miter/>
                </a:ln>
              </p:spPr>
              <p:txBody>
                <a:bodyPr rtlCol="0" anchor="ctr"/>
                <a:lstStyle/>
                <a:p>
                  <a:endParaRPr lang="en-GB"/>
                </a:p>
              </p:txBody>
            </p:sp>
            <p:sp>
              <p:nvSpPr>
                <p:cNvPr id="1883" name="Freeform: Shape 1882">
                  <a:extLst>
                    <a:ext uri="{FF2B5EF4-FFF2-40B4-BE49-F238E27FC236}">
                      <a16:creationId xmlns:a16="http://schemas.microsoft.com/office/drawing/2014/main" id="{C4DC3B1D-8241-4AB1-9A0D-FA53CCAB509C}"/>
                    </a:ext>
                  </a:extLst>
                </p:cNvPr>
                <p:cNvSpPr/>
                <p:nvPr/>
              </p:nvSpPr>
              <p:spPr>
                <a:xfrm>
                  <a:off x="11624213" y="2584654"/>
                  <a:ext cx="792303" cy="18954"/>
                </a:xfrm>
                <a:custGeom>
                  <a:avLst/>
                  <a:gdLst>
                    <a:gd name="connsiteX0" fmla="*/ 792304 w 792303"/>
                    <a:gd name="connsiteY0" fmla="*/ 8214 h 18954"/>
                    <a:gd name="connsiteX1" fmla="*/ 668466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4 h 18954"/>
                    <a:gd name="connsiteX6" fmla="*/ 396152 w 792303"/>
                    <a:gd name="connsiteY6" fmla="*/ 0 h 18954"/>
                    <a:gd name="connsiteX7" fmla="*/ 668466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cubicBezTo>
                        <a:pt x="792304" y="8214"/>
                        <a:pt x="743021" y="10109"/>
                        <a:pt x="668466" y="13900"/>
                      </a:cubicBez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4"/>
                      </a:cubicBezTo>
                      <a:cubicBezTo>
                        <a:pt x="198392" y="2527"/>
                        <a:pt x="296956" y="1264"/>
                        <a:pt x="396152" y="0"/>
                      </a:cubicBezTo>
                      <a:cubicBezTo>
                        <a:pt x="495348" y="0"/>
                        <a:pt x="594544" y="632"/>
                        <a:pt x="668466" y="3159"/>
                      </a:cubicBezTo>
                      <a:cubicBezTo>
                        <a:pt x="743021" y="6318"/>
                        <a:pt x="792304" y="8214"/>
                        <a:pt x="792304" y="8214"/>
                      </a:cubicBezTo>
                      <a:close/>
                    </a:path>
                  </a:pathLst>
                </a:custGeom>
                <a:grpFill/>
                <a:ln w="63120" cap="flat">
                  <a:noFill/>
                  <a:prstDash val="solid"/>
                  <a:miter/>
                </a:ln>
              </p:spPr>
              <p:txBody>
                <a:bodyPr rtlCol="0" anchor="ctr"/>
                <a:lstStyle/>
                <a:p>
                  <a:endParaRPr lang="en-GB"/>
                </a:p>
              </p:txBody>
            </p:sp>
            <p:sp>
              <p:nvSpPr>
                <p:cNvPr id="1884" name="Freeform: Shape 1883">
                  <a:extLst>
                    <a:ext uri="{FF2B5EF4-FFF2-40B4-BE49-F238E27FC236}">
                      <a16:creationId xmlns:a16="http://schemas.microsoft.com/office/drawing/2014/main" id="{AB7CFF3F-2CE0-40A8-996E-D422A265CFA8}"/>
                    </a:ext>
                  </a:extLst>
                </p:cNvPr>
                <p:cNvSpPr/>
                <p:nvPr/>
              </p:nvSpPr>
              <p:spPr>
                <a:xfrm>
                  <a:off x="11797964" y="2862024"/>
                  <a:ext cx="453647" cy="18322"/>
                </a:xfrm>
                <a:custGeom>
                  <a:avLst/>
                  <a:gdLst>
                    <a:gd name="connsiteX0" fmla="*/ 453648 w 453647"/>
                    <a:gd name="connsiteY0" fmla="*/ 8845 h 18322"/>
                    <a:gd name="connsiteX1" fmla="*/ 382884 w 453647"/>
                    <a:gd name="connsiteY1" fmla="*/ 13900 h 18322"/>
                    <a:gd name="connsiteX2" fmla="*/ 226824 w 453647"/>
                    <a:gd name="connsiteY2" fmla="*/ 18323 h 18322"/>
                    <a:gd name="connsiteX3" fmla="*/ 70764 w 453647"/>
                    <a:gd name="connsiteY3" fmla="*/ 14532 h 18322"/>
                    <a:gd name="connsiteX4" fmla="*/ 0 w 453647"/>
                    <a:gd name="connsiteY4" fmla="*/ 9477 h 18322"/>
                    <a:gd name="connsiteX5" fmla="*/ 70764 w 453647"/>
                    <a:gd name="connsiteY5" fmla="*/ 4423 h 18322"/>
                    <a:gd name="connsiteX6" fmla="*/ 226824 w 453647"/>
                    <a:gd name="connsiteY6" fmla="*/ 0 h 18322"/>
                    <a:gd name="connsiteX7" fmla="*/ 382884 w 453647"/>
                    <a:gd name="connsiteY7" fmla="*/ 3791 h 18322"/>
                    <a:gd name="connsiteX8" fmla="*/ 453648 w 453647"/>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47" h="18322">
                      <a:moveTo>
                        <a:pt x="453648" y="8845"/>
                      </a:moveTo>
                      <a:cubicBezTo>
                        <a:pt x="453648" y="8845"/>
                        <a:pt x="425215" y="11373"/>
                        <a:pt x="382884" y="13900"/>
                      </a:cubicBezTo>
                      <a:cubicBezTo>
                        <a:pt x="340552" y="16427"/>
                        <a:pt x="283688" y="17691"/>
                        <a:pt x="226824" y="18323"/>
                      </a:cubicBezTo>
                      <a:cubicBezTo>
                        <a:pt x="169960" y="18323"/>
                        <a:pt x="113096" y="17059"/>
                        <a:pt x="70764" y="14532"/>
                      </a:cubicBezTo>
                      <a:cubicBezTo>
                        <a:pt x="28432" y="12005"/>
                        <a:pt x="0" y="9477"/>
                        <a:pt x="0" y="9477"/>
                      </a:cubicBezTo>
                      <a:cubicBezTo>
                        <a:pt x="0" y="9477"/>
                        <a:pt x="28432" y="6950"/>
                        <a:pt x="70764" y="4423"/>
                      </a:cubicBezTo>
                      <a:cubicBezTo>
                        <a:pt x="113096" y="1895"/>
                        <a:pt x="169960" y="632"/>
                        <a:pt x="226824" y="0"/>
                      </a:cubicBezTo>
                      <a:cubicBezTo>
                        <a:pt x="283688" y="0"/>
                        <a:pt x="340552" y="1264"/>
                        <a:pt x="382884" y="3791"/>
                      </a:cubicBezTo>
                      <a:cubicBezTo>
                        <a:pt x="425215" y="6318"/>
                        <a:pt x="453648" y="8845"/>
                        <a:pt x="453648" y="8845"/>
                      </a:cubicBezTo>
                      <a:close/>
                    </a:path>
                  </a:pathLst>
                </a:custGeom>
                <a:grpFill/>
                <a:ln w="63120" cap="flat">
                  <a:noFill/>
                  <a:prstDash val="solid"/>
                  <a:miter/>
                </a:ln>
              </p:spPr>
              <p:txBody>
                <a:bodyPr rtlCol="0" anchor="ctr"/>
                <a:lstStyle/>
                <a:p>
                  <a:endParaRPr lang="en-GB"/>
                </a:p>
              </p:txBody>
            </p:sp>
            <p:grpSp>
              <p:nvGrpSpPr>
                <p:cNvPr id="1885" name="Graphic 2">
                  <a:extLst>
                    <a:ext uri="{FF2B5EF4-FFF2-40B4-BE49-F238E27FC236}">
                      <a16:creationId xmlns:a16="http://schemas.microsoft.com/office/drawing/2014/main" id="{83A7F605-F204-46E5-A396-93D26BF9093C}"/>
                    </a:ext>
                  </a:extLst>
                </p:cNvPr>
                <p:cNvGrpSpPr/>
                <p:nvPr/>
              </p:nvGrpSpPr>
              <p:grpSpPr>
                <a:xfrm>
                  <a:off x="11634322" y="3328939"/>
                  <a:ext cx="784721" cy="230614"/>
                  <a:chOff x="11634322" y="3328939"/>
                  <a:chExt cx="784721" cy="230614"/>
                </a:xfrm>
                <a:grpFill/>
              </p:grpSpPr>
              <p:sp>
                <p:nvSpPr>
                  <p:cNvPr id="1889" name="Freeform: Shape 1888">
                    <a:extLst>
                      <a:ext uri="{FF2B5EF4-FFF2-40B4-BE49-F238E27FC236}">
                        <a16:creationId xmlns:a16="http://schemas.microsoft.com/office/drawing/2014/main" id="{17D253F2-F83A-4659-A5E7-D1239F49EC74}"/>
                      </a:ext>
                    </a:extLst>
                  </p:cNvPr>
                  <p:cNvSpPr/>
                  <p:nvPr/>
                </p:nvSpPr>
                <p:spPr>
                  <a:xfrm>
                    <a:off x="11793542" y="3328939"/>
                    <a:ext cx="477656" cy="18322"/>
                  </a:xfrm>
                  <a:custGeom>
                    <a:avLst/>
                    <a:gdLst>
                      <a:gd name="connsiteX0" fmla="*/ 477657 w 477656"/>
                      <a:gd name="connsiteY0" fmla="*/ 8846 h 18322"/>
                      <a:gd name="connsiteX1" fmla="*/ 403102 w 477656"/>
                      <a:gd name="connsiteY1" fmla="*/ 13900 h 18322"/>
                      <a:gd name="connsiteX2" fmla="*/ 238828 w 477656"/>
                      <a:gd name="connsiteY2" fmla="*/ 18323 h 18322"/>
                      <a:gd name="connsiteX3" fmla="*/ 74555 w 477656"/>
                      <a:gd name="connsiteY3" fmla="*/ 14532 h 18322"/>
                      <a:gd name="connsiteX4" fmla="*/ 0 w 477656"/>
                      <a:gd name="connsiteY4" fmla="*/ 9477 h 18322"/>
                      <a:gd name="connsiteX5" fmla="*/ 74555 w 477656"/>
                      <a:gd name="connsiteY5" fmla="*/ 4423 h 18322"/>
                      <a:gd name="connsiteX6" fmla="*/ 238828 w 477656"/>
                      <a:gd name="connsiteY6" fmla="*/ 0 h 18322"/>
                      <a:gd name="connsiteX7" fmla="*/ 403102 w 477656"/>
                      <a:gd name="connsiteY7" fmla="*/ 3791 h 18322"/>
                      <a:gd name="connsiteX8" fmla="*/ 477657 w 477656"/>
                      <a:gd name="connsiteY8" fmla="*/ 8846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56" h="18322">
                        <a:moveTo>
                          <a:pt x="477657" y="8846"/>
                        </a:moveTo>
                        <a:cubicBezTo>
                          <a:pt x="477657" y="8846"/>
                          <a:pt x="447961" y="11373"/>
                          <a:pt x="403102" y="13900"/>
                        </a:cubicBezTo>
                        <a:cubicBezTo>
                          <a:pt x="358243" y="16427"/>
                          <a:pt x="298219" y="17691"/>
                          <a:pt x="238828" y="18323"/>
                        </a:cubicBezTo>
                        <a:cubicBezTo>
                          <a:pt x="178805" y="18323"/>
                          <a:pt x="119414" y="17059"/>
                          <a:pt x="74555" y="14532"/>
                        </a:cubicBezTo>
                        <a:cubicBezTo>
                          <a:pt x="29695" y="12005"/>
                          <a:pt x="0" y="9477"/>
                          <a:pt x="0" y="9477"/>
                        </a:cubicBezTo>
                        <a:cubicBezTo>
                          <a:pt x="0" y="9477"/>
                          <a:pt x="29695" y="6950"/>
                          <a:pt x="74555" y="4423"/>
                        </a:cubicBezTo>
                        <a:cubicBezTo>
                          <a:pt x="119414" y="1896"/>
                          <a:pt x="179437" y="632"/>
                          <a:pt x="238828" y="0"/>
                        </a:cubicBezTo>
                        <a:cubicBezTo>
                          <a:pt x="298851" y="0"/>
                          <a:pt x="358243" y="1264"/>
                          <a:pt x="403102" y="3791"/>
                        </a:cubicBezTo>
                        <a:cubicBezTo>
                          <a:pt x="447961" y="6319"/>
                          <a:pt x="477657" y="8846"/>
                          <a:pt x="477657" y="8846"/>
                        </a:cubicBezTo>
                        <a:close/>
                      </a:path>
                    </a:pathLst>
                  </a:custGeom>
                  <a:grpFill/>
                  <a:ln w="63120" cap="flat">
                    <a:noFill/>
                    <a:prstDash val="solid"/>
                    <a:miter/>
                  </a:ln>
                </p:spPr>
                <p:txBody>
                  <a:bodyPr rtlCol="0" anchor="ctr"/>
                  <a:lstStyle/>
                  <a:p>
                    <a:endParaRPr lang="en-GB"/>
                  </a:p>
                </p:txBody>
              </p:sp>
              <p:sp>
                <p:nvSpPr>
                  <p:cNvPr id="1890" name="Freeform: Shape 1889">
                    <a:extLst>
                      <a:ext uri="{FF2B5EF4-FFF2-40B4-BE49-F238E27FC236}">
                        <a16:creationId xmlns:a16="http://schemas.microsoft.com/office/drawing/2014/main" id="{78EA08CA-6362-45B0-BEB6-0B96280132C1}"/>
                      </a:ext>
                    </a:extLst>
                  </p:cNvPr>
                  <p:cNvSpPr/>
                  <p:nvPr/>
                </p:nvSpPr>
                <p:spPr>
                  <a:xfrm>
                    <a:off x="11634322" y="3540600"/>
                    <a:ext cx="784721" cy="18954"/>
                  </a:xfrm>
                  <a:custGeom>
                    <a:avLst/>
                    <a:gdLst>
                      <a:gd name="connsiteX0" fmla="*/ 784722 w 784721"/>
                      <a:gd name="connsiteY0" fmla="*/ 8214 h 18954"/>
                      <a:gd name="connsiteX1" fmla="*/ 662149 w 784721"/>
                      <a:gd name="connsiteY1" fmla="*/ 13900 h 18954"/>
                      <a:gd name="connsiteX2" fmla="*/ 392361 w 784721"/>
                      <a:gd name="connsiteY2" fmla="*/ 18954 h 18954"/>
                      <a:gd name="connsiteX3" fmla="*/ 122573 w 784721"/>
                      <a:gd name="connsiteY3" fmla="*/ 15796 h 18954"/>
                      <a:gd name="connsiteX4" fmla="*/ 0 w 784721"/>
                      <a:gd name="connsiteY4" fmla="*/ 10741 h 18954"/>
                      <a:gd name="connsiteX5" fmla="*/ 122573 w 784721"/>
                      <a:gd name="connsiteY5" fmla="*/ 5054 h 18954"/>
                      <a:gd name="connsiteX6" fmla="*/ 392361 w 784721"/>
                      <a:gd name="connsiteY6" fmla="*/ 0 h 18954"/>
                      <a:gd name="connsiteX7" fmla="*/ 662149 w 784721"/>
                      <a:gd name="connsiteY7" fmla="*/ 3159 h 18954"/>
                      <a:gd name="connsiteX8" fmla="*/ 784722 w 784721"/>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21" h="18954">
                        <a:moveTo>
                          <a:pt x="784722" y="8214"/>
                        </a:moveTo>
                        <a:lnTo>
                          <a:pt x="662149" y="13900"/>
                        </a:lnTo>
                        <a:cubicBezTo>
                          <a:pt x="588857" y="16427"/>
                          <a:pt x="490293" y="17691"/>
                          <a:pt x="392361" y="18954"/>
                        </a:cubicBezTo>
                        <a:cubicBezTo>
                          <a:pt x="294429" y="18954"/>
                          <a:pt x="196496" y="18323"/>
                          <a:pt x="122573" y="15796"/>
                        </a:cubicBezTo>
                        <a:cubicBezTo>
                          <a:pt x="49282" y="12636"/>
                          <a:pt x="0" y="10741"/>
                          <a:pt x="0" y="10741"/>
                        </a:cubicBezTo>
                        <a:cubicBezTo>
                          <a:pt x="0" y="10741"/>
                          <a:pt x="49282" y="8845"/>
                          <a:pt x="122573" y="5054"/>
                        </a:cubicBezTo>
                        <a:cubicBezTo>
                          <a:pt x="195864" y="2527"/>
                          <a:pt x="294429" y="1263"/>
                          <a:pt x="392361" y="0"/>
                        </a:cubicBezTo>
                        <a:cubicBezTo>
                          <a:pt x="490293" y="0"/>
                          <a:pt x="588226" y="1263"/>
                          <a:pt x="662149" y="3159"/>
                        </a:cubicBezTo>
                        <a:cubicBezTo>
                          <a:pt x="735440" y="6318"/>
                          <a:pt x="784722" y="8214"/>
                          <a:pt x="784722" y="8214"/>
                        </a:cubicBezTo>
                        <a:close/>
                      </a:path>
                    </a:pathLst>
                  </a:custGeom>
                  <a:grpFill/>
                  <a:ln w="63120" cap="flat">
                    <a:noFill/>
                    <a:prstDash val="solid"/>
                    <a:miter/>
                  </a:ln>
                </p:spPr>
                <p:txBody>
                  <a:bodyPr rtlCol="0" anchor="ctr"/>
                  <a:lstStyle/>
                  <a:p>
                    <a:endParaRPr lang="en-GB"/>
                  </a:p>
                </p:txBody>
              </p:sp>
            </p:grpSp>
            <p:grpSp>
              <p:nvGrpSpPr>
                <p:cNvPr id="1886" name="Graphic 2">
                  <a:extLst>
                    <a:ext uri="{FF2B5EF4-FFF2-40B4-BE49-F238E27FC236}">
                      <a16:creationId xmlns:a16="http://schemas.microsoft.com/office/drawing/2014/main" id="{5AEC5DEE-04F0-4382-82BA-159A721C4720}"/>
                    </a:ext>
                  </a:extLst>
                </p:cNvPr>
                <p:cNvGrpSpPr/>
                <p:nvPr/>
              </p:nvGrpSpPr>
              <p:grpSpPr>
                <a:xfrm>
                  <a:off x="11625477" y="243757"/>
                  <a:ext cx="756922" cy="229982"/>
                  <a:chOff x="11625477" y="243757"/>
                  <a:chExt cx="756922" cy="229982"/>
                </a:xfrm>
                <a:grpFill/>
              </p:grpSpPr>
              <p:sp>
                <p:nvSpPr>
                  <p:cNvPr id="1887" name="Freeform: Shape 1886">
                    <a:extLst>
                      <a:ext uri="{FF2B5EF4-FFF2-40B4-BE49-F238E27FC236}">
                        <a16:creationId xmlns:a16="http://schemas.microsoft.com/office/drawing/2014/main" id="{CFB41D43-F1BF-488D-A593-480F607323E5}"/>
                      </a:ext>
                    </a:extLst>
                  </p:cNvPr>
                  <p:cNvSpPr/>
                  <p:nvPr/>
                </p:nvSpPr>
                <p:spPr>
                  <a:xfrm>
                    <a:off x="11773323" y="455417"/>
                    <a:ext cx="468811" cy="18322"/>
                  </a:xfrm>
                  <a:custGeom>
                    <a:avLst/>
                    <a:gdLst>
                      <a:gd name="connsiteX0" fmla="*/ 0 w 468811"/>
                      <a:gd name="connsiteY0" fmla="*/ 8845 h 18322"/>
                      <a:gd name="connsiteX1" fmla="*/ 73291 w 468811"/>
                      <a:gd name="connsiteY1" fmla="*/ 3791 h 18322"/>
                      <a:gd name="connsiteX2" fmla="*/ 234406 w 468811"/>
                      <a:gd name="connsiteY2" fmla="*/ 0 h 18322"/>
                      <a:gd name="connsiteX3" fmla="*/ 395520 w 468811"/>
                      <a:gd name="connsiteY3" fmla="*/ 4423 h 18322"/>
                      <a:gd name="connsiteX4" fmla="*/ 468811 w 468811"/>
                      <a:gd name="connsiteY4" fmla="*/ 9477 h 18322"/>
                      <a:gd name="connsiteX5" fmla="*/ 395520 w 468811"/>
                      <a:gd name="connsiteY5" fmla="*/ 14532 h 18322"/>
                      <a:gd name="connsiteX6" fmla="*/ 234406 w 468811"/>
                      <a:gd name="connsiteY6" fmla="*/ 18323 h 18322"/>
                      <a:gd name="connsiteX7" fmla="*/ 73291 w 468811"/>
                      <a:gd name="connsiteY7" fmla="*/ 13900 h 18322"/>
                      <a:gd name="connsiteX8" fmla="*/ 0 w 468811"/>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11" h="18322">
                        <a:moveTo>
                          <a:pt x="0" y="8845"/>
                        </a:moveTo>
                        <a:cubicBezTo>
                          <a:pt x="0" y="8845"/>
                          <a:pt x="29064" y="6318"/>
                          <a:pt x="73291" y="3791"/>
                        </a:cubicBezTo>
                        <a:cubicBezTo>
                          <a:pt x="117519" y="1264"/>
                          <a:pt x="175646" y="632"/>
                          <a:pt x="234406" y="0"/>
                        </a:cubicBezTo>
                        <a:cubicBezTo>
                          <a:pt x="293165" y="632"/>
                          <a:pt x="351292" y="1895"/>
                          <a:pt x="395520" y="4423"/>
                        </a:cubicBezTo>
                        <a:cubicBezTo>
                          <a:pt x="439748" y="6950"/>
                          <a:pt x="468811" y="9477"/>
                          <a:pt x="468811" y="9477"/>
                        </a:cubicBezTo>
                        <a:cubicBezTo>
                          <a:pt x="468811" y="9477"/>
                          <a:pt x="439748" y="12005"/>
                          <a:pt x="395520" y="14532"/>
                        </a:cubicBezTo>
                        <a:cubicBezTo>
                          <a:pt x="351292" y="17059"/>
                          <a:pt x="293165" y="17691"/>
                          <a:pt x="234406" y="18323"/>
                        </a:cubicBezTo>
                        <a:cubicBezTo>
                          <a:pt x="175646" y="17691"/>
                          <a:pt x="117519" y="16427"/>
                          <a:pt x="73291" y="13900"/>
                        </a:cubicBezTo>
                        <a:cubicBezTo>
                          <a:pt x="29064" y="11373"/>
                          <a:pt x="0" y="8845"/>
                          <a:pt x="0" y="8845"/>
                        </a:cubicBezTo>
                        <a:close/>
                      </a:path>
                    </a:pathLst>
                  </a:custGeom>
                  <a:grpFill/>
                  <a:ln w="63120" cap="flat">
                    <a:noFill/>
                    <a:prstDash val="solid"/>
                    <a:miter/>
                  </a:ln>
                </p:spPr>
                <p:txBody>
                  <a:bodyPr rtlCol="0" anchor="ctr"/>
                  <a:lstStyle/>
                  <a:p>
                    <a:endParaRPr lang="en-GB"/>
                  </a:p>
                </p:txBody>
              </p:sp>
              <p:sp>
                <p:nvSpPr>
                  <p:cNvPr id="1888" name="Freeform: Shape 1887">
                    <a:extLst>
                      <a:ext uri="{FF2B5EF4-FFF2-40B4-BE49-F238E27FC236}">
                        <a16:creationId xmlns:a16="http://schemas.microsoft.com/office/drawing/2014/main" id="{40EBC4F6-E505-4574-9A7B-2BC3C1E7BF46}"/>
                      </a:ext>
                    </a:extLst>
                  </p:cNvPr>
                  <p:cNvSpPr/>
                  <p:nvPr/>
                </p:nvSpPr>
                <p:spPr>
                  <a:xfrm>
                    <a:off x="11625477" y="243757"/>
                    <a:ext cx="756922" cy="17691"/>
                  </a:xfrm>
                  <a:custGeom>
                    <a:avLst/>
                    <a:gdLst>
                      <a:gd name="connsiteX0" fmla="*/ 0 w 756922"/>
                      <a:gd name="connsiteY0" fmla="*/ 8845 h 17691"/>
                      <a:gd name="connsiteX1" fmla="*/ 118151 w 756922"/>
                      <a:gd name="connsiteY1" fmla="*/ 3791 h 17691"/>
                      <a:gd name="connsiteX2" fmla="*/ 378461 w 756922"/>
                      <a:gd name="connsiteY2" fmla="*/ 0 h 17691"/>
                      <a:gd name="connsiteX3" fmla="*/ 638771 w 756922"/>
                      <a:gd name="connsiteY3" fmla="*/ 3791 h 17691"/>
                      <a:gd name="connsiteX4" fmla="*/ 756922 w 756922"/>
                      <a:gd name="connsiteY4" fmla="*/ 8845 h 17691"/>
                      <a:gd name="connsiteX5" fmla="*/ 638771 w 756922"/>
                      <a:gd name="connsiteY5" fmla="*/ 13900 h 17691"/>
                      <a:gd name="connsiteX6" fmla="*/ 378461 w 756922"/>
                      <a:gd name="connsiteY6" fmla="*/ 17691 h 17691"/>
                      <a:gd name="connsiteX7" fmla="*/ 118151 w 756922"/>
                      <a:gd name="connsiteY7" fmla="*/ 13268 h 17691"/>
                      <a:gd name="connsiteX8" fmla="*/ 0 w 756922"/>
                      <a:gd name="connsiteY8" fmla="*/ 8214 h 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22" h="17691">
                        <a:moveTo>
                          <a:pt x="0" y="8845"/>
                        </a:moveTo>
                        <a:cubicBezTo>
                          <a:pt x="0" y="8845"/>
                          <a:pt x="47387" y="6950"/>
                          <a:pt x="118151" y="3791"/>
                        </a:cubicBezTo>
                        <a:cubicBezTo>
                          <a:pt x="188914" y="1264"/>
                          <a:pt x="283688" y="632"/>
                          <a:pt x="378461" y="0"/>
                        </a:cubicBezTo>
                        <a:cubicBezTo>
                          <a:pt x="473234" y="632"/>
                          <a:pt x="568007" y="1264"/>
                          <a:pt x="638771" y="3791"/>
                        </a:cubicBezTo>
                        <a:lnTo>
                          <a:pt x="756922" y="8845"/>
                        </a:lnTo>
                        <a:lnTo>
                          <a:pt x="638771" y="13900"/>
                        </a:lnTo>
                        <a:cubicBezTo>
                          <a:pt x="568007" y="16427"/>
                          <a:pt x="473234" y="17059"/>
                          <a:pt x="378461" y="17691"/>
                        </a:cubicBezTo>
                        <a:cubicBezTo>
                          <a:pt x="283688" y="17059"/>
                          <a:pt x="189546" y="15796"/>
                          <a:pt x="118151" y="13268"/>
                        </a:cubicBezTo>
                        <a:cubicBezTo>
                          <a:pt x="47387" y="10109"/>
                          <a:pt x="0" y="8214"/>
                          <a:pt x="0" y="8214"/>
                        </a:cubicBezTo>
                        <a:close/>
                      </a:path>
                    </a:pathLst>
                  </a:custGeom>
                  <a:grpFill/>
                  <a:ln w="63120" cap="flat">
                    <a:noFill/>
                    <a:prstDash val="solid"/>
                    <a:miter/>
                  </a:ln>
                </p:spPr>
                <p:txBody>
                  <a:bodyPr rtlCol="0" anchor="ctr"/>
                  <a:lstStyle/>
                  <a:p>
                    <a:endParaRPr lang="en-GB"/>
                  </a:p>
                </p:txBody>
              </p:sp>
            </p:grpSp>
          </p:grpSp>
          <p:sp>
            <p:nvSpPr>
              <p:cNvPr id="1852" name="Freeform: Shape 1851">
                <a:extLst>
                  <a:ext uri="{FF2B5EF4-FFF2-40B4-BE49-F238E27FC236}">
                    <a16:creationId xmlns:a16="http://schemas.microsoft.com/office/drawing/2014/main" id="{6CF5F13B-9946-404D-A376-48116040869B}"/>
                  </a:ext>
                </a:extLst>
              </p:cNvPr>
              <p:cNvSpPr/>
              <p:nvPr/>
            </p:nvSpPr>
            <p:spPr>
              <a:xfrm>
                <a:off x="12345675" y="1007551"/>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7"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1853" name="Freeform: Shape 1852">
                <a:extLst>
                  <a:ext uri="{FF2B5EF4-FFF2-40B4-BE49-F238E27FC236}">
                    <a16:creationId xmlns:a16="http://schemas.microsoft.com/office/drawing/2014/main" id="{E0B95910-B664-4ACB-8734-83C907C5E9C9}"/>
                  </a:ext>
                </a:extLst>
              </p:cNvPr>
              <p:cNvSpPr/>
              <p:nvPr/>
            </p:nvSpPr>
            <p:spPr>
              <a:xfrm>
                <a:off x="11540103" y="2506862"/>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7"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1854" name="Freeform: Shape 1853">
                <a:extLst>
                  <a:ext uri="{FF2B5EF4-FFF2-40B4-BE49-F238E27FC236}">
                    <a16:creationId xmlns:a16="http://schemas.microsoft.com/office/drawing/2014/main" id="{7A5E102A-B1CD-4F11-A695-0408F7DD65F7}"/>
                  </a:ext>
                </a:extLst>
              </p:cNvPr>
              <p:cNvSpPr/>
              <p:nvPr/>
            </p:nvSpPr>
            <p:spPr>
              <a:xfrm>
                <a:off x="11783307" y="1641852"/>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3"/>
                      <a:pt x="31716" y="-4930"/>
                      <a:pt x="14657" y="8970"/>
                    </a:cubicBezTo>
                    <a:cubicBezTo>
                      <a:pt x="-2403"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1855" name="Freeform: Shape 1854">
                <a:extLst>
                  <a:ext uri="{FF2B5EF4-FFF2-40B4-BE49-F238E27FC236}">
                    <a16:creationId xmlns:a16="http://schemas.microsoft.com/office/drawing/2014/main" id="{52BD1DD3-8D37-4427-B09B-351AD7E632B2}"/>
                  </a:ext>
                </a:extLst>
              </p:cNvPr>
              <p:cNvSpPr/>
              <p:nvPr/>
            </p:nvSpPr>
            <p:spPr>
              <a:xfrm>
                <a:off x="12197150" y="426860"/>
                <a:ext cx="79858" cy="79858"/>
              </a:xfrm>
              <a:custGeom>
                <a:avLst/>
                <a:gdLst>
                  <a:gd name="connsiteX0" fmla="*/ 70889 w 79858"/>
                  <a:gd name="connsiteY0" fmla="*/ 14657 h 79858"/>
                  <a:gd name="connsiteX1" fmla="*/ 14656 w 79858"/>
                  <a:gd name="connsiteY1" fmla="*/ 8970 h 79858"/>
                  <a:gd name="connsiteX2" fmla="*/ 8970 w 79858"/>
                  <a:gd name="connsiteY2" fmla="*/ 65202 h 79858"/>
                  <a:gd name="connsiteX3" fmla="*/ 65202 w 79858"/>
                  <a:gd name="connsiteY3" fmla="*/ 70889 h 79858"/>
                  <a:gd name="connsiteX4" fmla="*/ 70889 w 79858"/>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8" h="79858">
                    <a:moveTo>
                      <a:pt x="70889" y="14657"/>
                    </a:moveTo>
                    <a:cubicBezTo>
                      <a:pt x="56989" y="-2402"/>
                      <a:pt x="31716" y="-4930"/>
                      <a:pt x="14656" y="8970"/>
                    </a:cubicBezTo>
                    <a:cubicBezTo>
                      <a:pt x="-2402" y="22870"/>
                      <a:pt x="-4930" y="48143"/>
                      <a:pt x="8970" y="65202"/>
                    </a:cubicBezTo>
                    <a:cubicBezTo>
                      <a:pt x="22870" y="82261"/>
                      <a:pt x="48143" y="84789"/>
                      <a:pt x="65202" y="70889"/>
                    </a:cubicBezTo>
                    <a:cubicBezTo>
                      <a:pt x="82261" y="56989"/>
                      <a:pt x="84789" y="31716"/>
                      <a:pt x="70889" y="14657"/>
                    </a:cubicBezTo>
                    <a:close/>
                  </a:path>
                </a:pathLst>
              </a:custGeom>
              <a:grpFill/>
              <a:ln w="63120" cap="flat">
                <a:noFill/>
                <a:prstDash val="solid"/>
                <a:miter/>
              </a:ln>
            </p:spPr>
            <p:txBody>
              <a:bodyPr rtlCol="0" anchor="ctr"/>
              <a:lstStyle/>
              <a:p>
                <a:endParaRPr lang="en-GB"/>
              </a:p>
            </p:txBody>
          </p:sp>
          <p:sp>
            <p:nvSpPr>
              <p:cNvPr id="1856" name="Freeform: Shape 1855">
                <a:extLst>
                  <a:ext uri="{FF2B5EF4-FFF2-40B4-BE49-F238E27FC236}">
                    <a16:creationId xmlns:a16="http://schemas.microsoft.com/office/drawing/2014/main" id="{4E92A3C3-C4A3-4B2F-99BF-C95ECF23A137}"/>
                  </a:ext>
                </a:extLst>
              </p:cNvPr>
              <p:cNvSpPr/>
              <p:nvPr/>
            </p:nvSpPr>
            <p:spPr>
              <a:xfrm>
                <a:off x="11591749" y="205723"/>
                <a:ext cx="79460" cy="79858"/>
              </a:xfrm>
              <a:custGeom>
                <a:avLst/>
                <a:gdLst>
                  <a:gd name="connsiteX0" fmla="*/ 71006 w 79460"/>
                  <a:gd name="connsiteY0" fmla="*/ 14657 h 79858"/>
                  <a:gd name="connsiteX1" fmla="*/ 14774 w 79460"/>
                  <a:gd name="connsiteY1" fmla="*/ 8970 h 79858"/>
                  <a:gd name="connsiteX2" fmla="*/ 8455 w 79460"/>
                  <a:gd name="connsiteY2" fmla="*/ 65202 h 79858"/>
                  <a:gd name="connsiteX3" fmla="*/ 64687 w 79460"/>
                  <a:gd name="connsiteY3" fmla="*/ 70889 h 79858"/>
                  <a:gd name="connsiteX4" fmla="*/ 71006 w 79460"/>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60" h="79858">
                    <a:moveTo>
                      <a:pt x="71006" y="14657"/>
                    </a:moveTo>
                    <a:cubicBezTo>
                      <a:pt x="57105" y="-2402"/>
                      <a:pt x="31833" y="-4930"/>
                      <a:pt x="14774" y="8970"/>
                    </a:cubicBezTo>
                    <a:cubicBezTo>
                      <a:pt x="-2286" y="22870"/>
                      <a:pt x="-4813" y="48143"/>
                      <a:pt x="8455" y="65202"/>
                    </a:cubicBezTo>
                    <a:cubicBezTo>
                      <a:pt x="22355" y="82261"/>
                      <a:pt x="47628" y="84789"/>
                      <a:pt x="64687" y="70889"/>
                    </a:cubicBezTo>
                    <a:cubicBezTo>
                      <a:pt x="81746" y="56989"/>
                      <a:pt x="84274" y="31716"/>
                      <a:pt x="71006" y="14657"/>
                    </a:cubicBezTo>
                    <a:close/>
                  </a:path>
                </a:pathLst>
              </a:custGeom>
              <a:grpFill/>
              <a:ln w="63120" cap="flat">
                <a:noFill/>
                <a:prstDash val="solid"/>
                <a:miter/>
              </a:ln>
            </p:spPr>
            <p:txBody>
              <a:bodyPr rtlCol="0" anchor="ctr"/>
              <a:lstStyle/>
              <a:p>
                <a:endParaRPr lang="en-GB"/>
              </a:p>
            </p:txBody>
          </p:sp>
          <p:sp>
            <p:nvSpPr>
              <p:cNvPr id="1857" name="Freeform: Shape 1856">
                <a:extLst>
                  <a:ext uri="{FF2B5EF4-FFF2-40B4-BE49-F238E27FC236}">
                    <a16:creationId xmlns:a16="http://schemas.microsoft.com/office/drawing/2014/main" id="{81C22001-CC4E-4A09-8914-2198A47F1020}"/>
                  </a:ext>
                </a:extLst>
              </p:cNvPr>
              <p:cNvSpPr/>
              <p:nvPr/>
            </p:nvSpPr>
            <p:spPr>
              <a:xfrm>
                <a:off x="12368290" y="2528214"/>
                <a:ext cx="126780" cy="126780"/>
              </a:xfrm>
              <a:custGeom>
                <a:avLst/>
                <a:gdLst>
                  <a:gd name="connsiteX0" fmla="*/ 112672 w 126780"/>
                  <a:gd name="connsiteY0" fmla="*/ 23586 h 126780"/>
                  <a:gd name="connsiteX1" fmla="*/ 23585 w 126780"/>
                  <a:gd name="connsiteY1" fmla="*/ 14108 h 126780"/>
                  <a:gd name="connsiteX2" fmla="*/ 14109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5" y="14108"/>
                    </a:cubicBezTo>
                    <a:cubicBezTo>
                      <a:pt x="-3582" y="36222"/>
                      <a:pt x="-8006" y="76027"/>
                      <a:pt x="14109" y="103195"/>
                    </a:cubicBezTo>
                    <a:cubicBezTo>
                      <a:pt x="36222" y="130363"/>
                      <a:pt x="76027" y="134786"/>
                      <a:pt x="103195" y="112672"/>
                    </a:cubicBezTo>
                    <a:cubicBezTo>
                      <a:pt x="130363" y="90559"/>
                      <a:pt x="134786" y="50754"/>
                      <a:pt x="112672" y="23586"/>
                    </a:cubicBezTo>
                    <a:close/>
                  </a:path>
                </a:pathLst>
              </a:custGeom>
              <a:grpFill/>
              <a:ln w="63120" cap="flat">
                <a:noFill/>
                <a:prstDash val="solid"/>
                <a:miter/>
              </a:ln>
            </p:spPr>
            <p:txBody>
              <a:bodyPr rtlCol="0" anchor="ctr"/>
              <a:lstStyle/>
              <a:p>
                <a:endParaRPr lang="en-GB"/>
              </a:p>
            </p:txBody>
          </p:sp>
          <p:sp>
            <p:nvSpPr>
              <p:cNvPr id="1858" name="Freeform: Shape 1857">
                <a:extLst>
                  <a:ext uri="{FF2B5EF4-FFF2-40B4-BE49-F238E27FC236}">
                    <a16:creationId xmlns:a16="http://schemas.microsoft.com/office/drawing/2014/main" id="{DC4EE832-5AD0-4FB4-BF39-F35383983108}"/>
                  </a:ext>
                </a:extLst>
              </p:cNvPr>
              <p:cNvSpPr/>
              <p:nvPr/>
            </p:nvSpPr>
            <p:spPr>
              <a:xfrm>
                <a:off x="11733310" y="3271236"/>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6"/>
                      <a:pt x="14108" y="103195"/>
                    </a:cubicBezTo>
                    <a:cubicBezTo>
                      <a:pt x="36222" y="130363"/>
                      <a:pt x="76027" y="134786"/>
                      <a:pt x="103195" y="112672"/>
                    </a:cubicBezTo>
                    <a:cubicBezTo>
                      <a:pt x="130364" y="90559"/>
                      <a:pt x="134786" y="50754"/>
                      <a:pt x="112672" y="23586"/>
                    </a:cubicBezTo>
                    <a:close/>
                  </a:path>
                </a:pathLst>
              </a:custGeom>
              <a:grpFill/>
              <a:ln w="63120" cap="flat">
                <a:noFill/>
                <a:prstDash val="solid"/>
                <a:miter/>
              </a:ln>
            </p:spPr>
            <p:txBody>
              <a:bodyPr rtlCol="0" anchor="ctr"/>
              <a:lstStyle/>
              <a:p>
                <a:endParaRPr lang="en-GB"/>
              </a:p>
            </p:txBody>
          </p:sp>
          <p:sp>
            <p:nvSpPr>
              <p:cNvPr id="1859" name="Freeform: Shape 1858">
                <a:extLst>
                  <a:ext uri="{FF2B5EF4-FFF2-40B4-BE49-F238E27FC236}">
                    <a16:creationId xmlns:a16="http://schemas.microsoft.com/office/drawing/2014/main" id="{D163E83D-A5DF-424F-8D07-FC56C2530FF0}"/>
                  </a:ext>
                </a:extLst>
              </p:cNvPr>
              <p:cNvSpPr/>
              <p:nvPr/>
            </p:nvSpPr>
            <p:spPr>
              <a:xfrm>
                <a:off x="12364873" y="2270173"/>
                <a:ext cx="100760" cy="100759"/>
              </a:xfrm>
              <a:custGeom>
                <a:avLst/>
                <a:gdLst>
                  <a:gd name="connsiteX0" fmla="*/ 89553 w 100760"/>
                  <a:gd name="connsiteY0" fmla="*/ 18789 h 100759"/>
                  <a:gd name="connsiteX1" fmla="*/ 18789 w 100760"/>
                  <a:gd name="connsiteY1" fmla="*/ 11207 h 100759"/>
                  <a:gd name="connsiteX2" fmla="*/ 11207 w 100760"/>
                  <a:gd name="connsiteY2" fmla="*/ 81971 h 100759"/>
                  <a:gd name="connsiteX3" fmla="*/ 81971 w 100760"/>
                  <a:gd name="connsiteY3" fmla="*/ 89553 h 100759"/>
                  <a:gd name="connsiteX4" fmla="*/ 89553 w 100760"/>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60"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1860" name="Freeform: Shape 1859">
                <a:extLst>
                  <a:ext uri="{FF2B5EF4-FFF2-40B4-BE49-F238E27FC236}">
                    <a16:creationId xmlns:a16="http://schemas.microsoft.com/office/drawing/2014/main" id="{1A2E6C3C-B942-428D-9814-880261F4D45A}"/>
                  </a:ext>
                </a:extLst>
              </p:cNvPr>
              <p:cNvSpPr/>
              <p:nvPr/>
            </p:nvSpPr>
            <p:spPr>
              <a:xfrm>
                <a:off x="11568147" y="1045072"/>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1861" name="Freeform: Shape 1860">
                <a:extLst>
                  <a:ext uri="{FF2B5EF4-FFF2-40B4-BE49-F238E27FC236}">
                    <a16:creationId xmlns:a16="http://schemas.microsoft.com/office/drawing/2014/main" id="{E499FCBA-659A-494E-B0F5-9E571BDB3A7B}"/>
                  </a:ext>
                </a:extLst>
              </p:cNvPr>
              <p:cNvSpPr/>
              <p:nvPr/>
            </p:nvSpPr>
            <p:spPr>
              <a:xfrm>
                <a:off x="12204184" y="800982"/>
                <a:ext cx="129606" cy="129605"/>
              </a:xfrm>
              <a:custGeom>
                <a:avLst/>
                <a:gdLst>
                  <a:gd name="connsiteX0" fmla="*/ 115033 w 129606"/>
                  <a:gd name="connsiteY0" fmla="*/ 24050 h 129605"/>
                  <a:gd name="connsiteX1" fmla="*/ 24051 w 129606"/>
                  <a:gd name="connsiteY1" fmla="*/ 14573 h 129605"/>
                  <a:gd name="connsiteX2" fmla="*/ 14573 w 129606"/>
                  <a:gd name="connsiteY2" fmla="*/ 105555 h 129605"/>
                  <a:gd name="connsiteX3" fmla="*/ 105556 w 129606"/>
                  <a:gd name="connsiteY3" fmla="*/ 115033 h 129605"/>
                  <a:gd name="connsiteX4" fmla="*/ 115033 w 129606"/>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6" h="129605">
                    <a:moveTo>
                      <a:pt x="115033" y="24050"/>
                    </a:moveTo>
                    <a:cubicBezTo>
                      <a:pt x="92287" y="-3750"/>
                      <a:pt x="51851" y="-8172"/>
                      <a:pt x="24051" y="14573"/>
                    </a:cubicBezTo>
                    <a:cubicBezTo>
                      <a:pt x="-3750" y="37319"/>
                      <a:pt x="-8172" y="77755"/>
                      <a:pt x="14573" y="105555"/>
                    </a:cubicBezTo>
                    <a:cubicBezTo>
                      <a:pt x="37319" y="133356"/>
                      <a:pt x="77755" y="137778"/>
                      <a:pt x="105556" y="115033"/>
                    </a:cubicBezTo>
                    <a:cubicBezTo>
                      <a:pt x="133356" y="92287"/>
                      <a:pt x="137779" y="51851"/>
                      <a:pt x="115033" y="24050"/>
                    </a:cubicBezTo>
                    <a:close/>
                  </a:path>
                </a:pathLst>
              </a:custGeom>
              <a:grpFill/>
              <a:ln w="63120" cap="flat">
                <a:noFill/>
                <a:prstDash val="solid"/>
                <a:miter/>
              </a:ln>
            </p:spPr>
            <p:txBody>
              <a:bodyPr rtlCol="0" anchor="ctr"/>
              <a:lstStyle/>
              <a:p>
                <a:endParaRPr lang="en-GB"/>
              </a:p>
            </p:txBody>
          </p:sp>
          <p:sp>
            <p:nvSpPr>
              <p:cNvPr id="1862" name="Freeform: Shape 1861">
                <a:extLst>
                  <a:ext uri="{FF2B5EF4-FFF2-40B4-BE49-F238E27FC236}">
                    <a16:creationId xmlns:a16="http://schemas.microsoft.com/office/drawing/2014/main" id="{8905920A-FCE0-45DA-BA24-72ED9061CC0E}"/>
                  </a:ext>
                </a:extLst>
              </p:cNvPr>
              <p:cNvSpPr/>
              <p:nvPr/>
            </p:nvSpPr>
            <p:spPr>
              <a:xfrm>
                <a:off x="12180807" y="1593917"/>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0" y="-8172"/>
                      <a:pt x="24050" y="14573"/>
                    </a:cubicBezTo>
                    <a:cubicBezTo>
                      <a:pt x="-3750" y="37319"/>
                      <a:pt x="-8172" y="77755"/>
                      <a:pt x="14573" y="105555"/>
                    </a:cubicBezTo>
                    <a:cubicBezTo>
                      <a:pt x="37318"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1863" name="Freeform: Shape 1862">
                <a:extLst>
                  <a:ext uri="{FF2B5EF4-FFF2-40B4-BE49-F238E27FC236}">
                    <a16:creationId xmlns:a16="http://schemas.microsoft.com/office/drawing/2014/main" id="{CBB01C03-0CFD-44E4-828B-7C39DD9E7F35}"/>
                  </a:ext>
                </a:extLst>
              </p:cNvPr>
              <p:cNvSpPr/>
              <p:nvPr/>
            </p:nvSpPr>
            <p:spPr>
              <a:xfrm>
                <a:off x="12210963" y="2843754"/>
                <a:ext cx="64870" cy="64604"/>
              </a:xfrm>
              <a:custGeom>
                <a:avLst/>
                <a:gdLst>
                  <a:gd name="connsiteX0" fmla="*/ 57708 w 64870"/>
                  <a:gd name="connsiteY0" fmla="*/ 11951 h 64604"/>
                  <a:gd name="connsiteX1" fmla="*/ 12217 w 64870"/>
                  <a:gd name="connsiteY1" fmla="*/ 6897 h 64604"/>
                  <a:gd name="connsiteX2" fmla="*/ 7162 w 64870"/>
                  <a:gd name="connsiteY2" fmla="*/ 52388 h 64604"/>
                  <a:gd name="connsiteX3" fmla="*/ 52653 w 64870"/>
                  <a:gd name="connsiteY3" fmla="*/ 57442 h 64604"/>
                  <a:gd name="connsiteX4" fmla="*/ 57708 w 64870"/>
                  <a:gd name="connsiteY4" fmla="*/ 11951 h 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0" h="64604">
                    <a:moveTo>
                      <a:pt x="57708" y="11951"/>
                    </a:moveTo>
                    <a:cubicBezTo>
                      <a:pt x="46335" y="-1949"/>
                      <a:pt x="26117" y="-3844"/>
                      <a:pt x="12217" y="6897"/>
                    </a:cubicBezTo>
                    <a:cubicBezTo>
                      <a:pt x="-1683" y="18270"/>
                      <a:pt x="-4210" y="38488"/>
                      <a:pt x="7162" y="52388"/>
                    </a:cubicBezTo>
                    <a:cubicBezTo>
                      <a:pt x="18535" y="66288"/>
                      <a:pt x="38753" y="68815"/>
                      <a:pt x="52653" y="57442"/>
                    </a:cubicBezTo>
                    <a:cubicBezTo>
                      <a:pt x="66553" y="46070"/>
                      <a:pt x="69081" y="25851"/>
                      <a:pt x="57708" y="11951"/>
                    </a:cubicBezTo>
                    <a:close/>
                  </a:path>
                </a:pathLst>
              </a:custGeom>
              <a:grpFill/>
              <a:ln w="63120" cap="flat">
                <a:noFill/>
                <a:prstDash val="solid"/>
                <a:miter/>
              </a:ln>
            </p:spPr>
            <p:txBody>
              <a:bodyPr rtlCol="0" anchor="ctr"/>
              <a:lstStyle/>
              <a:p>
                <a:endParaRPr lang="en-GB"/>
              </a:p>
            </p:txBody>
          </p:sp>
          <p:sp>
            <p:nvSpPr>
              <p:cNvPr id="1864" name="Freeform: Shape 1863">
                <a:extLst>
                  <a:ext uri="{FF2B5EF4-FFF2-40B4-BE49-F238E27FC236}">
                    <a16:creationId xmlns:a16="http://schemas.microsoft.com/office/drawing/2014/main" id="{FCB46CB3-765D-4867-A368-7F47BCC1AA17}"/>
                  </a:ext>
                </a:extLst>
              </p:cNvPr>
              <p:cNvSpPr/>
              <p:nvPr/>
            </p:nvSpPr>
            <p:spPr>
              <a:xfrm>
                <a:off x="12353294" y="3474217"/>
                <a:ext cx="130237" cy="130237"/>
              </a:xfrm>
              <a:custGeom>
                <a:avLst/>
                <a:gdLst>
                  <a:gd name="connsiteX0" fmla="*/ 115664 w 130237"/>
                  <a:gd name="connsiteY0" fmla="*/ 24050 h 130237"/>
                  <a:gd name="connsiteX1" fmla="*/ 24051 w 130237"/>
                  <a:gd name="connsiteY1" fmla="*/ 14573 h 130237"/>
                  <a:gd name="connsiteX2" fmla="*/ 14573 w 130237"/>
                  <a:gd name="connsiteY2" fmla="*/ 106187 h 130237"/>
                  <a:gd name="connsiteX3" fmla="*/ 106188 w 130237"/>
                  <a:gd name="connsiteY3" fmla="*/ 115664 h 130237"/>
                  <a:gd name="connsiteX4" fmla="*/ 115664 w 130237"/>
                  <a:gd name="connsiteY4" fmla="*/ 24050 h 1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7" h="130237">
                    <a:moveTo>
                      <a:pt x="115664" y="24050"/>
                    </a:moveTo>
                    <a:cubicBezTo>
                      <a:pt x="92919" y="-3750"/>
                      <a:pt x="52482" y="-8172"/>
                      <a:pt x="24051" y="14573"/>
                    </a:cubicBezTo>
                    <a:cubicBezTo>
                      <a:pt x="-3750" y="37319"/>
                      <a:pt x="-8172" y="77755"/>
                      <a:pt x="14573" y="106187"/>
                    </a:cubicBezTo>
                    <a:cubicBezTo>
                      <a:pt x="37319" y="133987"/>
                      <a:pt x="77755" y="138410"/>
                      <a:pt x="106188" y="115664"/>
                    </a:cubicBezTo>
                    <a:cubicBezTo>
                      <a:pt x="133987" y="92919"/>
                      <a:pt x="138410" y="52482"/>
                      <a:pt x="115664" y="24050"/>
                    </a:cubicBezTo>
                    <a:close/>
                  </a:path>
                </a:pathLst>
              </a:custGeom>
              <a:grpFill/>
              <a:ln w="63120" cap="flat">
                <a:noFill/>
                <a:prstDash val="solid"/>
                <a:miter/>
              </a:ln>
            </p:spPr>
            <p:txBody>
              <a:bodyPr rtlCol="0" anchor="ctr"/>
              <a:lstStyle/>
              <a:p>
                <a:endParaRPr lang="en-GB"/>
              </a:p>
            </p:txBody>
          </p:sp>
          <p:sp>
            <p:nvSpPr>
              <p:cNvPr id="1865" name="Freeform: Shape 1864">
                <a:extLst>
                  <a:ext uri="{FF2B5EF4-FFF2-40B4-BE49-F238E27FC236}">
                    <a16:creationId xmlns:a16="http://schemas.microsoft.com/office/drawing/2014/main" id="{9D193DC0-9C27-4CC0-9E8E-22D52EEFA447}"/>
                  </a:ext>
                </a:extLst>
              </p:cNvPr>
              <p:cNvSpPr/>
              <p:nvPr/>
            </p:nvSpPr>
            <p:spPr>
              <a:xfrm>
                <a:off x="11549406" y="3451261"/>
                <a:ext cx="195106" cy="195105"/>
              </a:xfrm>
              <a:custGeom>
                <a:avLst/>
                <a:gdLst>
                  <a:gd name="connsiteX0" fmla="*/ 173372 w 195106"/>
                  <a:gd name="connsiteY0" fmla="*/ 36266 h 195105"/>
                  <a:gd name="connsiteX1" fmla="*/ 36267 w 195106"/>
                  <a:gd name="connsiteY1" fmla="*/ 21734 h 195105"/>
                  <a:gd name="connsiteX2" fmla="*/ 21734 w 195106"/>
                  <a:gd name="connsiteY2" fmla="*/ 158840 h 195105"/>
                  <a:gd name="connsiteX3" fmla="*/ 158840 w 195106"/>
                  <a:gd name="connsiteY3" fmla="*/ 173371 h 195105"/>
                  <a:gd name="connsiteX4" fmla="*/ 173372 w 195106"/>
                  <a:gd name="connsiteY4" fmla="*/ 36266 h 195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6" h="195105">
                    <a:moveTo>
                      <a:pt x="173372" y="36266"/>
                    </a:moveTo>
                    <a:cubicBezTo>
                      <a:pt x="139253" y="-5434"/>
                      <a:pt x="77966" y="-12384"/>
                      <a:pt x="36267" y="21734"/>
                    </a:cubicBezTo>
                    <a:cubicBezTo>
                      <a:pt x="-5434" y="55853"/>
                      <a:pt x="-12384" y="117139"/>
                      <a:pt x="21734" y="158840"/>
                    </a:cubicBezTo>
                    <a:cubicBezTo>
                      <a:pt x="55853" y="200539"/>
                      <a:pt x="117140" y="207490"/>
                      <a:pt x="158840" y="173371"/>
                    </a:cubicBezTo>
                    <a:cubicBezTo>
                      <a:pt x="200540" y="139253"/>
                      <a:pt x="207490" y="77967"/>
                      <a:pt x="173372" y="36266"/>
                    </a:cubicBezTo>
                    <a:close/>
                  </a:path>
                </a:pathLst>
              </a:custGeom>
              <a:grpFill/>
              <a:ln w="63120" cap="flat">
                <a:noFill/>
                <a:prstDash val="solid"/>
                <a:miter/>
              </a:ln>
            </p:spPr>
            <p:txBody>
              <a:bodyPr rtlCol="0" anchor="ctr"/>
              <a:lstStyle/>
              <a:p>
                <a:endParaRPr lang="en-GB"/>
              </a:p>
            </p:txBody>
          </p:sp>
          <p:sp>
            <p:nvSpPr>
              <p:cNvPr id="1866" name="Freeform: Shape 1865">
                <a:extLst>
                  <a:ext uri="{FF2B5EF4-FFF2-40B4-BE49-F238E27FC236}">
                    <a16:creationId xmlns:a16="http://schemas.microsoft.com/office/drawing/2014/main" id="{811745AC-627D-4C90-86E9-4EF51DB6211E}"/>
                  </a:ext>
                </a:extLst>
              </p:cNvPr>
              <p:cNvSpPr/>
              <p:nvPr/>
            </p:nvSpPr>
            <p:spPr>
              <a:xfrm>
                <a:off x="11729055" y="406725"/>
                <a:ext cx="129605" cy="129605"/>
              </a:xfrm>
              <a:custGeom>
                <a:avLst/>
                <a:gdLst>
                  <a:gd name="connsiteX0" fmla="*/ 115032 w 129605"/>
                  <a:gd name="connsiteY0" fmla="*/ 24050 h 129605"/>
                  <a:gd name="connsiteX1" fmla="*/ 24051 w 129605"/>
                  <a:gd name="connsiteY1" fmla="*/ 14573 h 129605"/>
                  <a:gd name="connsiteX2" fmla="*/ 14573 w 129605"/>
                  <a:gd name="connsiteY2" fmla="*/ 105555 h 129605"/>
                  <a:gd name="connsiteX3" fmla="*/ 105555 w 129605"/>
                  <a:gd name="connsiteY3" fmla="*/ 115033 h 129605"/>
                  <a:gd name="connsiteX4" fmla="*/ 115032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2" y="24050"/>
                    </a:moveTo>
                    <a:cubicBezTo>
                      <a:pt x="92287" y="-3750"/>
                      <a:pt x="51850" y="-8172"/>
                      <a:pt x="24051" y="14573"/>
                    </a:cubicBezTo>
                    <a:cubicBezTo>
                      <a:pt x="-3750" y="37319"/>
                      <a:pt x="-8172" y="77755"/>
                      <a:pt x="14573" y="105555"/>
                    </a:cubicBezTo>
                    <a:cubicBezTo>
                      <a:pt x="37319" y="133356"/>
                      <a:pt x="77755" y="137778"/>
                      <a:pt x="105555" y="115033"/>
                    </a:cubicBezTo>
                    <a:cubicBezTo>
                      <a:pt x="133355" y="92287"/>
                      <a:pt x="137778" y="51851"/>
                      <a:pt x="115032" y="24050"/>
                    </a:cubicBezTo>
                    <a:close/>
                  </a:path>
                </a:pathLst>
              </a:custGeom>
              <a:grpFill/>
              <a:ln w="63120" cap="flat">
                <a:noFill/>
                <a:prstDash val="solid"/>
                <a:miter/>
              </a:ln>
            </p:spPr>
            <p:txBody>
              <a:bodyPr rtlCol="0" anchor="ctr"/>
              <a:lstStyle/>
              <a:p>
                <a:endParaRPr lang="en-GB"/>
              </a:p>
            </p:txBody>
          </p:sp>
          <p:sp>
            <p:nvSpPr>
              <p:cNvPr id="1867" name="Freeform: Shape 1866">
                <a:extLst>
                  <a:ext uri="{FF2B5EF4-FFF2-40B4-BE49-F238E27FC236}">
                    <a16:creationId xmlns:a16="http://schemas.microsoft.com/office/drawing/2014/main" id="{E458939A-80D2-43E1-A8EE-286CC9823C0E}"/>
                  </a:ext>
                </a:extLst>
              </p:cNvPr>
              <p:cNvSpPr/>
              <p:nvPr/>
            </p:nvSpPr>
            <p:spPr>
              <a:xfrm>
                <a:off x="11754829" y="2057544"/>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812" y="87995"/>
                      <a:pt x="51349" y="91154"/>
                      <a:pt x="69672" y="75990"/>
                    </a:cubicBezTo>
                    <a:cubicBezTo>
                      <a:pt x="87995" y="61458"/>
                      <a:pt x="91153" y="34290"/>
                      <a:pt x="75990" y="15967"/>
                    </a:cubicBezTo>
                    <a:close/>
                  </a:path>
                </a:pathLst>
              </a:custGeom>
              <a:grpFill/>
              <a:ln w="63120" cap="flat">
                <a:noFill/>
                <a:prstDash val="solid"/>
                <a:miter/>
              </a:ln>
            </p:spPr>
            <p:txBody>
              <a:bodyPr rtlCol="0" anchor="ctr"/>
              <a:lstStyle/>
              <a:p>
                <a:endParaRPr lang="en-GB"/>
              </a:p>
            </p:txBody>
          </p:sp>
          <p:sp>
            <p:nvSpPr>
              <p:cNvPr id="1868" name="Freeform: Shape 1867">
                <a:extLst>
                  <a:ext uri="{FF2B5EF4-FFF2-40B4-BE49-F238E27FC236}">
                    <a16:creationId xmlns:a16="http://schemas.microsoft.com/office/drawing/2014/main" id="{FEDD8765-1153-4624-B72B-4E6E7223C210}"/>
                  </a:ext>
                </a:extLst>
              </p:cNvPr>
              <p:cNvSpPr/>
              <p:nvPr/>
            </p:nvSpPr>
            <p:spPr>
              <a:xfrm>
                <a:off x="12217035" y="2062943"/>
                <a:ext cx="74208" cy="74208"/>
              </a:xfrm>
              <a:custGeom>
                <a:avLst/>
                <a:gdLst>
                  <a:gd name="connsiteX0" fmla="*/ 66168 w 74208"/>
                  <a:gd name="connsiteY0" fmla="*/ 13727 h 74208"/>
                  <a:gd name="connsiteX1" fmla="*/ 13727 w 74208"/>
                  <a:gd name="connsiteY1" fmla="*/ 8041 h 74208"/>
                  <a:gd name="connsiteX2" fmla="*/ 8040 w 74208"/>
                  <a:gd name="connsiteY2" fmla="*/ 60482 h 74208"/>
                  <a:gd name="connsiteX3" fmla="*/ 60482 w 74208"/>
                  <a:gd name="connsiteY3" fmla="*/ 66168 h 74208"/>
                  <a:gd name="connsiteX4" fmla="*/ 66168 w 74208"/>
                  <a:gd name="connsiteY4" fmla="*/ 13727 h 74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8" h="74208">
                    <a:moveTo>
                      <a:pt x="66168" y="13727"/>
                    </a:moveTo>
                    <a:cubicBezTo>
                      <a:pt x="53532" y="-2069"/>
                      <a:pt x="29523" y="-4596"/>
                      <a:pt x="13727" y="8041"/>
                    </a:cubicBezTo>
                    <a:cubicBezTo>
                      <a:pt x="-2069" y="20677"/>
                      <a:pt x="-4596" y="44686"/>
                      <a:pt x="8040" y="60482"/>
                    </a:cubicBezTo>
                    <a:cubicBezTo>
                      <a:pt x="20677" y="76277"/>
                      <a:pt x="44686" y="78804"/>
                      <a:pt x="60482" y="66168"/>
                    </a:cubicBezTo>
                    <a:cubicBezTo>
                      <a:pt x="76277" y="53532"/>
                      <a:pt x="78805" y="29522"/>
                      <a:pt x="66168" y="13727"/>
                    </a:cubicBezTo>
                    <a:close/>
                  </a:path>
                </a:pathLst>
              </a:custGeom>
              <a:grpFill/>
              <a:ln w="63120" cap="flat">
                <a:noFill/>
                <a:prstDash val="solid"/>
                <a:miter/>
              </a:ln>
            </p:spPr>
            <p:txBody>
              <a:bodyPr rtlCol="0" anchor="ctr"/>
              <a:lstStyle/>
              <a:p>
                <a:endParaRPr lang="en-GB"/>
              </a:p>
            </p:txBody>
          </p:sp>
          <p:sp>
            <p:nvSpPr>
              <p:cNvPr id="1869" name="Freeform: Shape 1868">
                <a:extLst>
                  <a:ext uri="{FF2B5EF4-FFF2-40B4-BE49-F238E27FC236}">
                    <a16:creationId xmlns:a16="http://schemas.microsoft.com/office/drawing/2014/main" id="{0ACD5FF6-7655-4A55-B726-592000C0122E}"/>
                  </a:ext>
                </a:extLst>
              </p:cNvPr>
              <p:cNvSpPr/>
              <p:nvPr/>
            </p:nvSpPr>
            <p:spPr>
              <a:xfrm>
                <a:off x="11770625" y="283278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812" y="87995"/>
                      <a:pt x="51349" y="91154"/>
                      <a:pt x="69672" y="75990"/>
                    </a:cubicBezTo>
                    <a:cubicBezTo>
                      <a:pt x="87995" y="61458"/>
                      <a:pt x="91153" y="34290"/>
                      <a:pt x="75990" y="15967"/>
                    </a:cubicBezTo>
                    <a:close/>
                  </a:path>
                </a:pathLst>
              </a:custGeom>
              <a:grpFill/>
              <a:ln w="63120" cap="flat">
                <a:noFill/>
                <a:prstDash val="solid"/>
                <a:miter/>
              </a:ln>
            </p:spPr>
            <p:txBody>
              <a:bodyPr rtlCol="0" anchor="ctr"/>
              <a:lstStyle/>
              <a:p>
                <a:endParaRPr lang="en-GB"/>
              </a:p>
            </p:txBody>
          </p:sp>
          <p:sp>
            <p:nvSpPr>
              <p:cNvPr id="1870" name="Freeform: Shape 1869">
                <a:extLst>
                  <a:ext uri="{FF2B5EF4-FFF2-40B4-BE49-F238E27FC236}">
                    <a16:creationId xmlns:a16="http://schemas.microsoft.com/office/drawing/2014/main" id="{5C6A8CF3-A3A6-474F-A5A7-C177CE9396CA}"/>
                  </a:ext>
                </a:extLst>
              </p:cNvPr>
              <p:cNvSpPr/>
              <p:nvPr/>
            </p:nvSpPr>
            <p:spPr>
              <a:xfrm>
                <a:off x="11705045" y="824991"/>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919" y="-3750"/>
                      <a:pt x="51851" y="-8172"/>
                      <a:pt x="24050" y="14573"/>
                    </a:cubicBezTo>
                    <a:cubicBezTo>
                      <a:pt x="-3749" y="36687"/>
                      <a:pt x="-8173" y="77755"/>
                      <a:pt x="14573" y="105555"/>
                    </a:cubicBezTo>
                    <a:cubicBezTo>
                      <a:pt x="36687" y="133355"/>
                      <a:pt x="77755" y="137778"/>
                      <a:pt x="105555" y="115033"/>
                    </a:cubicBezTo>
                    <a:cubicBezTo>
                      <a:pt x="133356" y="92919"/>
                      <a:pt x="137778" y="51851"/>
                      <a:pt x="115033" y="24050"/>
                    </a:cubicBezTo>
                    <a:close/>
                  </a:path>
                </a:pathLst>
              </a:custGeom>
              <a:grpFill/>
              <a:ln w="63120" cap="flat">
                <a:noFill/>
                <a:prstDash val="solid"/>
                <a:miter/>
              </a:ln>
            </p:spPr>
            <p:txBody>
              <a:bodyPr rtlCol="0" anchor="ctr"/>
              <a:lstStyle/>
              <a:p>
                <a:endParaRPr lang="en-GB"/>
              </a:p>
            </p:txBody>
          </p:sp>
          <p:sp>
            <p:nvSpPr>
              <p:cNvPr id="1871" name="Freeform: Shape 1870">
                <a:extLst>
                  <a:ext uri="{FF2B5EF4-FFF2-40B4-BE49-F238E27FC236}">
                    <a16:creationId xmlns:a16="http://schemas.microsoft.com/office/drawing/2014/main" id="{9980A9B8-ADC5-4536-870F-5509C5D99016}"/>
                  </a:ext>
                </a:extLst>
              </p:cNvPr>
              <p:cNvSpPr/>
              <p:nvPr/>
            </p:nvSpPr>
            <p:spPr>
              <a:xfrm>
                <a:off x="11577919" y="134105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812"/>
                      <a:pt x="-5515" y="51349"/>
                      <a:pt x="9649" y="69672"/>
                    </a:cubicBezTo>
                    <a:cubicBezTo>
                      <a:pt x="24180" y="87995"/>
                      <a:pt x="51349" y="91154"/>
                      <a:pt x="69672" y="75990"/>
                    </a:cubicBezTo>
                    <a:cubicBezTo>
                      <a:pt x="87994" y="61458"/>
                      <a:pt x="91154" y="34290"/>
                      <a:pt x="75990" y="15967"/>
                    </a:cubicBezTo>
                    <a:close/>
                  </a:path>
                </a:pathLst>
              </a:custGeom>
              <a:grpFill/>
              <a:ln w="63120" cap="flat">
                <a:noFill/>
                <a:prstDash val="solid"/>
                <a:miter/>
              </a:ln>
            </p:spPr>
            <p:txBody>
              <a:bodyPr rtlCol="0" anchor="ctr"/>
              <a:lstStyle/>
              <a:p>
                <a:endParaRPr lang="en-GB"/>
              </a:p>
            </p:txBody>
          </p:sp>
          <p:sp>
            <p:nvSpPr>
              <p:cNvPr id="1872" name="Freeform: Shape 1871">
                <a:extLst>
                  <a:ext uri="{FF2B5EF4-FFF2-40B4-BE49-F238E27FC236}">
                    <a16:creationId xmlns:a16="http://schemas.microsoft.com/office/drawing/2014/main" id="{CADAD095-13EF-4D3A-B506-7C9F8E5A11D8}"/>
                  </a:ext>
                </a:extLst>
              </p:cNvPr>
              <p:cNvSpPr/>
              <p:nvPr/>
            </p:nvSpPr>
            <p:spPr>
              <a:xfrm>
                <a:off x="12339264" y="21009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812"/>
                      <a:pt x="-5515" y="51349"/>
                      <a:pt x="9649" y="69672"/>
                    </a:cubicBezTo>
                    <a:cubicBezTo>
                      <a:pt x="24181" y="87995"/>
                      <a:pt x="51349" y="91154"/>
                      <a:pt x="69672" y="75990"/>
                    </a:cubicBezTo>
                    <a:cubicBezTo>
                      <a:pt x="87995" y="60826"/>
                      <a:pt x="91153" y="34290"/>
                      <a:pt x="75990" y="15967"/>
                    </a:cubicBezTo>
                    <a:close/>
                  </a:path>
                </a:pathLst>
              </a:custGeom>
              <a:grpFill/>
              <a:ln w="63120" cap="flat">
                <a:noFill/>
                <a:prstDash val="solid"/>
                <a:miter/>
              </a:ln>
            </p:spPr>
            <p:txBody>
              <a:bodyPr rtlCol="0" anchor="ctr"/>
              <a:lstStyle/>
              <a:p>
                <a:endParaRPr lang="en-GB"/>
              </a:p>
            </p:txBody>
          </p:sp>
          <p:sp>
            <p:nvSpPr>
              <p:cNvPr id="1873" name="Freeform: Shape 1872">
                <a:extLst>
                  <a:ext uri="{FF2B5EF4-FFF2-40B4-BE49-F238E27FC236}">
                    <a16:creationId xmlns:a16="http://schemas.microsoft.com/office/drawing/2014/main" id="{F3D9663D-F2FC-441A-9536-B8F1427332DD}"/>
                  </a:ext>
                </a:extLst>
              </p:cNvPr>
              <p:cNvSpPr/>
              <p:nvPr/>
            </p:nvSpPr>
            <p:spPr>
              <a:xfrm>
                <a:off x="12352919" y="1309223"/>
                <a:ext cx="155628" cy="155628"/>
              </a:xfrm>
              <a:custGeom>
                <a:avLst/>
                <a:gdLst>
                  <a:gd name="connsiteX0" fmla="*/ 138153 w 155628"/>
                  <a:gd name="connsiteY0" fmla="*/ 28848 h 155628"/>
                  <a:gd name="connsiteX1" fmla="*/ 28848 w 155628"/>
                  <a:gd name="connsiteY1" fmla="*/ 17475 h 155628"/>
                  <a:gd name="connsiteX2" fmla="*/ 17475 w 155628"/>
                  <a:gd name="connsiteY2" fmla="*/ 126780 h 155628"/>
                  <a:gd name="connsiteX3" fmla="*/ 126780 w 155628"/>
                  <a:gd name="connsiteY3" fmla="*/ 138153 h 155628"/>
                  <a:gd name="connsiteX4" fmla="*/ 138153 w 155628"/>
                  <a:gd name="connsiteY4" fmla="*/ 28848 h 15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28" h="155628">
                    <a:moveTo>
                      <a:pt x="138153" y="28848"/>
                    </a:moveTo>
                    <a:cubicBezTo>
                      <a:pt x="110985" y="-4639"/>
                      <a:pt x="62334" y="-9693"/>
                      <a:pt x="28848" y="17475"/>
                    </a:cubicBezTo>
                    <a:cubicBezTo>
                      <a:pt x="-4639" y="44643"/>
                      <a:pt x="-9693" y="93294"/>
                      <a:pt x="17475" y="126780"/>
                    </a:cubicBezTo>
                    <a:cubicBezTo>
                      <a:pt x="44643" y="160267"/>
                      <a:pt x="93293" y="165321"/>
                      <a:pt x="126780" y="138153"/>
                    </a:cubicBezTo>
                    <a:cubicBezTo>
                      <a:pt x="160267" y="110985"/>
                      <a:pt x="165321" y="62334"/>
                      <a:pt x="138153" y="28848"/>
                    </a:cubicBezTo>
                    <a:close/>
                  </a:path>
                </a:pathLst>
              </a:custGeom>
              <a:grpFill/>
              <a:ln w="63120" cap="flat">
                <a:noFill/>
                <a:prstDash val="solid"/>
                <a:miter/>
              </a:ln>
            </p:spPr>
            <p:txBody>
              <a:bodyPr rtlCol="0" anchor="ctr"/>
              <a:lstStyle/>
              <a:p>
                <a:endParaRPr lang="en-GB"/>
              </a:p>
            </p:txBody>
          </p:sp>
          <p:sp>
            <p:nvSpPr>
              <p:cNvPr id="1874" name="Freeform: Shape 1873">
                <a:extLst>
                  <a:ext uri="{FF2B5EF4-FFF2-40B4-BE49-F238E27FC236}">
                    <a16:creationId xmlns:a16="http://schemas.microsoft.com/office/drawing/2014/main" id="{DB746F8B-E286-4D2E-8D68-60639742A89D}"/>
                  </a:ext>
                </a:extLst>
              </p:cNvPr>
              <p:cNvSpPr/>
              <p:nvPr/>
            </p:nvSpPr>
            <p:spPr>
              <a:xfrm>
                <a:off x="11591565" y="2249363"/>
                <a:ext cx="121529" cy="121529"/>
              </a:xfrm>
              <a:custGeom>
                <a:avLst/>
                <a:gdLst>
                  <a:gd name="connsiteX0" fmla="*/ 107835 w 121529"/>
                  <a:gd name="connsiteY0" fmla="*/ 22539 h 121529"/>
                  <a:gd name="connsiteX1" fmla="*/ 22539 w 121529"/>
                  <a:gd name="connsiteY1" fmla="*/ 13694 h 121529"/>
                  <a:gd name="connsiteX2" fmla="*/ 13694 w 121529"/>
                  <a:gd name="connsiteY2" fmla="*/ 98990 h 121529"/>
                  <a:gd name="connsiteX3" fmla="*/ 98990 w 121529"/>
                  <a:gd name="connsiteY3" fmla="*/ 107835 h 121529"/>
                  <a:gd name="connsiteX4" fmla="*/ 107835 w 121529"/>
                  <a:gd name="connsiteY4" fmla="*/ 22539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39"/>
                    </a:moveTo>
                    <a:cubicBezTo>
                      <a:pt x="86985" y="-3365"/>
                      <a:pt x="48444" y="-7788"/>
                      <a:pt x="22539" y="13694"/>
                    </a:cubicBezTo>
                    <a:cubicBezTo>
                      <a:pt x="-3365" y="34544"/>
                      <a:pt x="-7788" y="73085"/>
                      <a:pt x="13694" y="98990"/>
                    </a:cubicBezTo>
                    <a:cubicBezTo>
                      <a:pt x="34544" y="124894"/>
                      <a:pt x="73085" y="129317"/>
                      <a:pt x="98990" y="107835"/>
                    </a:cubicBezTo>
                    <a:cubicBezTo>
                      <a:pt x="124895" y="86985"/>
                      <a:pt x="129317" y="48444"/>
                      <a:pt x="107835" y="22539"/>
                    </a:cubicBezTo>
                    <a:close/>
                  </a:path>
                </a:pathLst>
              </a:custGeom>
              <a:grpFill/>
              <a:ln w="63120" cap="flat">
                <a:noFill/>
                <a:prstDash val="solid"/>
                <a:miter/>
              </a:ln>
            </p:spPr>
            <p:txBody>
              <a:bodyPr rtlCol="0" anchor="ctr"/>
              <a:lstStyle/>
              <a:p>
                <a:endParaRPr lang="en-GB"/>
              </a:p>
            </p:txBody>
          </p:sp>
          <p:sp>
            <p:nvSpPr>
              <p:cNvPr id="1875" name="Freeform: Shape 1874">
                <a:extLst>
                  <a:ext uri="{FF2B5EF4-FFF2-40B4-BE49-F238E27FC236}">
                    <a16:creationId xmlns:a16="http://schemas.microsoft.com/office/drawing/2014/main" id="{9AB96D39-818A-419F-B2B6-1C55DDB3D2FF}"/>
                  </a:ext>
                </a:extLst>
              </p:cNvPr>
              <p:cNvSpPr/>
              <p:nvPr/>
            </p:nvSpPr>
            <p:spPr>
              <a:xfrm>
                <a:off x="12203799" y="3269755"/>
                <a:ext cx="121529" cy="121529"/>
              </a:xfrm>
              <a:custGeom>
                <a:avLst/>
                <a:gdLst>
                  <a:gd name="connsiteX0" fmla="*/ 107835 w 121529"/>
                  <a:gd name="connsiteY0" fmla="*/ 22540 h 121529"/>
                  <a:gd name="connsiteX1" fmla="*/ 22540 w 121529"/>
                  <a:gd name="connsiteY1" fmla="*/ 13694 h 121529"/>
                  <a:gd name="connsiteX2" fmla="*/ 13694 w 121529"/>
                  <a:gd name="connsiteY2" fmla="*/ 98990 h 121529"/>
                  <a:gd name="connsiteX3" fmla="*/ 98990 w 121529"/>
                  <a:gd name="connsiteY3" fmla="*/ 107835 h 121529"/>
                  <a:gd name="connsiteX4" fmla="*/ 107835 w 121529"/>
                  <a:gd name="connsiteY4" fmla="*/ 22540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40"/>
                    </a:moveTo>
                    <a:cubicBezTo>
                      <a:pt x="86985" y="-3365"/>
                      <a:pt x="48444" y="-7788"/>
                      <a:pt x="22540" y="13694"/>
                    </a:cubicBezTo>
                    <a:cubicBezTo>
                      <a:pt x="-3365" y="34544"/>
                      <a:pt x="-7788" y="73085"/>
                      <a:pt x="13694" y="98990"/>
                    </a:cubicBezTo>
                    <a:cubicBezTo>
                      <a:pt x="34544" y="124894"/>
                      <a:pt x="73085" y="129317"/>
                      <a:pt x="98990" y="107835"/>
                    </a:cubicBezTo>
                    <a:cubicBezTo>
                      <a:pt x="124894" y="86985"/>
                      <a:pt x="129318" y="48444"/>
                      <a:pt x="107835" y="22540"/>
                    </a:cubicBezTo>
                    <a:close/>
                  </a:path>
                </a:pathLst>
              </a:custGeom>
              <a:grpFill/>
              <a:ln w="63120" cap="flat">
                <a:noFill/>
                <a:prstDash val="solid"/>
                <a:miter/>
              </a:ln>
            </p:spPr>
            <p:txBody>
              <a:bodyPr rtlCol="0" anchor="ctr"/>
              <a:lstStyle/>
              <a:p>
                <a:endParaRPr lang="en-GB"/>
              </a:p>
            </p:txBody>
          </p:sp>
        </p:grpSp>
        <p:grpSp>
          <p:nvGrpSpPr>
            <p:cNvPr id="1765" name="Graphic 2">
              <a:extLst>
                <a:ext uri="{FF2B5EF4-FFF2-40B4-BE49-F238E27FC236}">
                  <a16:creationId xmlns:a16="http://schemas.microsoft.com/office/drawing/2014/main" id="{781453A6-075C-4851-80C9-5DCC934E476F}"/>
                </a:ext>
              </a:extLst>
            </p:cNvPr>
            <p:cNvGrpSpPr/>
            <p:nvPr/>
          </p:nvGrpSpPr>
          <p:grpSpPr>
            <a:xfrm>
              <a:off x="6321970" y="-2652"/>
              <a:ext cx="983191" cy="3732167"/>
              <a:chOff x="6321970" y="-2652"/>
              <a:chExt cx="983191" cy="3732167"/>
            </a:xfrm>
            <a:grpFill/>
          </p:grpSpPr>
          <p:grpSp>
            <p:nvGrpSpPr>
              <p:cNvPr id="1809" name="Graphic 2">
                <a:extLst>
                  <a:ext uri="{FF2B5EF4-FFF2-40B4-BE49-F238E27FC236}">
                    <a16:creationId xmlns:a16="http://schemas.microsoft.com/office/drawing/2014/main" id="{F8A89BC3-5536-4222-9026-AEC1FB23C3AE}"/>
                  </a:ext>
                </a:extLst>
              </p:cNvPr>
              <p:cNvGrpSpPr/>
              <p:nvPr/>
            </p:nvGrpSpPr>
            <p:grpSpPr>
              <a:xfrm>
                <a:off x="6321970" y="-2652"/>
                <a:ext cx="940781" cy="3732167"/>
                <a:chOff x="6321970" y="-2652"/>
                <a:chExt cx="940781" cy="3732167"/>
              </a:xfrm>
              <a:grpFill/>
            </p:grpSpPr>
            <p:grpSp>
              <p:nvGrpSpPr>
                <p:cNvPr id="1834" name="Graphic 2">
                  <a:extLst>
                    <a:ext uri="{FF2B5EF4-FFF2-40B4-BE49-F238E27FC236}">
                      <a16:creationId xmlns:a16="http://schemas.microsoft.com/office/drawing/2014/main" id="{2E15571A-9B16-48DF-B961-422128289BE9}"/>
                    </a:ext>
                  </a:extLst>
                </p:cNvPr>
                <p:cNvGrpSpPr/>
                <p:nvPr/>
              </p:nvGrpSpPr>
              <p:grpSpPr>
                <a:xfrm>
                  <a:off x="6321970" y="-2652"/>
                  <a:ext cx="940781" cy="3732167"/>
                  <a:chOff x="6321970" y="-2652"/>
                  <a:chExt cx="940781" cy="3732167"/>
                </a:xfrm>
                <a:grpFill/>
              </p:grpSpPr>
              <p:sp>
                <p:nvSpPr>
                  <p:cNvPr id="1849" name="Freeform: Shape 1848">
                    <a:extLst>
                      <a:ext uri="{FF2B5EF4-FFF2-40B4-BE49-F238E27FC236}">
                        <a16:creationId xmlns:a16="http://schemas.microsoft.com/office/drawing/2014/main" id="{2C6D1A49-5BDE-4265-AD49-75C48CC76610}"/>
                      </a:ext>
                    </a:extLst>
                  </p:cNvPr>
                  <p:cNvSpPr/>
                  <p:nvPr/>
                </p:nvSpPr>
                <p:spPr>
                  <a:xfrm>
                    <a:off x="6321970" y="5560"/>
                    <a:ext cx="940781" cy="3723322"/>
                  </a:xfrm>
                  <a:custGeom>
                    <a:avLst/>
                    <a:gdLst>
                      <a:gd name="connsiteX0" fmla="*/ 929409 w 940781"/>
                      <a:gd name="connsiteY0" fmla="*/ 3721427 h 3723322"/>
                      <a:gd name="connsiteX1" fmla="*/ 928145 w 940781"/>
                      <a:gd name="connsiteY1" fmla="*/ 3708159 h 3723322"/>
                      <a:gd name="connsiteX2" fmla="*/ 923091 w 940781"/>
                      <a:gd name="connsiteY2" fmla="*/ 3669618 h 3723322"/>
                      <a:gd name="connsiteX3" fmla="*/ 871913 w 940781"/>
                      <a:gd name="connsiteY3" fmla="*/ 3532513 h 3723322"/>
                      <a:gd name="connsiteX4" fmla="*/ 735440 w 940781"/>
                      <a:gd name="connsiteY4" fmla="*/ 3349284 h 3723322"/>
                      <a:gd name="connsiteX5" fmla="*/ 522516 w 940781"/>
                      <a:gd name="connsiteY5" fmla="*/ 3140152 h 3723322"/>
                      <a:gd name="connsiteX6" fmla="*/ 267892 w 940781"/>
                      <a:gd name="connsiteY6" fmla="*/ 2891846 h 3723322"/>
                      <a:gd name="connsiteX7" fmla="*/ 148478 w 940781"/>
                      <a:gd name="connsiteY7" fmla="*/ 2737050 h 3723322"/>
                      <a:gd name="connsiteX8" fmla="*/ 71396 w 940781"/>
                      <a:gd name="connsiteY8" fmla="*/ 2546871 h 3723322"/>
                      <a:gd name="connsiteX9" fmla="*/ 96037 w 940781"/>
                      <a:gd name="connsiteY9" fmla="*/ 2337739 h 3723322"/>
                      <a:gd name="connsiteX10" fmla="*/ 206606 w 940781"/>
                      <a:gd name="connsiteY10" fmla="*/ 2153247 h 3723322"/>
                      <a:gd name="connsiteX11" fmla="*/ 507984 w 940781"/>
                      <a:gd name="connsiteY11" fmla="*/ 1836072 h 3723322"/>
                      <a:gd name="connsiteX12" fmla="*/ 799886 w 940781"/>
                      <a:gd name="connsiteY12" fmla="*/ 1515107 h 3723322"/>
                      <a:gd name="connsiteX13" fmla="*/ 892763 w 940781"/>
                      <a:gd name="connsiteY13" fmla="*/ 1329984 h 3723322"/>
                      <a:gd name="connsiteX14" fmla="*/ 905400 w 940781"/>
                      <a:gd name="connsiteY14" fmla="*/ 1232683 h 3723322"/>
                      <a:gd name="connsiteX15" fmla="*/ 899713 w 940781"/>
                      <a:gd name="connsiteY15" fmla="*/ 1180874 h 3723322"/>
                      <a:gd name="connsiteX16" fmla="*/ 889604 w 940781"/>
                      <a:gd name="connsiteY16" fmla="*/ 1132224 h 3723322"/>
                      <a:gd name="connsiteX17" fmla="*/ 662149 w 940781"/>
                      <a:gd name="connsiteY17" fmla="*/ 832109 h 3723322"/>
                      <a:gd name="connsiteX18" fmla="*/ 385411 w 940781"/>
                      <a:gd name="connsiteY18" fmla="*/ 610339 h 3723322"/>
                      <a:gd name="connsiteX19" fmla="*/ 269156 w 940781"/>
                      <a:gd name="connsiteY19" fmla="*/ 502298 h 3723322"/>
                      <a:gd name="connsiteX20" fmla="*/ 176278 w 940781"/>
                      <a:gd name="connsiteY20" fmla="*/ 392993 h 3723322"/>
                      <a:gd name="connsiteX21" fmla="*/ 137737 w 940781"/>
                      <a:gd name="connsiteY21" fmla="*/ 340552 h 3723322"/>
                      <a:gd name="connsiteX22" fmla="*/ 106778 w 940781"/>
                      <a:gd name="connsiteY22" fmla="*/ 288110 h 3723322"/>
                      <a:gd name="connsiteX23" fmla="*/ 78978 w 940781"/>
                      <a:gd name="connsiteY23" fmla="*/ 239460 h 3723322"/>
                      <a:gd name="connsiteX24" fmla="*/ 59391 w 940781"/>
                      <a:gd name="connsiteY24" fmla="*/ 192706 h 3723322"/>
                      <a:gd name="connsiteX25" fmla="*/ 29064 w 940781"/>
                      <a:gd name="connsiteY25" fmla="*/ 112464 h 3723322"/>
                      <a:gd name="connsiteX26" fmla="*/ 13268 w 940781"/>
                      <a:gd name="connsiteY26" fmla="*/ 51177 h 3723322"/>
                      <a:gd name="connsiteX27" fmla="*/ 0 w 940781"/>
                      <a:gd name="connsiteY27" fmla="*/ 0 h 3723322"/>
                      <a:gd name="connsiteX28" fmla="*/ 3791 w 940781"/>
                      <a:gd name="connsiteY28" fmla="*/ 0 h 3723322"/>
                      <a:gd name="connsiteX29" fmla="*/ 19586 w 940781"/>
                      <a:gd name="connsiteY29" fmla="*/ 49282 h 3723322"/>
                      <a:gd name="connsiteX30" fmla="*/ 38541 w 940781"/>
                      <a:gd name="connsiteY30" fmla="*/ 109305 h 3723322"/>
                      <a:gd name="connsiteX31" fmla="*/ 72659 w 940781"/>
                      <a:gd name="connsiteY31" fmla="*/ 187019 h 3723322"/>
                      <a:gd name="connsiteX32" fmla="*/ 94141 w 940781"/>
                      <a:gd name="connsiteY32" fmla="*/ 232510 h 3723322"/>
                      <a:gd name="connsiteX33" fmla="*/ 122573 w 940781"/>
                      <a:gd name="connsiteY33" fmla="*/ 279265 h 3723322"/>
                      <a:gd name="connsiteX34" fmla="*/ 154164 w 940781"/>
                      <a:gd name="connsiteY34" fmla="*/ 329811 h 3723322"/>
                      <a:gd name="connsiteX35" fmla="*/ 193337 w 940781"/>
                      <a:gd name="connsiteY35" fmla="*/ 380356 h 3723322"/>
                      <a:gd name="connsiteX36" fmla="*/ 287479 w 940781"/>
                      <a:gd name="connsiteY36" fmla="*/ 484607 h 3723322"/>
                      <a:gd name="connsiteX37" fmla="*/ 404997 w 940781"/>
                      <a:gd name="connsiteY37" fmla="*/ 587594 h 3723322"/>
                      <a:gd name="connsiteX38" fmla="*/ 685526 w 940781"/>
                      <a:gd name="connsiteY38" fmla="*/ 804308 h 3723322"/>
                      <a:gd name="connsiteX39" fmla="*/ 926250 w 940781"/>
                      <a:gd name="connsiteY39" fmla="*/ 1125906 h 3723322"/>
                      <a:gd name="connsiteX40" fmla="*/ 935727 w 940781"/>
                      <a:gd name="connsiteY40" fmla="*/ 1177715 h 3723322"/>
                      <a:gd name="connsiteX41" fmla="*/ 940782 w 940781"/>
                      <a:gd name="connsiteY41" fmla="*/ 1229524 h 3723322"/>
                      <a:gd name="connsiteX42" fmla="*/ 925618 w 940781"/>
                      <a:gd name="connsiteY42" fmla="*/ 1340093 h 3723322"/>
                      <a:gd name="connsiteX43" fmla="*/ 825159 w 940781"/>
                      <a:gd name="connsiteY43" fmla="*/ 1534694 h 3723322"/>
                      <a:gd name="connsiteX44" fmla="*/ 521253 w 940781"/>
                      <a:gd name="connsiteY44" fmla="*/ 1851236 h 3723322"/>
                      <a:gd name="connsiteX45" fmla="*/ 215451 w 940781"/>
                      <a:gd name="connsiteY45" fmla="*/ 2161460 h 3723322"/>
                      <a:gd name="connsiteX46" fmla="*/ 90350 w 940781"/>
                      <a:gd name="connsiteY46" fmla="*/ 2544344 h 3723322"/>
                      <a:gd name="connsiteX47" fmla="*/ 290638 w 940781"/>
                      <a:gd name="connsiteY47" fmla="*/ 2872259 h 3723322"/>
                      <a:gd name="connsiteX48" fmla="*/ 542734 w 940781"/>
                      <a:gd name="connsiteY48" fmla="*/ 3119933 h 3723322"/>
                      <a:gd name="connsiteX49" fmla="*/ 753131 w 940781"/>
                      <a:gd name="connsiteY49" fmla="*/ 3335384 h 3723322"/>
                      <a:gd name="connsiteX50" fmla="*/ 885181 w 940781"/>
                      <a:gd name="connsiteY50" fmla="*/ 3527458 h 3723322"/>
                      <a:gd name="connsiteX51" fmla="*/ 929409 w 940781"/>
                      <a:gd name="connsiteY51" fmla="*/ 3670881 h 3723322"/>
                      <a:gd name="connsiteX52" fmla="*/ 931936 w 940781"/>
                      <a:gd name="connsiteY52" fmla="*/ 3710054 h 3723322"/>
                      <a:gd name="connsiteX53" fmla="*/ 931936 w 940781"/>
                      <a:gd name="connsiteY53" fmla="*/ 3723322 h 3723322"/>
                      <a:gd name="connsiteX54" fmla="*/ 928777 w 940781"/>
                      <a:gd name="connsiteY54" fmla="*/ 3723322 h 372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781" h="3723322">
                        <a:moveTo>
                          <a:pt x="929409" y="3721427"/>
                        </a:moveTo>
                        <a:lnTo>
                          <a:pt x="928145" y="3708159"/>
                        </a:lnTo>
                        <a:cubicBezTo>
                          <a:pt x="926882" y="3699313"/>
                          <a:pt x="927514" y="3686045"/>
                          <a:pt x="923091" y="3669618"/>
                        </a:cubicBezTo>
                        <a:cubicBezTo>
                          <a:pt x="918036" y="3636131"/>
                          <a:pt x="902241" y="3588113"/>
                          <a:pt x="871913" y="3532513"/>
                        </a:cubicBezTo>
                        <a:cubicBezTo>
                          <a:pt x="841586" y="3476912"/>
                          <a:pt x="795463" y="3414994"/>
                          <a:pt x="735440" y="3349284"/>
                        </a:cubicBezTo>
                        <a:cubicBezTo>
                          <a:pt x="675417" y="3284207"/>
                          <a:pt x="602758" y="3214707"/>
                          <a:pt x="522516" y="3140152"/>
                        </a:cubicBezTo>
                        <a:cubicBezTo>
                          <a:pt x="442275" y="3065597"/>
                          <a:pt x="353188" y="2985987"/>
                          <a:pt x="267892" y="2891846"/>
                        </a:cubicBezTo>
                        <a:cubicBezTo>
                          <a:pt x="225560" y="2845091"/>
                          <a:pt x="183860" y="2793913"/>
                          <a:pt x="148478" y="2737050"/>
                        </a:cubicBezTo>
                        <a:cubicBezTo>
                          <a:pt x="113096" y="2680186"/>
                          <a:pt x="82769" y="2616372"/>
                          <a:pt x="71396" y="2546871"/>
                        </a:cubicBezTo>
                        <a:cubicBezTo>
                          <a:pt x="58759" y="2477371"/>
                          <a:pt x="68869" y="2404080"/>
                          <a:pt x="96037" y="2337739"/>
                        </a:cubicBezTo>
                        <a:cubicBezTo>
                          <a:pt x="121942" y="2270766"/>
                          <a:pt x="162378" y="2210111"/>
                          <a:pt x="206606" y="2153247"/>
                        </a:cubicBezTo>
                        <a:cubicBezTo>
                          <a:pt x="295692" y="2038887"/>
                          <a:pt x="403102" y="1937796"/>
                          <a:pt x="507984" y="1836072"/>
                        </a:cubicBezTo>
                        <a:cubicBezTo>
                          <a:pt x="612235" y="1733717"/>
                          <a:pt x="717749" y="1631362"/>
                          <a:pt x="799886" y="1515107"/>
                        </a:cubicBezTo>
                        <a:cubicBezTo>
                          <a:pt x="840954" y="1457612"/>
                          <a:pt x="875072" y="1395693"/>
                          <a:pt x="892763" y="1329984"/>
                        </a:cubicBezTo>
                        <a:cubicBezTo>
                          <a:pt x="902241" y="1298393"/>
                          <a:pt x="905400" y="1262379"/>
                          <a:pt x="905400" y="1232683"/>
                        </a:cubicBezTo>
                        <a:lnTo>
                          <a:pt x="899713" y="1180874"/>
                        </a:lnTo>
                        <a:cubicBezTo>
                          <a:pt x="898450" y="1163183"/>
                          <a:pt x="896554" y="1146124"/>
                          <a:pt x="889604" y="1132224"/>
                        </a:cubicBezTo>
                        <a:cubicBezTo>
                          <a:pt x="854222" y="1007755"/>
                          <a:pt x="757554" y="910454"/>
                          <a:pt x="662149" y="832109"/>
                        </a:cubicBezTo>
                        <a:cubicBezTo>
                          <a:pt x="565480" y="753763"/>
                          <a:pt x="468811" y="682999"/>
                          <a:pt x="385411" y="610339"/>
                        </a:cubicBezTo>
                        <a:cubicBezTo>
                          <a:pt x="342447" y="575589"/>
                          <a:pt x="305170" y="537048"/>
                          <a:pt x="269156" y="502298"/>
                        </a:cubicBezTo>
                        <a:cubicBezTo>
                          <a:pt x="236301" y="463757"/>
                          <a:pt x="200919" y="430902"/>
                          <a:pt x="176278" y="392993"/>
                        </a:cubicBezTo>
                        <a:cubicBezTo>
                          <a:pt x="163010" y="374670"/>
                          <a:pt x="149742" y="356979"/>
                          <a:pt x="137737" y="340552"/>
                        </a:cubicBezTo>
                        <a:cubicBezTo>
                          <a:pt x="125732" y="323493"/>
                          <a:pt x="116887" y="305170"/>
                          <a:pt x="106778" y="288110"/>
                        </a:cubicBezTo>
                        <a:cubicBezTo>
                          <a:pt x="97300" y="271051"/>
                          <a:pt x="87823" y="255256"/>
                          <a:pt x="78978" y="239460"/>
                        </a:cubicBezTo>
                        <a:cubicBezTo>
                          <a:pt x="70764" y="223665"/>
                          <a:pt x="65709" y="207237"/>
                          <a:pt x="59391" y="192706"/>
                        </a:cubicBezTo>
                        <a:cubicBezTo>
                          <a:pt x="48018" y="162378"/>
                          <a:pt x="35382" y="136473"/>
                          <a:pt x="29064" y="112464"/>
                        </a:cubicBezTo>
                        <a:cubicBezTo>
                          <a:pt x="22745" y="88455"/>
                          <a:pt x="17691" y="67605"/>
                          <a:pt x="13268" y="51177"/>
                        </a:cubicBezTo>
                        <a:lnTo>
                          <a:pt x="0" y="0"/>
                        </a:lnTo>
                        <a:lnTo>
                          <a:pt x="3791" y="0"/>
                        </a:lnTo>
                        <a:lnTo>
                          <a:pt x="19586" y="49282"/>
                        </a:lnTo>
                        <a:cubicBezTo>
                          <a:pt x="24641" y="65709"/>
                          <a:pt x="30959" y="85928"/>
                          <a:pt x="38541" y="109305"/>
                        </a:cubicBezTo>
                        <a:cubicBezTo>
                          <a:pt x="46123" y="132682"/>
                          <a:pt x="60023" y="157955"/>
                          <a:pt x="72659" y="187019"/>
                        </a:cubicBezTo>
                        <a:cubicBezTo>
                          <a:pt x="79609" y="201551"/>
                          <a:pt x="85928" y="216715"/>
                          <a:pt x="94141" y="232510"/>
                        </a:cubicBezTo>
                        <a:lnTo>
                          <a:pt x="122573" y="279265"/>
                        </a:lnTo>
                        <a:cubicBezTo>
                          <a:pt x="132682" y="295061"/>
                          <a:pt x="142160" y="312752"/>
                          <a:pt x="154164" y="329811"/>
                        </a:cubicBezTo>
                        <a:cubicBezTo>
                          <a:pt x="166801" y="346238"/>
                          <a:pt x="180069" y="362665"/>
                          <a:pt x="193337" y="380356"/>
                        </a:cubicBezTo>
                        <a:cubicBezTo>
                          <a:pt x="218610" y="416370"/>
                          <a:pt x="254624" y="447961"/>
                          <a:pt x="287479" y="484607"/>
                        </a:cubicBezTo>
                        <a:cubicBezTo>
                          <a:pt x="324124" y="517462"/>
                          <a:pt x="362034" y="554107"/>
                          <a:pt x="404997" y="587594"/>
                        </a:cubicBezTo>
                        <a:cubicBezTo>
                          <a:pt x="489029" y="657094"/>
                          <a:pt x="587594" y="723435"/>
                          <a:pt x="685526" y="804308"/>
                        </a:cubicBezTo>
                        <a:cubicBezTo>
                          <a:pt x="781563" y="884550"/>
                          <a:pt x="887077" y="981850"/>
                          <a:pt x="926250" y="1125906"/>
                        </a:cubicBezTo>
                        <a:cubicBezTo>
                          <a:pt x="933200" y="1143596"/>
                          <a:pt x="934464" y="1160656"/>
                          <a:pt x="935727" y="1177715"/>
                        </a:cubicBezTo>
                        <a:lnTo>
                          <a:pt x="940782" y="1229524"/>
                        </a:lnTo>
                        <a:cubicBezTo>
                          <a:pt x="940782" y="1269329"/>
                          <a:pt x="936359" y="1304079"/>
                          <a:pt x="925618" y="1340093"/>
                        </a:cubicBezTo>
                        <a:cubicBezTo>
                          <a:pt x="905400" y="1410857"/>
                          <a:pt x="868754" y="1475934"/>
                          <a:pt x="825159" y="1534694"/>
                        </a:cubicBezTo>
                        <a:cubicBezTo>
                          <a:pt x="737335" y="1652212"/>
                          <a:pt x="628030" y="1751408"/>
                          <a:pt x="521253" y="1851236"/>
                        </a:cubicBezTo>
                        <a:cubicBezTo>
                          <a:pt x="414475" y="1951064"/>
                          <a:pt x="305801" y="2049628"/>
                          <a:pt x="215451" y="2161460"/>
                        </a:cubicBezTo>
                        <a:cubicBezTo>
                          <a:pt x="127628" y="2272029"/>
                          <a:pt x="58759" y="2409766"/>
                          <a:pt x="90350" y="2544344"/>
                        </a:cubicBezTo>
                        <a:cubicBezTo>
                          <a:pt x="118151" y="2677027"/>
                          <a:pt x="209133" y="2780013"/>
                          <a:pt x="290638" y="2872259"/>
                        </a:cubicBezTo>
                        <a:cubicBezTo>
                          <a:pt x="375934" y="2963241"/>
                          <a:pt x="463757" y="3043483"/>
                          <a:pt x="542734" y="3119933"/>
                        </a:cubicBezTo>
                        <a:cubicBezTo>
                          <a:pt x="622344" y="3195752"/>
                          <a:pt x="695003" y="3266516"/>
                          <a:pt x="753131" y="3335384"/>
                        </a:cubicBezTo>
                        <a:cubicBezTo>
                          <a:pt x="811258" y="3403621"/>
                          <a:pt x="857381" y="3468066"/>
                          <a:pt x="885181" y="3527458"/>
                        </a:cubicBezTo>
                        <a:cubicBezTo>
                          <a:pt x="912982" y="3586217"/>
                          <a:pt x="926250" y="3636131"/>
                          <a:pt x="929409" y="3670881"/>
                        </a:cubicBezTo>
                        <a:cubicBezTo>
                          <a:pt x="932568" y="3687940"/>
                          <a:pt x="931304" y="3701209"/>
                          <a:pt x="931936" y="3710054"/>
                        </a:cubicBezTo>
                        <a:lnTo>
                          <a:pt x="931936" y="3723322"/>
                        </a:lnTo>
                        <a:lnTo>
                          <a:pt x="928777" y="3723322"/>
                        </a:lnTo>
                        <a:close/>
                      </a:path>
                    </a:pathLst>
                  </a:custGeom>
                  <a:grpFill/>
                  <a:ln w="63120" cap="flat">
                    <a:noFill/>
                    <a:prstDash val="solid"/>
                    <a:miter/>
                  </a:ln>
                </p:spPr>
                <p:txBody>
                  <a:bodyPr rtlCol="0" anchor="ctr"/>
                  <a:lstStyle/>
                  <a:p>
                    <a:endParaRPr lang="en-GB"/>
                  </a:p>
                </p:txBody>
              </p:sp>
              <p:sp>
                <p:nvSpPr>
                  <p:cNvPr id="1850" name="Freeform: Shape 1849">
                    <a:extLst>
                      <a:ext uri="{FF2B5EF4-FFF2-40B4-BE49-F238E27FC236}">
                        <a16:creationId xmlns:a16="http://schemas.microsoft.com/office/drawing/2014/main" id="{02F46E52-DC61-49CB-82B9-88C20D748CE3}"/>
                      </a:ext>
                    </a:extLst>
                  </p:cNvPr>
                  <p:cNvSpPr/>
                  <p:nvPr/>
                </p:nvSpPr>
                <p:spPr>
                  <a:xfrm>
                    <a:off x="6363983" y="-2652"/>
                    <a:ext cx="885091" cy="3732167"/>
                  </a:xfrm>
                  <a:custGeom>
                    <a:avLst/>
                    <a:gdLst>
                      <a:gd name="connsiteX0" fmla="*/ 862124 w 885091"/>
                      <a:gd name="connsiteY0" fmla="*/ 0 h 3732167"/>
                      <a:gd name="connsiteX1" fmla="*/ 860228 w 885091"/>
                      <a:gd name="connsiteY1" fmla="*/ 52441 h 3732167"/>
                      <a:gd name="connsiteX2" fmla="*/ 831164 w 885091"/>
                      <a:gd name="connsiteY2" fmla="*/ 197760 h 3732167"/>
                      <a:gd name="connsiteX3" fmla="*/ 724387 w 885091"/>
                      <a:gd name="connsiteY3" fmla="*/ 401206 h 3732167"/>
                      <a:gd name="connsiteX4" fmla="*/ 520940 w 885091"/>
                      <a:gd name="connsiteY4" fmla="*/ 619817 h 3732167"/>
                      <a:gd name="connsiteX5" fmla="*/ 255575 w 885091"/>
                      <a:gd name="connsiteY5" fmla="*/ 851695 h 3732167"/>
                      <a:gd name="connsiteX6" fmla="*/ 32542 w 885091"/>
                      <a:gd name="connsiteY6" fmla="*/ 1161919 h 3732167"/>
                      <a:gd name="connsiteX7" fmla="*/ 42020 w 885091"/>
                      <a:gd name="connsiteY7" fmla="*/ 1360311 h 3732167"/>
                      <a:gd name="connsiteX8" fmla="*/ 143743 w 885091"/>
                      <a:gd name="connsiteY8" fmla="*/ 1541644 h 3732167"/>
                      <a:gd name="connsiteX9" fmla="*/ 443858 w 885091"/>
                      <a:gd name="connsiteY9" fmla="*/ 1851236 h 3732167"/>
                      <a:gd name="connsiteX10" fmla="*/ 749659 w 885091"/>
                      <a:gd name="connsiteY10" fmla="*/ 2162724 h 3732167"/>
                      <a:gd name="connsiteX11" fmla="*/ 859596 w 885091"/>
                      <a:gd name="connsiteY11" fmla="*/ 2350375 h 3732167"/>
                      <a:gd name="connsiteX12" fmla="*/ 877287 w 885091"/>
                      <a:gd name="connsiteY12" fmla="*/ 2563930 h 3732167"/>
                      <a:gd name="connsiteX13" fmla="*/ 794518 w 885091"/>
                      <a:gd name="connsiteY13" fmla="*/ 2752845 h 3732167"/>
                      <a:gd name="connsiteX14" fmla="*/ 672577 w 885091"/>
                      <a:gd name="connsiteY14" fmla="*/ 2905114 h 3732167"/>
                      <a:gd name="connsiteX15" fmla="*/ 418585 w 885091"/>
                      <a:gd name="connsiteY15" fmla="*/ 3150893 h 3732167"/>
                      <a:gd name="connsiteX16" fmla="*/ 208188 w 885091"/>
                      <a:gd name="connsiteY16" fmla="*/ 3360025 h 3732167"/>
                      <a:gd name="connsiteX17" fmla="*/ 74242 w 885091"/>
                      <a:gd name="connsiteY17" fmla="*/ 3543253 h 3732167"/>
                      <a:gd name="connsiteX18" fmla="*/ 24960 w 885091"/>
                      <a:gd name="connsiteY18" fmla="*/ 3680359 h 3732167"/>
                      <a:gd name="connsiteX19" fmla="*/ 20538 w 885091"/>
                      <a:gd name="connsiteY19" fmla="*/ 3718900 h 3732167"/>
                      <a:gd name="connsiteX20" fmla="*/ 19274 w 885091"/>
                      <a:gd name="connsiteY20" fmla="*/ 3732168 h 3732167"/>
                      <a:gd name="connsiteX21" fmla="*/ 15483 w 885091"/>
                      <a:gd name="connsiteY21" fmla="*/ 3732168 h 3732167"/>
                      <a:gd name="connsiteX22" fmla="*/ 15483 w 885091"/>
                      <a:gd name="connsiteY22" fmla="*/ 3718900 h 3732167"/>
                      <a:gd name="connsiteX23" fmla="*/ 18642 w 885091"/>
                      <a:gd name="connsiteY23" fmla="*/ 3679727 h 3732167"/>
                      <a:gd name="connsiteX24" fmla="*/ 62238 w 885091"/>
                      <a:gd name="connsiteY24" fmla="*/ 3537567 h 3732167"/>
                      <a:gd name="connsiteX25" fmla="*/ 192393 w 885091"/>
                      <a:gd name="connsiteY25" fmla="*/ 3346757 h 3732167"/>
                      <a:gd name="connsiteX26" fmla="*/ 399630 w 885091"/>
                      <a:gd name="connsiteY26" fmla="*/ 3131306 h 3732167"/>
                      <a:gd name="connsiteX27" fmla="*/ 646672 w 885091"/>
                      <a:gd name="connsiteY27" fmla="*/ 2881737 h 3732167"/>
                      <a:gd name="connsiteX28" fmla="*/ 841273 w 885091"/>
                      <a:gd name="connsiteY28" fmla="*/ 2556349 h 3732167"/>
                      <a:gd name="connsiteX29" fmla="*/ 824846 w 885091"/>
                      <a:gd name="connsiteY29" fmla="*/ 2361748 h 3732167"/>
                      <a:gd name="connsiteX30" fmla="*/ 721859 w 885091"/>
                      <a:gd name="connsiteY30" fmla="*/ 2182942 h 3732167"/>
                      <a:gd name="connsiteX31" fmla="*/ 423639 w 885091"/>
                      <a:gd name="connsiteY31" fmla="*/ 1871454 h 3732167"/>
                      <a:gd name="connsiteX32" fmla="*/ 123524 w 885091"/>
                      <a:gd name="connsiteY32" fmla="*/ 1555544 h 3732167"/>
                      <a:gd name="connsiteX33" fmla="*/ 19906 w 885091"/>
                      <a:gd name="connsiteY33" fmla="*/ 1366629 h 3732167"/>
                      <a:gd name="connsiteX34" fmla="*/ 11692 w 885091"/>
                      <a:gd name="connsiteY34" fmla="*/ 1155601 h 3732167"/>
                      <a:gd name="connsiteX35" fmla="*/ 243571 w 885091"/>
                      <a:gd name="connsiteY35" fmla="*/ 837795 h 3732167"/>
                      <a:gd name="connsiteX36" fmla="*/ 512095 w 885091"/>
                      <a:gd name="connsiteY36" fmla="*/ 609707 h 3732167"/>
                      <a:gd name="connsiteX37" fmla="*/ 716805 w 885091"/>
                      <a:gd name="connsiteY37" fmla="*/ 395520 h 3732167"/>
                      <a:gd name="connsiteX38" fmla="*/ 825478 w 885091"/>
                      <a:gd name="connsiteY38" fmla="*/ 195864 h 3732167"/>
                      <a:gd name="connsiteX39" fmla="*/ 856437 w 885091"/>
                      <a:gd name="connsiteY39" fmla="*/ 52441 h 3732167"/>
                      <a:gd name="connsiteX40" fmla="*/ 858964 w 885091"/>
                      <a:gd name="connsiteY40" fmla="*/ 0 h 3732167"/>
                      <a:gd name="connsiteX41" fmla="*/ 862755 w 885091"/>
                      <a:gd name="connsiteY41" fmla="*/ 0 h 373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5091" h="3732167">
                        <a:moveTo>
                          <a:pt x="862124" y="0"/>
                        </a:moveTo>
                        <a:lnTo>
                          <a:pt x="860228" y="52441"/>
                        </a:lnTo>
                        <a:cubicBezTo>
                          <a:pt x="856437" y="86559"/>
                          <a:pt x="852014" y="137105"/>
                          <a:pt x="831164" y="197760"/>
                        </a:cubicBezTo>
                        <a:cubicBezTo>
                          <a:pt x="810946" y="258415"/>
                          <a:pt x="777460" y="329811"/>
                          <a:pt x="724387" y="401206"/>
                        </a:cubicBezTo>
                        <a:cubicBezTo>
                          <a:pt x="671945" y="473234"/>
                          <a:pt x="602445" y="546525"/>
                          <a:pt x="520940" y="619817"/>
                        </a:cubicBezTo>
                        <a:cubicBezTo>
                          <a:pt x="440067" y="693740"/>
                          <a:pt x="347821" y="767663"/>
                          <a:pt x="255575" y="851695"/>
                        </a:cubicBezTo>
                        <a:cubicBezTo>
                          <a:pt x="165856" y="935727"/>
                          <a:pt x="67924" y="1032396"/>
                          <a:pt x="32542" y="1161919"/>
                        </a:cubicBezTo>
                        <a:cubicBezTo>
                          <a:pt x="14851" y="1225733"/>
                          <a:pt x="20538" y="1295865"/>
                          <a:pt x="42020" y="1360311"/>
                        </a:cubicBezTo>
                        <a:cubicBezTo>
                          <a:pt x="64133" y="1425389"/>
                          <a:pt x="101411" y="1485412"/>
                          <a:pt x="143743" y="1541644"/>
                        </a:cubicBezTo>
                        <a:cubicBezTo>
                          <a:pt x="230302" y="1654108"/>
                          <a:pt x="337712" y="1752672"/>
                          <a:pt x="443858" y="1851236"/>
                        </a:cubicBezTo>
                        <a:cubicBezTo>
                          <a:pt x="550004" y="1950432"/>
                          <a:pt x="659309" y="2048364"/>
                          <a:pt x="749659" y="2162724"/>
                        </a:cubicBezTo>
                        <a:cubicBezTo>
                          <a:pt x="794518" y="2220220"/>
                          <a:pt x="834323" y="2281506"/>
                          <a:pt x="859596" y="2350375"/>
                        </a:cubicBezTo>
                        <a:cubicBezTo>
                          <a:pt x="886133" y="2418612"/>
                          <a:pt x="891819" y="2494430"/>
                          <a:pt x="877287" y="2563930"/>
                        </a:cubicBezTo>
                        <a:cubicBezTo>
                          <a:pt x="863387" y="2634695"/>
                          <a:pt x="830533" y="2696613"/>
                          <a:pt x="794518" y="2752845"/>
                        </a:cubicBezTo>
                        <a:cubicBezTo>
                          <a:pt x="757873" y="2809077"/>
                          <a:pt x="716173" y="2858991"/>
                          <a:pt x="672577" y="2905114"/>
                        </a:cubicBezTo>
                        <a:cubicBezTo>
                          <a:pt x="586649" y="2997360"/>
                          <a:pt x="498194" y="3076338"/>
                          <a:pt x="418585" y="3150893"/>
                        </a:cubicBezTo>
                        <a:cubicBezTo>
                          <a:pt x="338975" y="3225448"/>
                          <a:pt x="266316" y="3294316"/>
                          <a:pt x="208188" y="3360025"/>
                        </a:cubicBezTo>
                        <a:cubicBezTo>
                          <a:pt x="149429" y="3425735"/>
                          <a:pt x="103938" y="3487653"/>
                          <a:pt x="74242" y="3543253"/>
                        </a:cubicBezTo>
                        <a:cubicBezTo>
                          <a:pt x="44547" y="3598854"/>
                          <a:pt x="30015" y="3646872"/>
                          <a:pt x="24960" y="3680359"/>
                        </a:cubicBezTo>
                        <a:cubicBezTo>
                          <a:pt x="21169" y="3696786"/>
                          <a:pt x="21801" y="3710054"/>
                          <a:pt x="20538" y="3718900"/>
                        </a:cubicBezTo>
                        <a:lnTo>
                          <a:pt x="19274" y="3732168"/>
                        </a:lnTo>
                        <a:lnTo>
                          <a:pt x="15483" y="3732168"/>
                        </a:lnTo>
                        <a:lnTo>
                          <a:pt x="15483" y="3718900"/>
                        </a:lnTo>
                        <a:cubicBezTo>
                          <a:pt x="16747" y="3710054"/>
                          <a:pt x="15483" y="3696786"/>
                          <a:pt x="18642" y="3679727"/>
                        </a:cubicBezTo>
                        <a:cubicBezTo>
                          <a:pt x="21801" y="3645608"/>
                          <a:pt x="35069" y="3595694"/>
                          <a:pt x="62238" y="3537567"/>
                        </a:cubicBezTo>
                        <a:cubicBezTo>
                          <a:pt x="89406" y="3479439"/>
                          <a:pt x="134265" y="3414362"/>
                          <a:pt x="192393" y="3346757"/>
                        </a:cubicBezTo>
                        <a:cubicBezTo>
                          <a:pt x="249889" y="3278520"/>
                          <a:pt x="321285" y="3207756"/>
                          <a:pt x="399630" y="3131306"/>
                        </a:cubicBezTo>
                        <a:cubicBezTo>
                          <a:pt x="477344" y="3054855"/>
                          <a:pt x="563904" y="2973982"/>
                          <a:pt x="646672" y="2881737"/>
                        </a:cubicBezTo>
                        <a:cubicBezTo>
                          <a:pt x="726914" y="2789491"/>
                          <a:pt x="813473" y="2684608"/>
                          <a:pt x="841273" y="2556349"/>
                        </a:cubicBezTo>
                        <a:cubicBezTo>
                          <a:pt x="853910" y="2492535"/>
                          <a:pt x="849487" y="2424930"/>
                          <a:pt x="824846" y="2361748"/>
                        </a:cubicBezTo>
                        <a:cubicBezTo>
                          <a:pt x="801469" y="2298566"/>
                          <a:pt x="764191" y="2238543"/>
                          <a:pt x="721859" y="2182942"/>
                        </a:cubicBezTo>
                        <a:cubicBezTo>
                          <a:pt x="635300" y="2071110"/>
                          <a:pt x="528522" y="1971914"/>
                          <a:pt x="423639" y="1871454"/>
                        </a:cubicBezTo>
                        <a:cubicBezTo>
                          <a:pt x="318125" y="1770995"/>
                          <a:pt x="210716" y="1671167"/>
                          <a:pt x="123524" y="1555544"/>
                        </a:cubicBezTo>
                        <a:cubicBezTo>
                          <a:pt x="80561" y="1497416"/>
                          <a:pt x="42020" y="1434866"/>
                          <a:pt x="19906" y="1366629"/>
                        </a:cubicBezTo>
                        <a:cubicBezTo>
                          <a:pt x="-2208" y="1297761"/>
                          <a:pt x="-7263" y="1223838"/>
                          <a:pt x="11692" y="1155601"/>
                        </a:cubicBezTo>
                        <a:cubicBezTo>
                          <a:pt x="50865" y="1018496"/>
                          <a:pt x="152588" y="921195"/>
                          <a:pt x="243571" y="837795"/>
                        </a:cubicBezTo>
                        <a:cubicBezTo>
                          <a:pt x="337080" y="754394"/>
                          <a:pt x="430590" y="681735"/>
                          <a:pt x="512095" y="609707"/>
                        </a:cubicBezTo>
                        <a:cubicBezTo>
                          <a:pt x="593600" y="537680"/>
                          <a:pt x="663732" y="466284"/>
                          <a:pt x="716805" y="395520"/>
                        </a:cubicBezTo>
                        <a:cubicBezTo>
                          <a:pt x="770509" y="325388"/>
                          <a:pt x="804628" y="255256"/>
                          <a:pt x="825478" y="195864"/>
                        </a:cubicBezTo>
                        <a:cubicBezTo>
                          <a:pt x="846960" y="135842"/>
                          <a:pt x="852014" y="85928"/>
                          <a:pt x="856437" y="52441"/>
                        </a:cubicBezTo>
                        <a:cubicBezTo>
                          <a:pt x="858333" y="18323"/>
                          <a:pt x="858964" y="0"/>
                          <a:pt x="858964" y="0"/>
                        </a:cubicBezTo>
                        <a:lnTo>
                          <a:pt x="862755" y="0"/>
                        </a:lnTo>
                        <a:close/>
                      </a:path>
                    </a:pathLst>
                  </a:custGeom>
                  <a:grpFill/>
                  <a:ln w="63120" cap="flat">
                    <a:noFill/>
                    <a:prstDash val="solid"/>
                    <a:miter/>
                  </a:ln>
                </p:spPr>
                <p:txBody>
                  <a:bodyPr rtlCol="0" anchor="ctr"/>
                  <a:lstStyle/>
                  <a:p>
                    <a:endParaRPr lang="en-GB"/>
                  </a:p>
                </p:txBody>
              </p:sp>
            </p:grpSp>
            <p:sp>
              <p:nvSpPr>
                <p:cNvPr id="1835" name="Freeform: Shape 1834">
                  <a:extLst>
                    <a:ext uri="{FF2B5EF4-FFF2-40B4-BE49-F238E27FC236}">
                      <a16:creationId xmlns:a16="http://schemas.microsoft.com/office/drawing/2014/main" id="{BFEC2114-663F-4088-B1F1-18CA1D59B607}"/>
                    </a:ext>
                  </a:extLst>
                </p:cNvPr>
                <p:cNvSpPr/>
                <p:nvPr/>
              </p:nvSpPr>
              <p:spPr>
                <a:xfrm>
                  <a:off x="6554480" y="884423"/>
                  <a:ext cx="534520" cy="18322"/>
                </a:xfrm>
                <a:custGeom>
                  <a:avLst/>
                  <a:gdLst>
                    <a:gd name="connsiteX0" fmla="*/ 534521 w 534520"/>
                    <a:gd name="connsiteY0" fmla="*/ 8846 h 18322"/>
                    <a:gd name="connsiteX1" fmla="*/ 451120 w 534520"/>
                    <a:gd name="connsiteY1" fmla="*/ 13900 h 18322"/>
                    <a:gd name="connsiteX2" fmla="*/ 267260 w 534520"/>
                    <a:gd name="connsiteY2" fmla="*/ 18323 h 18322"/>
                    <a:gd name="connsiteX3" fmla="*/ 83400 w 534520"/>
                    <a:gd name="connsiteY3" fmla="*/ 15164 h 18322"/>
                    <a:gd name="connsiteX4" fmla="*/ 0 w 534520"/>
                    <a:gd name="connsiteY4" fmla="*/ 10109 h 18322"/>
                    <a:gd name="connsiteX5" fmla="*/ 83400 w 534520"/>
                    <a:gd name="connsiteY5" fmla="*/ 4423 h 18322"/>
                    <a:gd name="connsiteX6" fmla="*/ 267260 w 534520"/>
                    <a:gd name="connsiteY6" fmla="*/ 0 h 18322"/>
                    <a:gd name="connsiteX7" fmla="*/ 451120 w 534520"/>
                    <a:gd name="connsiteY7" fmla="*/ 3159 h 18322"/>
                    <a:gd name="connsiteX8" fmla="*/ 534521 w 534520"/>
                    <a:gd name="connsiteY8" fmla="*/ 8214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20" h="18322">
                      <a:moveTo>
                        <a:pt x="534521" y="8846"/>
                      </a:moveTo>
                      <a:cubicBezTo>
                        <a:pt x="534521" y="8846"/>
                        <a:pt x="501034" y="11373"/>
                        <a:pt x="451120" y="13900"/>
                      </a:cubicBezTo>
                      <a:cubicBezTo>
                        <a:pt x="401206" y="16427"/>
                        <a:pt x="334233" y="17691"/>
                        <a:pt x="267260" y="18323"/>
                      </a:cubicBezTo>
                      <a:cubicBezTo>
                        <a:pt x="200287" y="18323"/>
                        <a:pt x="133314" y="17059"/>
                        <a:pt x="83400" y="15164"/>
                      </a:cubicBezTo>
                      <a:cubicBezTo>
                        <a:pt x="33486" y="12636"/>
                        <a:pt x="0" y="10109"/>
                        <a:pt x="0" y="10109"/>
                      </a:cubicBezTo>
                      <a:cubicBezTo>
                        <a:pt x="0" y="10109"/>
                        <a:pt x="33486" y="7582"/>
                        <a:pt x="83400" y="4423"/>
                      </a:cubicBezTo>
                      <a:cubicBezTo>
                        <a:pt x="133314" y="1896"/>
                        <a:pt x="200287" y="632"/>
                        <a:pt x="267260" y="0"/>
                      </a:cubicBezTo>
                      <a:cubicBezTo>
                        <a:pt x="334233" y="0"/>
                        <a:pt x="401206" y="1264"/>
                        <a:pt x="451120" y="3159"/>
                      </a:cubicBezTo>
                      <a:cubicBezTo>
                        <a:pt x="501034" y="5686"/>
                        <a:pt x="534521" y="8214"/>
                        <a:pt x="534521" y="8214"/>
                      </a:cubicBezTo>
                      <a:close/>
                    </a:path>
                  </a:pathLst>
                </a:custGeom>
                <a:grpFill/>
                <a:ln w="63120" cap="flat">
                  <a:noFill/>
                  <a:prstDash val="solid"/>
                  <a:miter/>
                </a:ln>
              </p:spPr>
              <p:txBody>
                <a:bodyPr rtlCol="0" anchor="ctr"/>
                <a:lstStyle/>
                <a:p>
                  <a:endParaRPr lang="en-GB"/>
                </a:p>
              </p:txBody>
            </p:sp>
            <p:sp>
              <p:nvSpPr>
                <p:cNvPr id="1836" name="Freeform: Shape 1835">
                  <a:extLst>
                    <a:ext uri="{FF2B5EF4-FFF2-40B4-BE49-F238E27FC236}">
                      <a16:creationId xmlns:a16="http://schemas.microsoft.com/office/drawing/2014/main" id="{3A5239D3-60B1-4D66-AF9C-098F8AC645B3}"/>
                    </a:ext>
                  </a:extLst>
                </p:cNvPr>
                <p:cNvSpPr/>
                <p:nvPr/>
              </p:nvSpPr>
              <p:spPr>
                <a:xfrm>
                  <a:off x="6408529" y="1096084"/>
                  <a:ext cx="820103" cy="18954"/>
                </a:xfrm>
                <a:custGeom>
                  <a:avLst/>
                  <a:gdLst>
                    <a:gd name="connsiteX0" fmla="*/ 820104 w 820103"/>
                    <a:gd name="connsiteY0" fmla="*/ 8214 h 18954"/>
                    <a:gd name="connsiteX1" fmla="*/ 691844 w 820103"/>
                    <a:gd name="connsiteY1" fmla="*/ 13900 h 18954"/>
                    <a:gd name="connsiteX2" fmla="*/ 410052 w 820103"/>
                    <a:gd name="connsiteY2" fmla="*/ 18955 h 18954"/>
                    <a:gd name="connsiteX3" fmla="*/ 128260 w 820103"/>
                    <a:gd name="connsiteY3" fmla="*/ 15796 h 18954"/>
                    <a:gd name="connsiteX4" fmla="*/ 0 w 820103"/>
                    <a:gd name="connsiteY4" fmla="*/ 10741 h 18954"/>
                    <a:gd name="connsiteX5" fmla="*/ 128260 w 820103"/>
                    <a:gd name="connsiteY5" fmla="*/ 5055 h 18954"/>
                    <a:gd name="connsiteX6" fmla="*/ 410052 w 820103"/>
                    <a:gd name="connsiteY6" fmla="*/ 0 h 18954"/>
                    <a:gd name="connsiteX7" fmla="*/ 691844 w 820103"/>
                    <a:gd name="connsiteY7" fmla="*/ 3159 h 18954"/>
                    <a:gd name="connsiteX8" fmla="*/ 820104 w 8201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03" h="18954">
                      <a:moveTo>
                        <a:pt x="820104" y="8214"/>
                      </a:moveTo>
                      <a:cubicBezTo>
                        <a:pt x="820104" y="8214"/>
                        <a:pt x="768927" y="10109"/>
                        <a:pt x="691844" y="13900"/>
                      </a:cubicBezTo>
                      <a:cubicBezTo>
                        <a:pt x="614762" y="16427"/>
                        <a:pt x="512407" y="17691"/>
                        <a:pt x="410052" y="18955"/>
                      </a:cubicBezTo>
                      <a:cubicBezTo>
                        <a:pt x="307697" y="18955"/>
                        <a:pt x="205342" y="18323"/>
                        <a:pt x="128260" y="15796"/>
                      </a:cubicBezTo>
                      <a:cubicBezTo>
                        <a:pt x="51178" y="12636"/>
                        <a:pt x="0" y="10741"/>
                        <a:pt x="0" y="10741"/>
                      </a:cubicBezTo>
                      <a:cubicBezTo>
                        <a:pt x="0" y="10741"/>
                        <a:pt x="51178" y="8845"/>
                        <a:pt x="128260" y="5055"/>
                      </a:cubicBezTo>
                      <a:cubicBezTo>
                        <a:pt x="205342" y="2527"/>
                        <a:pt x="307697" y="1264"/>
                        <a:pt x="410052" y="0"/>
                      </a:cubicBezTo>
                      <a:cubicBezTo>
                        <a:pt x="512407" y="0"/>
                        <a:pt x="614762" y="632"/>
                        <a:pt x="691844" y="3159"/>
                      </a:cubicBezTo>
                      <a:cubicBezTo>
                        <a:pt x="768927" y="6318"/>
                        <a:pt x="820104" y="8214"/>
                        <a:pt x="820104" y="8214"/>
                      </a:cubicBezTo>
                      <a:close/>
                    </a:path>
                  </a:pathLst>
                </a:custGeom>
                <a:grpFill/>
                <a:ln w="63120" cap="flat">
                  <a:noFill/>
                  <a:prstDash val="solid"/>
                  <a:miter/>
                </a:ln>
              </p:spPr>
              <p:txBody>
                <a:bodyPr rtlCol="0" anchor="ctr"/>
                <a:lstStyle/>
                <a:p>
                  <a:endParaRPr lang="en-GB"/>
                </a:p>
              </p:txBody>
            </p:sp>
            <p:sp>
              <p:nvSpPr>
                <p:cNvPr id="1837" name="Freeform: Shape 1836">
                  <a:extLst>
                    <a:ext uri="{FF2B5EF4-FFF2-40B4-BE49-F238E27FC236}">
                      <a16:creationId xmlns:a16="http://schemas.microsoft.com/office/drawing/2014/main" id="{B61DBB4F-4A62-4C26-8575-51C2DE89B255}"/>
                    </a:ext>
                  </a:extLst>
                </p:cNvPr>
                <p:cNvSpPr/>
                <p:nvPr/>
              </p:nvSpPr>
              <p:spPr>
                <a:xfrm>
                  <a:off x="6409793" y="1373453"/>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5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lnTo>
                        <a:pt x="668467" y="13900"/>
                      </a:ln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5"/>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1838" name="Freeform: Shape 1837">
                  <a:extLst>
                    <a:ext uri="{FF2B5EF4-FFF2-40B4-BE49-F238E27FC236}">
                      <a16:creationId xmlns:a16="http://schemas.microsoft.com/office/drawing/2014/main" id="{B453543B-FF62-4EB6-8864-881498F76A47}"/>
                    </a:ext>
                  </a:extLst>
                </p:cNvPr>
                <p:cNvSpPr/>
                <p:nvPr/>
              </p:nvSpPr>
              <p:spPr>
                <a:xfrm>
                  <a:off x="6600603" y="1650191"/>
                  <a:ext cx="424583" cy="18322"/>
                </a:xfrm>
                <a:custGeom>
                  <a:avLst/>
                  <a:gdLst>
                    <a:gd name="connsiteX0" fmla="*/ 424584 w 424583"/>
                    <a:gd name="connsiteY0" fmla="*/ 8845 h 18322"/>
                    <a:gd name="connsiteX1" fmla="*/ 358243 w 424583"/>
                    <a:gd name="connsiteY1" fmla="*/ 13900 h 18322"/>
                    <a:gd name="connsiteX2" fmla="*/ 212292 w 424583"/>
                    <a:gd name="connsiteY2" fmla="*/ 18323 h 18322"/>
                    <a:gd name="connsiteX3" fmla="*/ 66341 w 424583"/>
                    <a:gd name="connsiteY3" fmla="*/ 14532 h 18322"/>
                    <a:gd name="connsiteX4" fmla="*/ 0 w 424583"/>
                    <a:gd name="connsiteY4" fmla="*/ 9477 h 18322"/>
                    <a:gd name="connsiteX5" fmla="*/ 66341 w 424583"/>
                    <a:gd name="connsiteY5" fmla="*/ 4423 h 18322"/>
                    <a:gd name="connsiteX6" fmla="*/ 212292 w 424583"/>
                    <a:gd name="connsiteY6" fmla="*/ 0 h 18322"/>
                    <a:gd name="connsiteX7" fmla="*/ 358243 w 424583"/>
                    <a:gd name="connsiteY7" fmla="*/ 3791 h 18322"/>
                    <a:gd name="connsiteX8" fmla="*/ 424584 w 424583"/>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583" h="18322">
                      <a:moveTo>
                        <a:pt x="424584" y="8845"/>
                      </a:moveTo>
                      <a:cubicBezTo>
                        <a:pt x="424584" y="8845"/>
                        <a:pt x="398047" y="11373"/>
                        <a:pt x="358243" y="13900"/>
                      </a:cubicBezTo>
                      <a:cubicBezTo>
                        <a:pt x="318438" y="16427"/>
                        <a:pt x="265365" y="17691"/>
                        <a:pt x="212292" y="18323"/>
                      </a:cubicBezTo>
                      <a:cubicBezTo>
                        <a:pt x="159219" y="18323"/>
                        <a:pt x="106146" y="17059"/>
                        <a:pt x="66341" y="14532"/>
                      </a:cubicBezTo>
                      <a:cubicBezTo>
                        <a:pt x="26536" y="12005"/>
                        <a:pt x="0" y="9477"/>
                        <a:pt x="0" y="9477"/>
                      </a:cubicBezTo>
                      <a:cubicBezTo>
                        <a:pt x="0" y="9477"/>
                        <a:pt x="26536" y="6950"/>
                        <a:pt x="66341" y="4423"/>
                      </a:cubicBezTo>
                      <a:cubicBezTo>
                        <a:pt x="106146" y="1895"/>
                        <a:pt x="159219" y="632"/>
                        <a:pt x="212292" y="0"/>
                      </a:cubicBezTo>
                      <a:cubicBezTo>
                        <a:pt x="265365" y="0"/>
                        <a:pt x="318438" y="1264"/>
                        <a:pt x="358243" y="3791"/>
                      </a:cubicBezTo>
                      <a:cubicBezTo>
                        <a:pt x="398047" y="6318"/>
                        <a:pt x="424584" y="8845"/>
                        <a:pt x="424584" y="8845"/>
                      </a:cubicBezTo>
                      <a:close/>
                    </a:path>
                  </a:pathLst>
                </a:custGeom>
                <a:grpFill/>
                <a:ln w="63120" cap="flat">
                  <a:noFill/>
                  <a:prstDash val="solid"/>
                  <a:miter/>
                </a:ln>
              </p:spPr>
              <p:txBody>
                <a:bodyPr rtlCol="0" anchor="ctr"/>
                <a:lstStyle/>
                <a:p>
                  <a:endParaRPr lang="en-GB"/>
                </a:p>
              </p:txBody>
            </p:sp>
            <p:sp>
              <p:nvSpPr>
                <p:cNvPr id="1839" name="Freeform: Shape 1838">
                  <a:extLst>
                    <a:ext uri="{FF2B5EF4-FFF2-40B4-BE49-F238E27FC236}">
                      <a16:creationId xmlns:a16="http://schemas.microsoft.com/office/drawing/2014/main" id="{A284CDF4-0955-4791-AC4E-971A170A4B54}"/>
                    </a:ext>
                  </a:extLst>
                </p:cNvPr>
                <p:cNvSpPr/>
                <p:nvPr/>
              </p:nvSpPr>
              <p:spPr>
                <a:xfrm>
                  <a:off x="6578489" y="2096257"/>
                  <a:ext cx="461229" cy="18322"/>
                </a:xfrm>
                <a:custGeom>
                  <a:avLst/>
                  <a:gdLst>
                    <a:gd name="connsiteX0" fmla="*/ 461230 w 461229"/>
                    <a:gd name="connsiteY0" fmla="*/ 8845 h 18322"/>
                    <a:gd name="connsiteX1" fmla="*/ 389202 w 461229"/>
                    <a:gd name="connsiteY1" fmla="*/ 13900 h 18322"/>
                    <a:gd name="connsiteX2" fmla="*/ 230615 w 461229"/>
                    <a:gd name="connsiteY2" fmla="*/ 18323 h 18322"/>
                    <a:gd name="connsiteX3" fmla="*/ 72028 w 461229"/>
                    <a:gd name="connsiteY3" fmla="*/ 14532 h 18322"/>
                    <a:gd name="connsiteX4" fmla="*/ 0 w 461229"/>
                    <a:gd name="connsiteY4" fmla="*/ 9477 h 18322"/>
                    <a:gd name="connsiteX5" fmla="*/ 72028 w 461229"/>
                    <a:gd name="connsiteY5" fmla="*/ 4423 h 18322"/>
                    <a:gd name="connsiteX6" fmla="*/ 230615 w 461229"/>
                    <a:gd name="connsiteY6" fmla="*/ 0 h 18322"/>
                    <a:gd name="connsiteX7" fmla="*/ 389202 w 461229"/>
                    <a:gd name="connsiteY7" fmla="*/ 3791 h 18322"/>
                    <a:gd name="connsiteX8" fmla="*/ 461230 w 461229"/>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29" h="18322">
                      <a:moveTo>
                        <a:pt x="461230" y="8845"/>
                      </a:moveTo>
                      <a:cubicBezTo>
                        <a:pt x="461230" y="8845"/>
                        <a:pt x="432166" y="11373"/>
                        <a:pt x="389202" y="13900"/>
                      </a:cubicBezTo>
                      <a:cubicBezTo>
                        <a:pt x="346238" y="16427"/>
                        <a:pt x="288110" y="17691"/>
                        <a:pt x="230615" y="18323"/>
                      </a:cubicBezTo>
                      <a:cubicBezTo>
                        <a:pt x="173119" y="18323"/>
                        <a:pt x="114992" y="17059"/>
                        <a:pt x="72028" y="14532"/>
                      </a:cubicBezTo>
                      <a:cubicBezTo>
                        <a:pt x="28432" y="12005"/>
                        <a:pt x="0" y="9477"/>
                        <a:pt x="0" y="9477"/>
                      </a:cubicBezTo>
                      <a:cubicBezTo>
                        <a:pt x="0" y="9477"/>
                        <a:pt x="29064" y="6950"/>
                        <a:pt x="72028" y="4423"/>
                      </a:cubicBezTo>
                      <a:cubicBezTo>
                        <a:pt x="114992" y="1895"/>
                        <a:pt x="173119" y="632"/>
                        <a:pt x="230615" y="0"/>
                      </a:cubicBezTo>
                      <a:cubicBezTo>
                        <a:pt x="288110" y="0"/>
                        <a:pt x="346238" y="1263"/>
                        <a:pt x="389202" y="3791"/>
                      </a:cubicBezTo>
                      <a:cubicBezTo>
                        <a:pt x="432798" y="6318"/>
                        <a:pt x="461230" y="8845"/>
                        <a:pt x="461230" y="8845"/>
                      </a:cubicBezTo>
                      <a:close/>
                    </a:path>
                  </a:pathLst>
                </a:custGeom>
                <a:grpFill/>
                <a:ln w="63120" cap="flat">
                  <a:noFill/>
                  <a:prstDash val="solid"/>
                  <a:miter/>
                </a:ln>
              </p:spPr>
              <p:txBody>
                <a:bodyPr rtlCol="0" anchor="ctr"/>
                <a:lstStyle/>
                <a:p>
                  <a:endParaRPr lang="en-GB"/>
                </a:p>
              </p:txBody>
            </p:sp>
            <p:sp>
              <p:nvSpPr>
                <p:cNvPr id="1840" name="Freeform: Shape 1839">
                  <a:extLst>
                    <a:ext uri="{FF2B5EF4-FFF2-40B4-BE49-F238E27FC236}">
                      <a16:creationId xmlns:a16="http://schemas.microsoft.com/office/drawing/2014/main" id="{C730D12A-E084-4AC7-B9C9-22966A535279}"/>
                    </a:ext>
                  </a:extLst>
                </p:cNvPr>
                <p:cNvSpPr/>
                <p:nvPr/>
              </p:nvSpPr>
              <p:spPr>
                <a:xfrm>
                  <a:off x="6439489" y="2314137"/>
                  <a:ext cx="751867" cy="19150"/>
                </a:xfrm>
                <a:custGeom>
                  <a:avLst/>
                  <a:gdLst>
                    <a:gd name="connsiteX0" fmla="*/ 751867 w 751867"/>
                    <a:gd name="connsiteY0" fmla="*/ 15261 h 19150"/>
                    <a:gd name="connsiteX1" fmla="*/ 634348 w 751867"/>
                    <a:gd name="connsiteY1" fmla="*/ 18421 h 19150"/>
                    <a:gd name="connsiteX2" fmla="*/ 375934 w 751867"/>
                    <a:gd name="connsiteY2" fmla="*/ 18421 h 19150"/>
                    <a:gd name="connsiteX3" fmla="*/ 117519 w 751867"/>
                    <a:gd name="connsiteY3" fmla="*/ 10839 h 19150"/>
                    <a:gd name="connsiteX4" fmla="*/ 0 w 751867"/>
                    <a:gd name="connsiteY4" fmla="*/ 3889 h 19150"/>
                    <a:gd name="connsiteX5" fmla="*/ 117519 w 751867"/>
                    <a:gd name="connsiteY5" fmla="*/ 730 h 19150"/>
                    <a:gd name="connsiteX6" fmla="*/ 375934 w 751867"/>
                    <a:gd name="connsiteY6" fmla="*/ 730 h 19150"/>
                    <a:gd name="connsiteX7" fmla="*/ 634348 w 751867"/>
                    <a:gd name="connsiteY7" fmla="*/ 8311 h 19150"/>
                    <a:gd name="connsiteX8" fmla="*/ 751867 w 751867"/>
                    <a:gd name="connsiteY8" fmla="*/ 15261 h 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67" h="19150">
                      <a:moveTo>
                        <a:pt x="751867" y="15261"/>
                      </a:moveTo>
                      <a:cubicBezTo>
                        <a:pt x="751867" y="15261"/>
                        <a:pt x="705113" y="16525"/>
                        <a:pt x="634348" y="18421"/>
                      </a:cubicBezTo>
                      <a:cubicBezTo>
                        <a:pt x="563585" y="19684"/>
                        <a:pt x="469443" y="19052"/>
                        <a:pt x="375934" y="18421"/>
                      </a:cubicBezTo>
                      <a:cubicBezTo>
                        <a:pt x="281792" y="16525"/>
                        <a:pt x="187651" y="13998"/>
                        <a:pt x="117519" y="10839"/>
                      </a:cubicBezTo>
                      <a:cubicBezTo>
                        <a:pt x="46755" y="6416"/>
                        <a:pt x="0" y="3889"/>
                        <a:pt x="0" y="3889"/>
                      </a:cubicBezTo>
                      <a:cubicBezTo>
                        <a:pt x="0" y="3889"/>
                        <a:pt x="46755" y="2625"/>
                        <a:pt x="117519" y="730"/>
                      </a:cubicBezTo>
                      <a:cubicBezTo>
                        <a:pt x="188283" y="-534"/>
                        <a:pt x="282424" y="98"/>
                        <a:pt x="375934" y="730"/>
                      </a:cubicBezTo>
                      <a:cubicBezTo>
                        <a:pt x="470075" y="2625"/>
                        <a:pt x="564217" y="5152"/>
                        <a:pt x="634348" y="8311"/>
                      </a:cubicBezTo>
                      <a:lnTo>
                        <a:pt x="751867" y="15261"/>
                      </a:lnTo>
                      <a:close/>
                    </a:path>
                  </a:pathLst>
                </a:custGeom>
                <a:grpFill/>
                <a:ln w="63120" cap="flat">
                  <a:noFill/>
                  <a:prstDash val="solid"/>
                  <a:miter/>
                </a:ln>
              </p:spPr>
              <p:txBody>
                <a:bodyPr rtlCol="0" anchor="ctr"/>
                <a:lstStyle/>
                <a:p>
                  <a:endParaRPr lang="en-GB"/>
                </a:p>
              </p:txBody>
            </p:sp>
            <p:sp>
              <p:nvSpPr>
                <p:cNvPr id="1841" name="Freeform: Shape 1840">
                  <a:extLst>
                    <a:ext uri="{FF2B5EF4-FFF2-40B4-BE49-F238E27FC236}">
                      <a16:creationId xmlns:a16="http://schemas.microsoft.com/office/drawing/2014/main" id="{9CBEE458-BA8E-44D8-BAA8-2C8AA54E617B}"/>
                    </a:ext>
                  </a:extLst>
                </p:cNvPr>
                <p:cNvSpPr/>
                <p:nvPr/>
              </p:nvSpPr>
              <p:spPr>
                <a:xfrm>
                  <a:off x="6413584" y="2584654"/>
                  <a:ext cx="792303" cy="18954"/>
                </a:xfrm>
                <a:custGeom>
                  <a:avLst/>
                  <a:gdLst>
                    <a:gd name="connsiteX0" fmla="*/ 792304 w 792303"/>
                    <a:gd name="connsiteY0" fmla="*/ 8214 h 18954"/>
                    <a:gd name="connsiteX1" fmla="*/ 668467 w 792303"/>
                    <a:gd name="connsiteY1" fmla="*/ 13900 h 18954"/>
                    <a:gd name="connsiteX2" fmla="*/ 396152 w 792303"/>
                    <a:gd name="connsiteY2" fmla="*/ 18955 h 18954"/>
                    <a:gd name="connsiteX3" fmla="*/ 123837 w 792303"/>
                    <a:gd name="connsiteY3" fmla="*/ 15796 h 18954"/>
                    <a:gd name="connsiteX4" fmla="*/ 0 w 792303"/>
                    <a:gd name="connsiteY4" fmla="*/ 10741 h 18954"/>
                    <a:gd name="connsiteX5" fmla="*/ 123837 w 792303"/>
                    <a:gd name="connsiteY5" fmla="*/ 5054 h 18954"/>
                    <a:gd name="connsiteX6" fmla="*/ 396152 w 792303"/>
                    <a:gd name="connsiteY6" fmla="*/ 0 h 18954"/>
                    <a:gd name="connsiteX7" fmla="*/ 668467 w 792303"/>
                    <a:gd name="connsiteY7" fmla="*/ 3159 h 18954"/>
                    <a:gd name="connsiteX8" fmla="*/ 792304 w 792303"/>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03" h="18954">
                      <a:moveTo>
                        <a:pt x="792304" y="8214"/>
                      </a:moveTo>
                      <a:cubicBezTo>
                        <a:pt x="792304" y="8214"/>
                        <a:pt x="743022" y="10109"/>
                        <a:pt x="668467" y="13900"/>
                      </a:cubicBezTo>
                      <a:cubicBezTo>
                        <a:pt x="593912" y="16427"/>
                        <a:pt x="495348" y="17691"/>
                        <a:pt x="396152" y="18955"/>
                      </a:cubicBezTo>
                      <a:cubicBezTo>
                        <a:pt x="296956" y="18955"/>
                        <a:pt x="197760" y="18323"/>
                        <a:pt x="123837" y="15796"/>
                      </a:cubicBezTo>
                      <a:cubicBezTo>
                        <a:pt x="49282" y="12636"/>
                        <a:pt x="0" y="10741"/>
                        <a:pt x="0" y="10741"/>
                      </a:cubicBezTo>
                      <a:cubicBezTo>
                        <a:pt x="0" y="10741"/>
                        <a:pt x="49282" y="8845"/>
                        <a:pt x="123837" y="5054"/>
                      </a:cubicBezTo>
                      <a:cubicBezTo>
                        <a:pt x="198392" y="2527"/>
                        <a:pt x="296956" y="1264"/>
                        <a:pt x="396152" y="0"/>
                      </a:cubicBezTo>
                      <a:cubicBezTo>
                        <a:pt x="495348" y="0"/>
                        <a:pt x="594544" y="632"/>
                        <a:pt x="668467" y="3159"/>
                      </a:cubicBezTo>
                      <a:cubicBezTo>
                        <a:pt x="743022" y="6318"/>
                        <a:pt x="792304" y="8214"/>
                        <a:pt x="792304" y="8214"/>
                      </a:cubicBezTo>
                      <a:close/>
                    </a:path>
                  </a:pathLst>
                </a:custGeom>
                <a:grpFill/>
                <a:ln w="63120" cap="flat">
                  <a:noFill/>
                  <a:prstDash val="solid"/>
                  <a:miter/>
                </a:ln>
              </p:spPr>
              <p:txBody>
                <a:bodyPr rtlCol="0" anchor="ctr"/>
                <a:lstStyle/>
                <a:p>
                  <a:endParaRPr lang="en-GB"/>
                </a:p>
              </p:txBody>
            </p:sp>
            <p:sp>
              <p:nvSpPr>
                <p:cNvPr id="1842" name="Freeform: Shape 1841">
                  <a:extLst>
                    <a:ext uri="{FF2B5EF4-FFF2-40B4-BE49-F238E27FC236}">
                      <a16:creationId xmlns:a16="http://schemas.microsoft.com/office/drawing/2014/main" id="{52773C74-DEBB-4380-A695-28EE531B3602}"/>
                    </a:ext>
                  </a:extLst>
                </p:cNvPr>
                <p:cNvSpPr/>
                <p:nvPr/>
              </p:nvSpPr>
              <p:spPr>
                <a:xfrm>
                  <a:off x="6587335" y="2862024"/>
                  <a:ext cx="453647" cy="18322"/>
                </a:xfrm>
                <a:custGeom>
                  <a:avLst/>
                  <a:gdLst>
                    <a:gd name="connsiteX0" fmla="*/ 453648 w 453647"/>
                    <a:gd name="connsiteY0" fmla="*/ 8845 h 18322"/>
                    <a:gd name="connsiteX1" fmla="*/ 382884 w 453647"/>
                    <a:gd name="connsiteY1" fmla="*/ 13900 h 18322"/>
                    <a:gd name="connsiteX2" fmla="*/ 226824 w 453647"/>
                    <a:gd name="connsiteY2" fmla="*/ 18323 h 18322"/>
                    <a:gd name="connsiteX3" fmla="*/ 70764 w 453647"/>
                    <a:gd name="connsiteY3" fmla="*/ 14532 h 18322"/>
                    <a:gd name="connsiteX4" fmla="*/ 0 w 453647"/>
                    <a:gd name="connsiteY4" fmla="*/ 9477 h 18322"/>
                    <a:gd name="connsiteX5" fmla="*/ 70764 w 453647"/>
                    <a:gd name="connsiteY5" fmla="*/ 4423 h 18322"/>
                    <a:gd name="connsiteX6" fmla="*/ 226824 w 453647"/>
                    <a:gd name="connsiteY6" fmla="*/ 0 h 18322"/>
                    <a:gd name="connsiteX7" fmla="*/ 382884 w 453647"/>
                    <a:gd name="connsiteY7" fmla="*/ 3791 h 18322"/>
                    <a:gd name="connsiteX8" fmla="*/ 453648 w 453647"/>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47" h="18322">
                      <a:moveTo>
                        <a:pt x="453648" y="8845"/>
                      </a:moveTo>
                      <a:cubicBezTo>
                        <a:pt x="453648" y="8845"/>
                        <a:pt x="425216" y="11373"/>
                        <a:pt x="382884" y="13900"/>
                      </a:cubicBezTo>
                      <a:cubicBezTo>
                        <a:pt x="340552" y="16427"/>
                        <a:pt x="283688" y="17691"/>
                        <a:pt x="226824" y="18323"/>
                      </a:cubicBezTo>
                      <a:cubicBezTo>
                        <a:pt x="169960" y="18323"/>
                        <a:pt x="113096" y="17059"/>
                        <a:pt x="70764" y="14532"/>
                      </a:cubicBezTo>
                      <a:cubicBezTo>
                        <a:pt x="28432" y="12005"/>
                        <a:pt x="0" y="9477"/>
                        <a:pt x="0" y="9477"/>
                      </a:cubicBezTo>
                      <a:cubicBezTo>
                        <a:pt x="0" y="9477"/>
                        <a:pt x="28432" y="6950"/>
                        <a:pt x="70764" y="4423"/>
                      </a:cubicBezTo>
                      <a:cubicBezTo>
                        <a:pt x="113096" y="1895"/>
                        <a:pt x="169960" y="632"/>
                        <a:pt x="226824" y="0"/>
                      </a:cubicBezTo>
                      <a:cubicBezTo>
                        <a:pt x="283688" y="0"/>
                        <a:pt x="340552" y="1264"/>
                        <a:pt x="382884" y="3791"/>
                      </a:cubicBezTo>
                      <a:cubicBezTo>
                        <a:pt x="425216" y="6318"/>
                        <a:pt x="453648" y="8845"/>
                        <a:pt x="453648" y="8845"/>
                      </a:cubicBezTo>
                      <a:close/>
                    </a:path>
                  </a:pathLst>
                </a:custGeom>
                <a:grpFill/>
                <a:ln w="63120" cap="flat">
                  <a:noFill/>
                  <a:prstDash val="solid"/>
                  <a:miter/>
                </a:ln>
              </p:spPr>
              <p:txBody>
                <a:bodyPr rtlCol="0" anchor="ctr"/>
                <a:lstStyle/>
                <a:p>
                  <a:endParaRPr lang="en-GB"/>
                </a:p>
              </p:txBody>
            </p:sp>
            <p:grpSp>
              <p:nvGrpSpPr>
                <p:cNvPr id="1843" name="Graphic 2">
                  <a:extLst>
                    <a:ext uri="{FF2B5EF4-FFF2-40B4-BE49-F238E27FC236}">
                      <a16:creationId xmlns:a16="http://schemas.microsoft.com/office/drawing/2014/main" id="{02E213E4-F237-437C-AD13-979013DBD72E}"/>
                    </a:ext>
                  </a:extLst>
                </p:cNvPr>
                <p:cNvGrpSpPr/>
                <p:nvPr/>
              </p:nvGrpSpPr>
              <p:grpSpPr>
                <a:xfrm>
                  <a:off x="6423693" y="3328939"/>
                  <a:ext cx="784721" cy="230614"/>
                  <a:chOff x="6423693" y="3328939"/>
                  <a:chExt cx="784721" cy="230614"/>
                </a:xfrm>
                <a:grpFill/>
              </p:grpSpPr>
              <p:sp>
                <p:nvSpPr>
                  <p:cNvPr id="1847" name="Freeform: Shape 1846">
                    <a:extLst>
                      <a:ext uri="{FF2B5EF4-FFF2-40B4-BE49-F238E27FC236}">
                        <a16:creationId xmlns:a16="http://schemas.microsoft.com/office/drawing/2014/main" id="{A3075DE1-26EC-49B0-9E5D-9CD8A8B3B636}"/>
                      </a:ext>
                    </a:extLst>
                  </p:cNvPr>
                  <p:cNvSpPr/>
                  <p:nvPr/>
                </p:nvSpPr>
                <p:spPr>
                  <a:xfrm>
                    <a:off x="6582280" y="3328939"/>
                    <a:ext cx="477656" cy="18322"/>
                  </a:xfrm>
                  <a:custGeom>
                    <a:avLst/>
                    <a:gdLst>
                      <a:gd name="connsiteX0" fmla="*/ 477657 w 477656"/>
                      <a:gd name="connsiteY0" fmla="*/ 8846 h 18322"/>
                      <a:gd name="connsiteX1" fmla="*/ 403102 w 477656"/>
                      <a:gd name="connsiteY1" fmla="*/ 13900 h 18322"/>
                      <a:gd name="connsiteX2" fmla="*/ 238828 w 477656"/>
                      <a:gd name="connsiteY2" fmla="*/ 18323 h 18322"/>
                      <a:gd name="connsiteX3" fmla="*/ 74555 w 477656"/>
                      <a:gd name="connsiteY3" fmla="*/ 14532 h 18322"/>
                      <a:gd name="connsiteX4" fmla="*/ 0 w 477656"/>
                      <a:gd name="connsiteY4" fmla="*/ 9477 h 18322"/>
                      <a:gd name="connsiteX5" fmla="*/ 74555 w 477656"/>
                      <a:gd name="connsiteY5" fmla="*/ 4423 h 18322"/>
                      <a:gd name="connsiteX6" fmla="*/ 238828 w 477656"/>
                      <a:gd name="connsiteY6" fmla="*/ 0 h 18322"/>
                      <a:gd name="connsiteX7" fmla="*/ 403102 w 477656"/>
                      <a:gd name="connsiteY7" fmla="*/ 3791 h 18322"/>
                      <a:gd name="connsiteX8" fmla="*/ 477657 w 477656"/>
                      <a:gd name="connsiteY8" fmla="*/ 8846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56" h="18322">
                        <a:moveTo>
                          <a:pt x="477657" y="8846"/>
                        </a:moveTo>
                        <a:cubicBezTo>
                          <a:pt x="477657" y="8846"/>
                          <a:pt x="447961" y="11373"/>
                          <a:pt x="403102" y="13900"/>
                        </a:cubicBezTo>
                        <a:cubicBezTo>
                          <a:pt x="358243" y="16427"/>
                          <a:pt x="298220" y="17691"/>
                          <a:pt x="238828" y="18323"/>
                        </a:cubicBezTo>
                        <a:cubicBezTo>
                          <a:pt x="178806" y="18323"/>
                          <a:pt x="119414" y="17059"/>
                          <a:pt x="74555" y="14532"/>
                        </a:cubicBezTo>
                        <a:cubicBezTo>
                          <a:pt x="29696" y="12005"/>
                          <a:pt x="0" y="9477"/>
                          <a:pt x="0" y="9477"/>
                        </a:cubicBezTo>
                        <a:cubicBezTo>
                          <a:pt x="0" y="9477"/>
                          <a:pt x="29696" y="6950"/>
                          <a:pt x="74555" y="4423"/>
                        </a:cubicBezTo>
                        <a:cubicBezTo>
                          <a:pt x="119414" y="1896"/>
                          <a:pt x="179437" y="632"/>
                          <a:pt x="238828" y="0"/>
                        </a:cubicBezTo>
                        <a:cubicBezTo>
                          <a:pt x="298851" y="0"/>
                          <a:pt x="358243" y="1264"/>
                          <a:pt x="403102" y="3791"/>
                        </a:cubicBezTo>
                        <a:cubicBezTo>
                          <a:pt x="447961" y="6319"/>
                          <a:pt x="477657" y="8846"/>
                          <a:pt x="477657" y="8846"/>
                        </a:cubicBezTo>
                        <a:close/>
                      </a:path>
                    </a:pathLst>
                  </a:custGeom>
                  <a:grpFill/>
                  <a:ln w="63120" cap="flat">
                    <a:noFill/>
                    <a:prstDash val="solid"/>
                    <a:miter/>
                  </a:ln>
                </p:spPr>
                <p:txBody>
                  <a:bodyPr rtlCol="0" anchor="ctr"/>
                  <a:lstStyle/>
                  <a:p>
                    <a:endParaRPr lang="en-GB"/>
                  </a:p>
                </p:txBody>
              </p:sp>
              <p:sp>
                <p:nvSpPr>
                  <p:cNvPr id="1848" name="Freeform: Shape 1847">
                    <a:extLst>
                      <a:ext uri="{FF2B5EF4-FFF2-40B4-BE49-F238E27FC236}">
                        <a16:creationId xmlns:a16="http://schemas.microsoft.com/office/drawing/2014/main" id="{EC0E06E6-90E5-464B-839F-D698261562A0}"/>
                      </a:ext>
                    </a:extLst>
                  </p:cNvPr>
                  <p:cNvSpPr/>
                  <p:nvPr/>
                </p:nvSpPr>
                <p:spPr>
                  <a:xfrm>
                    <a:off x="6423693" y="3540600"/>
                    <a:ext cx="784721" cy="18954"/>
                  </a:xfrm>
                  <a:custGeom>
                    <a:avLst/>
                    <a:gdLst>
                      <a:gd name="connsiteX0" fmla="*/ 784722 w 784721"/>
                      <a:gd name="connsiteY0" fmla="*/ 8214 h 18954"/>
                      <a:gd name="connsiteX1" fmla="*/ 662149 w 784721"/>
                      <a:gd name="connsiteY1" fmla="*/ 13900 h 18954"/>
                      <a:gd name="connsiteX2" fmla="*/ 392361 w 784721"/>
                      <a:gd name="connsiteY2" fmla="*/ 18954 h 18954"/>
                      <a:gd name="connsiteX3" fmla="*/ 122573 w 784721"/>
                      <a:gd name="connsiteY3" fmla="*/ 15796 h 18954"/>
                      <a:gd name="connsiteX4" fmla="*/ 0 w 784721"/>
                      <a:gd name="connsiteY4" fmla="*/ 10741 h 18954"/>
                      <a:gd name="connsiteX5" fmla="*/ 122573 w 784721"/>
                      <a:gd name="connsiteY5" fmla="*/ 5054 h 18954"/>
                      <a:gd name="connsiteX6" fmla="*/ 392361 w 784721"/>
                      <a:gd name="connsiteY6" fmla="*/ 0 h 18954"/>
                      <a:gd name="connsiteX7" fmla="*/ 662149 w 784721"/>
                      <a:gd name="connsiteY7" fmla="*/ 3159 h 18954"/>
                      <a:gd name="connsiteX8" fmla="*/ 784722 w 784721"/>
                      <a:gd name="connsiteY8" fmla="*/ 8214 h 1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21" h="18954">
                        <a:moveTo>
                          <a:pt x="784722" y="8214"/>
                        </a:moveTo>
                        <a:lnTo>
                          <a:pt x="662149" y="13900"/>
                        </a:lnTo>
                        <a:cubicBezTo>
                          <a:pt x="588857" y="16427"/>
                          <a:pt x="490293" y="17691"/>
                          <a:pt x="392361" y="18954"/>
                        </a:cubicBezTo>
                        <a:cubicBezTo>
                          <a:pt x="294429" y="18954"/>
                          <a:pt x="196496" y="18323"/>
                          <a:pt x="122573" y="15796"/>
                        </a:cubicBezTo>
                        <a:cubicBezTo>
                          <a:pt x="49282" y="12636"/>
                          <a:pt x="0" y="10741"/>
                          <a:pt x="0" y="10741"/>
                        </a:cubicBezTo>
                        <a:cubicBezTo>
                          <a:pt x="0" y="10741"/>
                          <a:pt x="49282" y="8845"/>
                          <a:pt x="122573" y="5054"/>
                        </a:cubicBezTo>
                        <a:cubicBezTo>
                          <a:pt x="195865" y="2527"/>
                          <a:pt x="294429" y="1263"/>
                          <a:pt x="392361" y="0"/>
                        </a:cubicBezTo>
                        <a:cubicBezTo>
                          <a:pt x="490293" y="0"/>
                          <a:pt x="588226" y="1263"/>
                          <a:pt x="662149" y="3159"/>
                        </a:cubicBezTo>
                        <a:cubicBezTo>
                          <a:pt x="735440" y="6318"/>
                          <a:pt x="784722" y="8214"/>
                          <a:pt x="784722" y="8214"/>
                        </a:cubicBezTo>
                        <a:close/>
                      </a:path>
                    </a:pathLst>
                  </a:custGeom>
                  <a:grpFill/>
                  <a:ln w="63120" cap="flat">
                    <a:noFill/>
                    <a:prstDash val="solid"/>
                    <a:miter/>
                  </a:ln>
                </p:spPr>
                <p:txBody>
                  <a:bodyPr rtlCol="0" anchor="ctr"/>
                  <a:lstStyle/>
                  <a:p>
                    <a:endParaRPr lang="en-GB"/>
                  </a:p>
                </p:txBody>
              </p:sp>
            </p:grpSp>
            <p:grpSp>
              <p:nvGrpSpPr>
                <p:cNvPr id="1844" name="Graphic 2">
                  <a:extLst>
                    <a:ext uri="{FF2B5EF4-FFF2-40B4-BE49-F238E27FC236}">
                      <a16:creationId xmlns:a16="http://schemas.microsoft.com/office/drawing/2014/main" id="{4B280693-65E8-4A8B-BFC8-5B8A86D49675}"/>
                    </a:ext>
                  </a:extLst>
                </p:cNvPr>
                <p:cNvGrpSpPr/>
                <p:nvPr/>
              </p:nvGrpSpPr>
              <p:grpSpPr>
                <a:xfrm>
                  <a:off x="6414216" y="243757"/>
                  <a:ext cx="756921" cy="229982"/>
                  <a:chOff x="6414216" y="243757"/>
                  <a:chExt cx="756921" cy="229982"/>
                </a:xfrm>
                <a:grpFill/>
              </p:grpSpPr>
              <p:sp>
                <p:nvSpPr>
                  <p:cNvPr id="1845" name="Freeform: Shape 1844">
                    <a:extLst>
                      <a:ext uri="{FF2B5EF4-FFF2-40B4-BE49-F238E27FC236}">
                        <a16:creationId xmlns:a16="http://schemas.microsoft.com/office/drawing/2014/main" id="{65AD0825-3EB2-4BE0-B480-A3BBD198C3E3}"/>
                      </a:ext>
                    </a:extLst>
                  </p:cNvPr>
                  <p:cNvSpPr/>
                  <p:nvPr/>
                </p:nvSpPr>
                <p:spPr>
                  <a:xfrm>
                    <a:off x="6562694" y="455417"/>
                    <a:ext cx="468811" cy="18322"/>
                  </a:xfrm>
                  <a:custGeom>
                    <a:avLst/>
                    <a:gdLst>
                      <a:gd name="connsiteX0" fmla="*/ 0 w 468811"/>
                      <a:gd name="connsiteY0" fmla="*/ 8845 h 18322"/>
                      <a:gd name="connsiteX1" fmla="*/ 73291 w 468811"/>
                      <a:gd name="connsiteY1" fmla="*/ 3791 h 18322"/>
                      <a:gd name="connsiteX2" fmla="*/ 234406 w 468811"/>
                      <a:gd name="connsiteY2" fmla="*/ 0 h 18322"/>
                      <a:gd name="connsiteX3" fmla="*/ 395520 w 468811"/>
                      <a:gd name="connsiteY3" fmla="*/ 4423 h 18322"/>
                      <a:gd name="connsiteX4" fmla="*/ 468811 w 468811"/>
                      <a:gd name="connsiteY4" fmla="*/ 9477 h 18322"/>
                      <a:gd name="connsiteX5" fmla="*/ 395520 w 468811"/>
                      <a:gd name="connsiteY5" fmla="*/ 14532 h 18322"/>
                      <a:gd name="connsiteX6" fmla="*/ 234406 w 468811"/>
                      <a:gd name="connsiteY6" fmla="*/ 18323 h 18322"/>
                      <a:gd name="connsiteX7" fmla="*/ 73291 w 468811"/>
                      <a:gd name="connsiteY7" fmla="*/ 13900 h 18322"/>
                      <a:gd name="connsiteX8" fmla="*/ 0 w 468811"/>
                      <a:gd name="connsiteY8" fmla="*/ 8845 h 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11" h="18322">
                        <a:moveTo>
                          <a:pt x="0" y="8845"/>
                        </a:moveTo>
                        <a:cubicBezTo>
                          <a:pt x="0" y="8845"/>
                          <a:pt x="29064" y="6318"/>
                          <a:pt x="73291" y="3791"/>
                        </a:cubicBezTo>
                        <a:cubicBezTo>
                          <a:pt x="117519" y="1264"/>
                          <a:pt x="175646" y="632"/>
                          <a:pt x="234406" y="0"/>
                        </a:cubicBezTo>
                        <a:cubicBezTo>
                          <a:pt x="293165" y="632"/>
                          <a:pt x="351293" y="1895"/>
                          <a:pt x="395520" y="4423"/>
                        </a:cubicBezTo>
                        <a:cubicBezTo>
                          <a:pt x="439748" y="6950"/>
                          <a:pt x="468811" y="9477"/>
                          <a:pt x="468811" y="9477"/>
                        </a:cubicBezTo>
                        <a:cubicBezTo>
                          <a:pt x="468811" y="9477"/>
                          <a:pt x="439748" y="12005"/>
                          <a:pt x="395520" y="14532"/>
                        </a:cubicBezTo>
                        <a:cubicBezTo>
                          <a:pt x="351293" y="17059"/>
                          <a:pt x="293165" y="17691"/>
                          <a:pt x="234406" y="18323"/>
                        </a:cubicBezTo>
                        <a:cubicBezTo>
                          <a:pt x="175646" y="17691"/>
                          <a:pt x="117519" y="16427"/>
                          <a:pt x="73291" y="13900"/>
                        </a:cubicBezTo>
                        <a:cubicBezTo>
                          <a:pt x="29064" y="11373"/>
                          <a:pt x="0" y="8845"/>
                          <a:pt x="0" y="8845"/>
                        </a:cubicBezTo>
                        <a:close/>
                      </a:path>
                    </a:pathLst>
                  </a:custGeom>
                  <a:grpFill/>
                  <a:ln w="63120" cap="flat">
                    <a:noFill/>
                    <a:prstDash val="solid"/>
                    <a:miter/>
                  </a:ln>
                </p:spPr>
                <p:txBody>
                  <a:bodyPr rtlCol="0" anchor="ctr"/>
                  <a:lstStyle/>
                  <a:p>
                    <a:endParaRPr lang="en-GB"/>
                  </a:p>
                </p:txBody>
              </p:sp>
              <p:sp>
                <p:nvSpPr>
                  <p:cNvPr id="1846" name="Freeform: Shape 1845">
                    <a:extLst>
                      <a:ext uri="{FF2B5EF4-FFF2-40B4-BE49-F238E27FC236}">
                        <a16:creationId xmlns:a16="http://schemas.microsoft.com/office/drawing/2014/main" id="{82803904-769E-4D12-9293-BC751CC1A60D}"/>
                      </a:ext>
                    </a:extLst>
                  </p:cNvPr>
                  <p:cNvSpPr/>
                  <p:nvPr/>
                </p:nvSpPr>
                <p:spPr>
                  <a:xfrm>
                    <a:off x="6414216" y="243757"/>
                    <a:ext cx="756921" cy="17691"/>
                  </a:xfrm>
                  <a:custGeom>
                    <a:avLst/>
                    <a:gdLst>
                      <a:gd name="connsiteX0" fmla="*/ 0 w 756921"/>
                      <a:gd name="connsiteY0" fmla="*/ 8845 h 17691"/>
                      <a:gd name="connsiteX1" fmla="*/ 118151 w 756921"/>
                      <a:gd name="connsiteY1" fmla="*/ 3791 h 17691"/>
                      <a:gd name="connsiteX2" fmla="*/ 378461 w 756921"/>
                      <a:gd name="connsiteY2" fmla="*/ 0 h 17691"/>
                      <a:gd name="connsiteX3" fmla="*/ 638771 w 756921"/>
                      <a:gd name="connsiteY3" fmla="*/ 3791 h 17691"/>
                      <a:gd name="connsiteX4" fmla="*/ 756922 w 756921"/>
                      <a:gd name="connsiteY4" fmla="*/ 8845 h 17691"/>
                      <a:gd name="connsiteX5" fmla="*/ 638771 w 756921"/>
                      <a:gd name="connsiteY5" fmla="*/ 13900 h 17691"/>
                      <a:gd name="connsiteX6" fmla="*/ 378461 w 756921"/>
                      <a:gd name="connsiteY6" fmla="*/ 17691 h 17691"/>
                      <a:gd name="connsiteX7" fmla="*/ 118151 w 756921"/>
                      <a:gd name="connsiteY7" fmla="*/ 13268 h 17691"/>
                      <a:gd name="connsiteX8" fmla="*/ 0 w 756921"/>
                      <a:gd name="connsiteY8" fmla="*/ 8214 h 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21" h="17691">
                        <a:moveTo>
                          <a:pt x="0" y="8845"/>
                        </a:moveTo>
                        <a:cubicBezTo>
                          <a:pt x="0" y="8845"/>
                          <a:pt x="47387" y="6950"/>
                          <a:pt x="118151" y="3791"/>
                        </a:cubicBezTo>
                        <a:cubicBezTo>
                          <a:pt x="188915" y="1264"/>
                          <a:pt x="283688" y="632"/>
                          <a:pt x="378461" y="0"/>
                        </a:cubicBezTo>
                        <a:cubicBezTo>
                          <a:pt x="473234" y="632"/>
                          <a:pt x="567375" y="1264"/>
                          <a:pt x="638771" y="3791"/>
                        </a:cubicBezTo>
                        <a:lnTo>
                          <a:pt x="756922" y="8845"/>
                        </a:lnTo>
                        <a:lnTo>
                          <a:pt x="638771" y="13900"/>
                        </a:lnTo>
                        <a:cubicBezTo>
                          <a:pt x="568007" y="16427"/>
                          <a:pt x="473234" y="17059"/>
                          <a:pt x="378461" y="17691"/>
                        </a:cubicBezTo>
                        <a:cubicBezTo>
                          <a:pt x="283688" y="17059"/>
                          <a:pt x="189546" y="15796"/>
                          <a:pt x="118151" y="13268"/>
                        </a:cubicBezTo>
                        <a:cubicBezTo>
                          <a:pt x="47387" y="10109"/>
                          <a:pt x="0" y="8214"/>
                          <a:pt x="0" y="8214"/>
                        </a:cubicBezTo>
                        <a:close/>
                      </a:path>
                    </a:pathLst>
                  </a:custGeom>
                  <a:grpFill/>
                  <a:ln w="63120" cap="flat">
                    <a:noFill/>
                    <a:prstDash val="solid"/>
                    <a:miter/>
                  </a:ln>
                </p:spPr>
                <p:txBody>
                  <a:bodyPr rtlCol="0" anchor="ctr"/>
                  <a:lstStyle/>
                  <a:p>
                    <a:endParaRPr lang="en-GB"/>
                  </a:p>
                </p:txBody>
              </p:sp>
            </p:grpSp>
          </p:grpSp>
          <p:sp>
            <p:nvSpPr>
              <p:cNvPr id="1810" name="Freeform: Shape 1809">
                <a:extLst>
                  <a:ext uri="{FF2B5EF4-FFF2-40B4-BE49-F238E27FC236}">
                    <a16:creationId xmlns:a16="http://schemas.microsoft.com/office/drawing/2014/main" id="{8246B5B0-FB78-41F1-A277-9020528E3FBB}"/>
                  </a:ext>
                </a:extLst>
              </p:cNvPr>
              <p:cNvSpPr/>
              <p:nvPr/>
            </p:nvSpPr>
            <p:spPr>
              <a:xfrm>
                <a:off x="7134414" y="1007551"/>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6"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1811" name="Freeform: Shape 1810">
                <a:extLst>
                  <a:ext uri="{FF2B5EF4-FFF2-40B4-BE49-F238E27FC236}">
                    <a16:creationId xmlns:a16="http://schemas.microsoft.com/office/drawing/2014/main" id="{24F363AE-7225-4F7C-8BC4-9BF635B90B8D}"/>
                  </a:ext>
                </a:extLst>
              </p:cNvPr>
              <p:cNvSpPr/>
              <p:nvPr/>
            </p:nvSpPr>
            <p:spPr>
              <a:xfrm>
                <a:off x="6329474" y="2506862"/>
                <a:ext cx="170747" cy="170747"/>
              </a:xfrm>
              <a:custGeom>
                <a:avLst/>
                <a:gdLst>
                  <a:gd name="connsiteX0" fmla="*/ 151715 w 170747"/>
                  <a:gd name="connsiteY0" fmla="*/ 31669 h 170747"/>
                  <a:gd name="connsiteX1" fmla="*/ 31669 w 170747"/>
                  <a:gd name="connsiteY1" fmla="*/ 19033 h 170747"/>
                  <a:gd name="connsiteX2" fmla="*/ 19033 w 170747"/>
                  <a:gd name="connsiteY2" fmla="*/ 139079 h 170747"/>
                  <a:gd name="connsiteX3" fmla="*/ 139079 w 170747"/>
                  <a:gd name="connsiteY3" fmla="*/ 151715 h 170747"/>
                  <a:gd name="connsiteX4" fmla="*/ 151715 w 170747"/>
                  <a:gd name="connsiteY4" fmla="*/ 31669 h 1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47" h="170747">
                    <a:moveTo>
                      <a:pt x="151715" y="31669"/>
                    </a:moveTo>
                    <a:cubicBezTo>
                      <a:pt x="122020" y="-4976"/>
                      <a:pt x="68315" y="-10663"/>
                      <a:pt x="31669" y="19033"/>
                    </a:cubicBezTo>
                    <a:cubicBezTo>
                      <a:pt x="-4976" y="48728"/>
                      <a:pt x="-10663" y="102433"/>
                      <a:pt x="19033" y="139079"/>
                    </a:cubicBezTo>
                    <a:cubicBezTo>
                      <a:pt x="48728" y="175724"/>
                      <a:pt x="102433" y="181411"/>
                      <a:pt x="139079" y="151715"/>
                    </a:cubicBezTo>
                    <a:cubicBezTo>
                      <a:pt x="175724" y="122019"/>
                      <a:pt x="181411" y="68315"/>
                      <a:pt x="151715" y="31669"/>
                    </a:cubicBezTo>
                    <a:close/>
                  </a:path>
                </a:pathLst>
              </a:custGeom>
              <a:grpFill/>
              <a:ln w="63120" cap="flat">
                <a:noFill/>
                <a:prstDash val="solid"/>
                <a:miter/>
              </a:ln>
            </p:spPr>
            <p:txBody>
              <a:bodyPr rtlCol="0" anchor="ctr"/>
              <a:lstStyle/>
              <a:p>
                <a:endParaRPr lang="en-GB"/>
              </a:p>
            </p:txBody>
          </p:sp>
          <p:sp>
            <p:nvSpPr>
              <p:cNvPr id="1812" name="Freeform: Shape 1811">
                <a:extLst>
                  <a:ext uri="{FF2B5EF4-FFF2-40B4-BE49-F238E27FC236}">
                    <a16:creationId xmlns:a16="http://schemas.microsoft.com/office/drawing/2014/main" id="{33A6B054-AA3B-4C93-BEB6-6D28D0A2DE21}"/>
                  </a:ext>
                </a:extLst>
              </p:cNvPr>
              <p:cNvSpPr/>
              <p:nvPr/>
            </p:nvSpPr>
            <p:spPr>
              <a:xfrm>
                <a:off x="6572678" y="1641852"/>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3"/>
                      <a:pt x="31716" y="-4930"/>
                      <a:pt x="14657" y="8970"/>
                    </a:cubicBezTo>
                    <a:cubicBezTo>
                      <a:pt x="-2402"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1813" name="Freeform: Shape 1812">
                <a:extLst>
                  <a:ext uri="{FF2B5EF4-FFF2-40B4-BE49-F238E27FC236}">
                    <a16:creationId xmlns:a16="http://schemas.microsoft.com/office/drawing/2014/main" id="{07CD7C3A-1F67-40C8-8440-D6927979CBC6}"/>
                  </a:ext>
                </a:extLst>
              </p:cNvPr>
              <p:cNvSpPr/>
              <p:nvPr/>
            </p:nvSpPr>
            <p:spPr>
              <a:xfrm>
                <a:off x="6985889" y="426860"/>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2"/>
                      <a:pt x="31716" y="-4930"/>
                      <a:pt x="14657" y="8970"/>
                    </a:cubicBezTo>
                    <a:cubicBezTo>
                      <a:pt x="-2402"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1814" name="Freeform: Shape 1813">
                <a:extLst>
                  <a:ext uri="{FF2B5EF4-FFF2-40B4-BE49-F238E27FC236}">
                    <a16:creationId xmlns:a16="http://schemas.microsoft.com/office/drawing/2014/main" id="{C9CF4A4F-4530-4599-B4B7-ACF72DD42470}"/>
                  </a:ext>
                </a:extLst>
              </p:cNvPr>
              <p:cNvSpPr/>
              <p:nvPr/>
            </p:nvSpPr>
            <p:spPr>
              <a:xfrm>
                <a:off x="6380604" y="205723"/>
                <a:ext cx="79859" cy="79858"/>
              </a:xfrm>
              <a:custGeom>
                <a:avLst/>
                <a:gdLst>
                  <a:gd name="connsiteX0" fmla="*/ 70889 w 79859"/>
                  <a:gd name="connsiteY0" fmla="*/ 14657 h 79858"/>
                  <a:gd name="connsiteX1" fmla="*/ 14657 w 79859"/>
                  <a:gd name="connsiteY1" fmla="*/ 8970 h 79858"/>
                  <a:gd name="connsiteX2" fmla="*/ 8970 w 79859"/>
                  <a:gd name="connsiteY2" fmla="*/ 65202 h 79858"/>
                  <a:gd name="connsiteX3" fmla="*/ 65202 w 79859"/>
                  <a:gd name="connsiteY3" fmla="*/ 70889 h 79858"/>
                  <a:gd name="connsiteX4" fmla="*/ 70889 w 79859"/>
                  <a:gd name="connsiteY4" fmla="*/ 14657 h 7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9" h="79858">
                    <a:moveTo>
                      <a:pt x="70889" y="14657"/>
                    </a:moveTo>
                    <a:cubicBezTo>
                      <a:pt x="56989" y="-2402"/>
                      <a:pt x="31716" y="-4930"/>
                      <a:pt x="14657" y="8970"/>
                    </a:cubicBezTo>
                    <a:cubicBezTo>
                      <a:pt x="-2403" y="22870"/>
                      <a:pt x="-4930" y="48143"/>
                      <a:pt x="8970" y="65202"/>
                    </a:cubicBezTo>
                    <a:cubicBezTo>
                      <a:pt x="22870" y="82261"/>
                      <a:pt x="48143" y="84789"/>
                      <a:pt x="65202" y="70889"/>
                    </a:cubicBezTo>
                    <a:cubicBezTo>
                      <a:pt x="82262" y="56989"/>
                      <a:pt x="84789" y="31716"/>
                      <a:pt x="70889" y="14657"/>
                    </a:cubicBezTo>
                    <a:close/>
                  </a:path>
                </a:pathLst>
              </a:custGeom>
              <a:grpFill/>
              <a:ln w="63120" cap="flat">
                <a:noFill/>
                <a:prstDash val="solid"/>
                <a:miter/>
              </a:ln>
            </p:spPr>
            <p:txBody>
              <a:bodyPr rtlCol="0" anchor="ctr"/>
              <a:lstStyle/>
              <a:p>
                <a:endParaRPr lang="en-GB"/>
              </a:p>
            </p:txBody>
          </p:sp>
          <p:sp>
            <p:nvSpPr>
              <p:cNvPr id="1815" name="Freeform: Shape 1814">
                <a:extLst>
                  <a:ext uri="{FF2B5EF4-FFF2-40B4-BE49-F238E27FC236}">
                    <a16:creationId xmlns:a16="http://schemas.microsoft.com/office/drawing/2014/main" id="{BDD1E01D-8B7E-4C85-B3EF-10FC1FE60A49}"/>
                  </a:ext>
                </a:extLst>
              </p:cNvPr>
              <p:cNvSpPr/>
              <p:nvPr/>
            </p:nvSpPr>
            <p:spPr>
              <a:xfrm>
                <a:off x="7157661" y="2528214"/>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7"/>
                      <a:pt x="14108" y="103195"/>
                    </a:cubicBezTo>
                    <a:cubicBezTo>
                      <a:pt x="36222" y="130363"/>
                      <a:pt x="76027" y="134786"/>
                      <a:pt x="103195" y="112672"/>
                    </a:cubicBezTo>
                    <a:cubicBezTo>
                      <a:pt x="130364" y="90559"/>
                      <a:pt x="134786" y="50754"/>
                      <a:pt x="112672" y="23586"/>
                    </a:cubicBezTo>
                    <a:close/>
                  </a:path>
                </a:pathLst>
              </a:custGeom>
              <a:grpFill/>
              <a:ln w="63120" cap="flat">
                <a:noFill/>
                <a:prstDash val="solid"/>
                <a:miter/>
              </a:ln>
            </p:spPr>
            <p:txBody>
              <a:bodyPr rtlCol="0" anchor="ctr"/>
              <a:lstStyle/>
              <a:p>
                <a:endParaRPr lang="en-GB"/>
              </a:p>
            </p:txBody>
          </p:sp>
          <p:sp>
            <p:nvSpPr>
              <p:cNvPr id="1816" name="Freeform: Shape 1815">
                <a:extLst>
                  <a:ext uri="{FF2B5EF4-FFF2-40B4-BE49-F238E27FC236}">
                    <a16:creationId xmlns:a16="http://schemas.microsoft.com/office/drawing/2014/main" id="{9029121E-D7E9-496F-A3E5-F6EEDB78B697}"/>
                  </a:ext>
                </a:extLst>
              </p:cNvPr>
              <p:cNvSpPr/>
              <p:nvPr/>
            </p:nvSpPr>
            <p:spPr>
              <a:xfrm>
                <a:off x="6522049" y="3271236"/>
                <a:ext cx="126780" cy="126780"/>
              </a:xfrm>
              <a:custGeom>
                <a:avLst/>
                <a:gdLst>
                  <a:gd name="connsiteX0" fmla="*/ 112672 w 126780"/>
                  <a:gd name="connsiteY0" fmla="*/ 23586 h 126780"/>
                  <a:gd name="connsiteX1" fmla="*/ 23586 w 126780"/>
                  <a:gd name="connsiteY1" fmla="*/ 14108 h 126780"/>
                  <a:gd name="connsiteX2" fmla="*/ 14108 w 126780"/>
                  <a:gd name="connsiteY2" fmla="*/ 103195 h 126780"/>
                  <a:gd name="connsiteX3" fmla="*/ 103195 w 126780"/>
                  <a:gd name="connsiteY3" fmla="*/ 112672 h 126780"/>
                  <a:gd name="connsiteX4" fmla="*/ 112672 w 126780"/>
                  <a:gd name="connsiteY4" fmla="*/ 23586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26780">
                    <a:moveTo>
                      <a:pt x="112672" y="23586"/>
                    </a:moveTo>
                    <a:cubicBezTo>
                      <a:pt x="90559" y="-3583"/>
                      <a:pt x="50754" y="-8005"/>
                      <a:pt x="23586" y="14108"/>
                    </a:cubicBezTo>
                    <a:cubicBezTo>
                      <a:pt x="-3583" y="36222"/>
                      <a:pt x="-8005" y="76026"/>
                      <a:pt x="14108" y="103195"/>
                    </a:cubicBezTo>
                    <a:cubicBezTo>
                      <a:pt x="36222" y="130363"/>
                      <a:pt x="76027" y="134786"/>
                      <a:pt x="103195" y="112672"/>
                    </a:cubicBezTo>
                    <a:cubicBezTo>
                      <a:pt x="130363" y="90559"/>
                      <a:pt x="134786" y="50754"/>
                      <a:pt x="112672" y="23586"/>
                    </a:cubicBezTo>
                    <a:close/>
                  </a:path>
                </a:pathLst>
              </a:custGeom>
              <a:grpFill/>
              <a:ln w="63120" cap="flat">
                <a:noFill/>
                <a:prstDash val="solid"/>
                <a:miter/>
              </a:ln>
            </p:spPr>
            <p:txBody>
              <a:bodyPr rtlCol="0" anchor="ctr"/>
              <a:lstStyle/>
              <a:p>
                <a:endParaRPr lang="en-GB"/>
              </a:p>
            </p:txBody>
          </p:sp>
          <p:sp>
            <p:nvSpPr>
              <p:cNvPr id="1817" name="Freeform: Shape 1816">
                <a:extLst>
                  <a:ext uri="{FF2B5EF4-FFF2-40B4-BE49-F238E27FC236}">
                    <a16:creationId xmlns:a16="http://schemas.microsoft.com/office/drawing/2014/main" id="{6F21E597-2CEF-4960-A0C2-3B8764EFCA3E}"/>
                  </a:ext>
                </a:extLst>
              </p:cNvPr>
              <p:cNvSpPr/>
              <p:nvPr/>
            </p:nvSpPr>
            <p:spPr>
              <a:xfrm>
                <a:off x="7154244" y="2270173"/>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1818" name="Freeform: Shape 1817">
                <a:extLst>
                  <a:ext uri="{FF2B5EF4-FFF2-40B4-BE49-F238E27FC236}">
                    <a16:creationId xmlns:a16="http://schemas.microsoft.com/office/drawing/2014/main" id="{388D2A07-EFC8-4C06-A9D8-0BAB37844162}"/>
                  </a:ext>
                </a:extLst>
              </p:cNvPr>
              <p:cNvSpPr/>
              <p:nvPr/>
            </p:nvSpPr>
            <p:spPr>
              <a:xfrm>
                <a:off x="6356886" y="1045072"/>
                <a:ext cx="100759" cy="100759"/>
              </a:xfrm>
              <a:custGeom>
                <a:avLst/>
                <a:gdLst>
                  <a:gd name="connsiteX0" fmla="*/ 89553 w 100759"/>
                  <a:gd name="connsiteY0" fmla="*/ 18789 h 100759"/>
                  <a:gd name="connsiteX1" fmla="*/ 18789 w 100759"/>
                  <a:gd name="connsiteY1" fmla="*/ 11207 h 100759"/>
                  <a:gd name="connsiteX2" fmla="*/ 11207 w 100759"/>
                  <a:gd name="connsiteY2" fmla="*/ 81971 h 100759"/>
                  <a:gd name="connsiteX3" fmla="*/ 81971 w 100759"/>
                  <a:gd name="connsiteY3" fmla="*/ 89553 h 100759"/>
                  <a:gd name="connsiteX4" fmla="*/ 89553 w 100759"/>
                  <a:gd name="connsiteY4" fmla="*/ 18789 h 1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 h="100759">
                    <a:moveTo>
                      <a:pt x="89553" y="18789"/>
                    </a:moveTo>
                    <a:cubicBezTo>
                      <a:pt x="71862" y="-2693"/>
                      <a:pt x="40271" y="-6484"/>
                      <a:pt x="18789" y="11207"/>
                    </a:cubicBezTo>
                    <a:cubicBezTo>
                      <a:pt x="-2693" y="28898"/>
                      <a:pt x="-6484" y="60489"/>
                      <a:pt x="11207" y="81971"/>
                    </a:cubicBezTo>
                    <a:cubicBezTo>
                      <a:pt x="28898" y="103453"/>
                      <a:pt x="60489" y="107244"/>
                      <a:pt x="81971" y="89553"/>
                    </a:cubicBezTo>
                    <a:cubicBezTo>
                      <a:pt x="103453" y="71862"/>
                      <a:pt x="107244" y="40271"/>
                      <a:pt x="89553" y="18789"/>
                    </a:cubicBezTo>
                    <a:close/>
                  </a:path>
                </a:pathLst>
              </a:custGeom>
              <a:grpFill/>
              <a:ln w="63120" cap="flat">
                <a:noFill/>
                <a:prstDash val="solid"/>
                <a:miter/>
              </a:ln>
            </p:spPr>
            <p:txBody>
              <a:bodyPr rtlCol="0" anchor="ctr"/>
              <a:lstStyle/>
              <a:p>
                <a:endParaRPr lang="en-GB"/>
              </a:p>
            </p:txBody>
          </p:sp>
          <p:sp>
            <p:nvSpPr>
              <p:cNvPr id="1819" name="Freeform: Shape 1818">
                <a:extLst>
                  <a:ext uri="{FF2B5EF4-FFF2-40B4-BE49-F238E27FC236}">
                    <a16:creationId xmlns:a16="http://schemas.microsoft.com/office/drawing/2014/main" id="{6F0C2B02-8932-48FD-BDA0-658917FFDDE2}"/>
                  </a:ext>
                </a:extLst>
              </p:cNvPr>
              <p:cNvSpPr/>
              <p:nvPr/>
            </p:nvSpPr>
            <p:spPr>
              <a:xfrm>
                <a:off x="6993555" y="800982"/>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1"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1820" name="Freeform: Shape 1819">
                <a:extLst>
                  <a:ext uri="{FF2B5EF4-FFF2-40B4-BE49-F238E27FC236}">
                    <a16:creationId xmlns:a16="http://schemas.microsoft.com/office/drawing/2014/main" id="{53FC6FA7-7764-473C-A726-CE57C12CFE34}"/>
                  </a:ext>
                </a:extLst>
              </p:cNvPr>
              <p:cNvSpPr/>
              <p:nvPr/>
            </p:nvSpPr>
            <p:spPr>
              <a:xfrm>
                <a:off x="6970177" y="1593917"/>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0"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1821" name="Freeform: Shape 1820">
                <a:extLst>
                  <a:ext uri="{FF2B5EF4-FFF2-40B4-BE49-F238E27FC236}">
                    <a16:creationId xmlns:a16="http://schemas.microsoft.com/office/drawing/2014/main" id="{4F36359E-CD76-47B0-8BA4-2E88B2EB8DA5}"/>
                  </a:ext>
                </a:extLst>
              </p:cNvPr>
              <p:cNvSpPr/>
              <p:nvPr/>
            </p:nvSpPr>
            <p:spPr>
              <a:xfrm>
                <a:off x="6999967" y="2843754"/>
                <a:ext cx="64339" cy="64604"/>
              </a:xfrm>
              <a:custGeom>
                <a:avLst/>
                <a:gdLst>
                  <a:gd name="connsiteX0" fmla="*/ 57442 w 64339"/>
                  <a:gd name="connsiteY0" fmla="*/ 11951 h 64604"/>
                  <a:gd name="connsiteX1" fmla="*/ 11951 w 64339"/>
                  <a:gd name="connsiteY1" fmla="*/ 6897 h 64604"/>
                  <a:gd name="connsiteX2" fmla="*/ 6897 w 64339"/>
                  <a:gd name="connsiteY2" fmla="*/ 52388 h 64604"/>
                  <a:gd name="connsiteX3" fmla="*/ 52388 w 64339"/>
                  <a:gd name="connsiteY3" fmla="*/ 57442 h 64604"/>
                  <a:gd name="connsiteX4" fmla="*/ 57442 w 64339"/>
                  <a:gd name="connsiteY4" fmla="*/ 11951 h 6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39" h="64604">
                    <a:moveTo>
                      <a:pt x="57442" y="11951"/>
                    </a:moveTo>
                    <a:cubicBezTo>
                      <a:pt x="46070" y="-1949"/>
                      <a:pt x="25851" y="-3844"/>
                      <a:pt x="11951" y="6897"/>
                    </a:cubicBezTo>
                    <a:cubicBezTo>
                      <a:pt x="-1949" y="17638"/>
                      <a:pt x="-3844" y="38488"/>
                      <a:pt x="6897" y="52388"/>
                    </a:cubicBezTo>
                    <a:cubicBezTo>
                      <a:pt x="18270" y="66288"/>
                      <a:pt x="38488" y="68815"/>
                      <a:pt x="52388" y="57442"/>
                    </a:cubicBezTo>
                    <a:cubicBezTo>
                      <a:pt x="66288" y="46070"/>
                      <a:pt x="68183" y="25851"/>
                      <a:pt x="57442" y="11951"/>
                    </a:cubicBezTo>
                    <a:close/>
                  </a:path>
                </a:pathLst>
              </a:custGeom>
              <a:grpFill/>
              <a:ln w="63120" cap="flat">
                <a:noFill/>
                <a:prstDash val="solid"/>
                <a:miter/>
              </a:ln>
            </p:spPr>
            <p:txBody>
              <a:bodyPr rtlCol="0" anchor="ctr"/>
              <a:lstStyle/>
              <a:p>
                <a:endParaRPr lang="en-GB"/>
              </a:p>
            </p:txBody>
          </p:sp>
          <p:sp>
            <p:nvSpPr>
              <p:cNvPr id="1822" name="Freeform: Shape 1821">
                <a:extLst>
                  <a:ext uri="{FF2B5EF4-FFF2-40B4-BE49-F238E27FC236}">
                    <a16:creationId xmlns:a16="http://schemas.microsoft.com/office/drawing/2014/main" id="{6F68418C-4B85-4627-99C4-79839F8840FB}"/>
                  </a:ext>
                </a:extLst>
              </p:cNvPr>
              <p:cNvSpPr/>
              <p:nvPr/>
            </p:nvSpPr>
            <p:spPr>
              <a:xfrm>
                <a:off x="7142463" y="3474217"/>
                <a:ext cx="130439" cy="130237"/>
              </a:xfrm>
              <a:custGeom>
                <a:avLst/>
                <a:gdLst>
                  <a:gd name="connsiteX0" fmla="*/ 115866 w 130439"/>
                  <a:gd name="connsiteY0" fmla="*/ 24050 h 130237"/>
                  <a:gd name="connsiteX1" fmla="*/ 24252 w 130439"/>
                  <a:gd name="connsiteY1" fmla="*/ 14573 h 130237"/>
                  <a:gd name="connsiteX2" fmla="*/ 14775 w 130439"/>
                  <a:gd name="connsiteY2" fmla="*/ 106187 h 130237"/>
                  <a:gd name="connsiteX3" fmla="*/ 106389 w 130439"/>
                  <a:gd name="connsiteY3" fmla="*/ 115664 h 130237"/>
                  <a:gd name="connsiteX4" fmla="*/ 115866 w 130439"/>
                  <a:gd name="connsiteY4" fmla="*/ 24050 h 13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39" h="130237">
                    <a:moveTo>
                      <a:pt x="115866" y="24050"/>
                    </a:moveTo>
                    <a:cubicBezTo>
                      <a:pt x="93121" y="-3750"/>
                      <a:pt x="52684" y="-8172"/>
                      <a:pt x="24252" y="14573"/>
                    </a:cubicBezTo>
                    <a:cubicBezTo>
                      <a:pt x="-4180" y="37319"/>
                      <a:pt x="-7971" y="77755"/>
                      <a:pt x="14775" y="106187"/>
                    </a:cubicBezTo>
                    <a:cubicBezTo>
                      <a:pt x="37520" y="133987"/>
                      <a:pt x="77957" y="138410"/>
                      <a:pt x="106389" y="115664"/>
                    </a:cubicBezTo>
                    <a:cubicBezTo>
                      <a:pt x="134189" y="92919"/>
                      <a:pt x="138612" y="52482"/>
                      <a:pt x="115866" y="24050"/>
                    </a:cubicBezTo>
                    <a:close/>
                  </a:path>
                </a:pathLst>
              </a:custGeom>
              <a:grpFill/>
              <a:ln w="63120" cap="flat">
                <a:noFill/>
                <a:prstDash val="solid"/>
                <a:miter/>
              </a:ln>
            </p:spPr>
            <p:txBody>
              <a:bodyPr rtlCol="0" anchor="ctr"/>
              <a:lstStyle/>
              <a:p>
                <a:endParaRPr lang="en-GB"/>
              </a:p>
            </p:txBody>
          </p:sp>
          <p:sp>
            <p:nvSpPr>
              <p:cNvPr id="1823" name="Freeform: Shape 1822">
                <a:extLst>
                  <a:ext uri="{FF2B5EF4-FFF2-40B4-BE49-F238E27FC236}">
                    <a16:creationId xmlns:a16="http://schemas.microsoft.com/office/drawing/2014/main" id="{18CBB1D3-B9F8-4E9A-AAF3-3822B0E6FE1F}"/>
                  </a:ext>
                </a:extLst>
              </p:cNvPr>
              <p:cNvSpPr/>
              <p:nvPr/>
            </p:nvSpPr>
            <p:spPr>
              <a:xfrm>
                <a:off x="6338777" y="3451261"/>
                <a:ext cx="195105" cy="195105"/>
              </a:xfrm>
              <a:custGeom>
                <a:avLst/>
                <a:gdLst>
                  <a:gd name="connsiteX0" fmla="*/ 173372 w 195105"/>
                  <a:gd name="connsiteY0" fmla="*/ 36266 h 195105"/>
                  <a:gd name="connsiteX1" fmla="*/ 36266 w 195105"/>
                  <a:gd name="connsiteY1" fmla="*/ 21734 h 195105"/>
                  <a:gd name="connsiteX2" fmla="*/ 21734 w 195105"/>
                  <a:gd name="connsiteY2" fmla="*/ 158840 h 195105"/>
                  <a:gd name="connsiteX3" fmla="*/ 158840 w 195105"/>
                  <a:gd name="connsiteY3" fmla="*/ 173371 h 195105"/>
                  <a:gd name="connsiteX4" fmla="*/ 173372 w 195105"/>
                  <a:gd name="connsiteY4" fmla="*/ 36266 h 195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5" h="195105">
                    <a:moveTo>
                      <a:pt x="173372" y="36266"/>
                    </a:moveTo>
                    <a:cubicBezTo>
                      <a:pt x="139253" y="-5434"/>
                      <a:pt x="77967" y="-12384"/>
                      <a:pt x="36266" y="21734"/>
                    </a:cubicBezTo>
                    <a:cubicBezTo>
                      <a:pt x="-5434" y="55853"/>
                      <a:pt x="-12384" y="117139"/>
                      <a:pt x="21734" y="158840"/>
                    </a:cubicBezTo>
                    <a:cubicBezTo>
                      <a:pt x="55853" y="200539"/>
                      <a:pt x="117139" y="207490"/>
                      <a:pt x="158840" y="173371"/>
                    </a:cubicBezTo>
                    <a:cubicBezTo>
                      <a:pt x="200540" y="139253"/>
                      <a:pt x="207490" y="77967"/>
                      <a:pt x="173372" y="36266"/>
                    </a:cubicBezTo>
                    <a:close/>
                  </a:path>
                </a:pathLst>
              </a:custGeom>
              <a:grpFill/>
              <a:ln w="63120" cap="flat">
                <a:noFill/>
                <a:prstDash val="solid"/>
                <a:miter/>
              </a:ln>
            </p:spPr>
            <p:txBody>
              <a:bodyPr rtlCol="0" anchor="ctr"/>
              <a:lstStyle/>
              <a:p>
                <a:endParaRPr lang="en-GB"/>
              </a:p>
            </p:txBody>
          </p:sp>
          <p:sp>
            <p:nvSpPr>
              <p:cNvPr id="1824" name="Freeform: Shape 1823">
                <a:extLst>
                  <a:ext uri="{FF2B5EF4-FFF2-40B4-BE49-F238E27FC236}">
                    <a16:creationId xmlns:a16="http://schemas.microsoft.com/office/drawing/2014/main" id="{28D6ABFB-4AF5-403A-9CA9-CFED73A40905}"/>
                  </a:ext>
                </a:extLst>
              </p:cNvPr>
              <p:cNvSpPr/>
              <p:nvPr/>
            </p:nvSpPr>
            <p:spPr>
              <a:xfrm>
                <a:off x="6517793" y="406725"/>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287" y="-3750"/>
                      <a:pt x="51851" y="-8172"/>
                      <a:pt x="24050" y="14573"/>
                    </a:cubicBezTo>
                    <a:cubicBezTo>
                      <a:pt x="-3750" y="37319"/>
                      <a:pt x="-8172" y="77755"/>
                      <a:pt x="14573" y="105555"/>
                    </a:cubicBezTo>
                    <a:cubicBezTo>
                      <a:pt x="37319" y="133356"/>
                      <a:pt x="77755" y="137778"/>
                      <a:pt x="105555" y="115033"/>
                    </a:cubicBezTo>
                    <a:cubicBezTo>
                      <a:pt x="133355" y="92287"/>
                      <a:pt x="137778" y="51851"/>
                      <a:pt x="115033" y="24050"/>
                    </a:cubicBezTo>
                    <a:close/>
                  </a:path>
                </a:pathLst>
              </a:custGeom>
              <a:grpFill/>
              <a:ln w="63120" cap="flat">
                <a:noFill/>
                <a:prstDash val="solid"/>
                <a:miter/>
              </a:ln>
            </p:spPr>
            <p:txBody>
              <a:bodyPr rtlCol="0" anchor="ctr"/>
              <a:lstStyle/>
              <a:p>
                <a:endParaRPr lang="en-GB"/>
              </a:p>
            </p:txBody>
          </p:sp>
          <p:sp>
            <p:nvSpPr>
              <p:cNvPr id="1825" name="Freeform: Shape 1824">
                <a:extLst>
                  <a:ext uri="{FF2B5EF4-FFF2-40B4-BE49-F238E27FC236}">
                    <a16:creationId xmlns:a16="http://schemas.microsoft.com/office/drawing/2014/main" id="{D3C6EC0E-0B34-4F0F-A1FB-D96E458DF3D7}"/>
                  </a:ext>
                </a:extLst>
              </p:cNvPr>
              <p:cNvSpPr/>
              <p:nvPr/>
            </p:nvSpPr>
            <p:spPr>
              <a:xfrm>
                <a:off x="6544200" y="2057544"/>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1826" name="Freeform: Shape 1825">
                <a:extLst>
                  <a:ext uri="{FF2B5EF4-FFF2-40B4-BE49-F238E27FC236}">
                    <a16:creationId xmlns:a16="http://schemas.microsoft.com/office/drawing/2014/main" id="{6EBED719-0229-4A5C-8F7B-F16204EF195B}"/>
                  </a:ext>
                </a:extLst>
              </p:cNvPr>
              <p:cNvSpPr/>
              <p:nvPr/>
            </p:nvSpPr>
            <p:spPr>
              <a:xfrm>
                <a:off x="7006405" y="2062943"/>
                <a:ext cx="74208" cy="74208"/>
              </a:xfrm>
              <a:custGeom>
                <a:avLst/>
                <a:gdLst>
                  <a:gd name="connsiteX0" fmla="*/ 66168 w 74208"/>
                  <a:gd name="connsiteY0" fmla="*/ 13727 h 74208"/>
                  <a:gd name="connsiteX1" fmla="*/ 13727 w 74208"/>
                  <a:gd name="connsiteY1" fmla="*/ 8041 h 74208"/>
                  <a:gd name="connsiteX2" fmla="*/ 8041 w 74208"/>
                  <a:gd name="connsiteY2" fmla="*/ 60482 h 74208"/>
                  <a:gd name="connsiteX3" fmla="*/ 60482 w 74208"/>
                  <a:gd name="connsiteY3" fmla="*/ 66168 h 74208"/>
                  <a:gd name="connsiteX4" fmla="*/ 66168 w 74208"/>
                  <a:gd name="connsiteY4" fmla="*/ 13727 h 74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8" h="74208">
                    <a:moveTo>
                      <a:pt x="66168" y="13727"/>
                    </a:moveTo>
                    <a:cubicBezTo>
                      <a:pt x="53532" y="-2069"/>
                      <a:pt x="29522" y="-4596"/>
                      <a:pt x="13727" y="8041"/>
                    </a:cubicBezTo>
                    <a:cubicBezTo>
                      <a:pt x="-2069" y="20677"/>
                      <a:pt x="-4596" y="44686"/>
                      <a:pt x="8041" y="60482"/>
                    </a:cubicBezTo>
                    <a:cubicBezTo>
                      <a:pt x="20677" y="76277"/>
                      <a:pt x="44686" y="78804"/>
                      <a:pt x="60482" y="66168"/>
                    </a:cubicBezTo>
                    <a:cubicBezTo>
                      <a:pt x="76277" y="53532"/>
                      <a:pt x="78804" y="29522"/>
                      <a:pt x="66168" y="13727"/>
                    </a:cubicBezTo>
                    <a:close/>
                  </a:path>
                </a:pathLst>
              </a:custGeom>
              <a:grpFill/>
              <a:ln w="63120" cap="flat">
                <a:noFill/>
                <a:prstDash val="solid"/>
                <a:miter/>
              </a:ln>
            </p:spPr>
            <p:txBody>
              <a:bodyPr rtlCol="0" anchor="ctr"/>
              <a:lstStyle/>
              <a:p>
                <a:endParaRPr lang="en-GB"/>
              </a:p>
            </p:txBody>
          </p:sp>
          <p:sp>
            <p:nvSpPr>
              <p:cNvPr id="1827" name="Freeform: Shape 1826">
                <a:extLst>
                  <a:ext uri="{FF2B5EF4-FFF2-40B4-BE49-F238E27FC236}">
                    <a16:creationId xmlns:a16="http://schemas.microsoft.com/office/drawing/2014/main" id="{CA9CE8A5-9904-4889-ACD3-25E612E958F5}"/>
                  </a:ext>
                </a:extLst>
              </p:cNvPr>
              <p:cNvSpPr/>
              <p:nvPr/>
            </p:nvSpPr>
            <p:spPr>
              <a:xfrm>
                <a:off x="6559995" y="283278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1828" name="Freeform: Shape 1827">
                <a:extLst>
                  <a:ext uri="{FF2B5EF4-FFF2-40B4-BE49-F238E27FC236}">
                    <a16:creationId xmlns:a16="http://schemas.microsoft.com/office/drawing/2014/main" id="{28DB6794-E5D1-45AF-B477-2BE572E14B1C}"/>
                  </a:ext>
                </a:extLst>
              </p:cNvPr>
              <p:cNvSpPr/>
              <p:nvPr/>
            </p:nvSpPr>
            <p:spPr>
              <a:xfrm>
                <a:off x="6494416" y="824991"/>
                <a:ext cx="129605" cy="129605"/>
              </a:xfrm>
              <a:custGeom>
                <a:avLst/>
                <a:gdLst>
                  <a:gd name="connsiteX0" fmla="*/ 115033 w 129605"/>
                  <a:gd name="connsiteY0" fmla="*/ 24050 h 129605"/>
                  <a:gd name="connsiteX1" fmla="*/ 24050 w 129605"/>
                  <a:gd name="connsiteY1" fmla="*/ 14573 h 129605"/>
                  <a:gd name="connsiteX2" fmla="*/ 14573 w 129605"/>
                  <a:gd name="connsiteY2" fmla="*/ 105555 h 129605"/>
                  <a:gd name="connsiteX3" fmla="*/ 105555 w 129605"/>
                  <a:gd name="connsiteY3" fmla="*/ 115033 h 129605"/>
                  <a:gd name="connsiteX4" fmla="*/ 115033 w 129605"/>
                  <a:gd name="connsiteY4" fmla="*/ 24050 h 1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5" h="129605">
                    <a:moveTo>
                      <a:pt x="115033" y="24050"/>
                    </a:moveTo>
                    <a:cubicBezTo>
                      <a:pt x="92919" y="-3750"/>
                      <a:pt x="51851" y="-8172"/>
                      <a:pt x="24050" y="14573"/>
                    </a:cubicBezTo>
                    <a:cubicBezTo>
                      <a:pt x="-3750" y="36687"/>
                      <a:pt x="-8172" y="77755"/>
                      <a:pt x="14573" y="105555"/>
                    </a:cubicBezTo>
                    <a:cubicBezTo>
                      <a:pt x="36687" y="133355"/>
                      <a:pt x="77755" y="137778"/>
                      <a:pt x="105555" y="115033"/>
                    </a:cubicBezTo>
                    <a:cubicBezTo>
                      <a:pt x="133356" y="92919"/>
                      <a:pt x="137778" y="51851"/>
                      <a:pt x="115033" y="24050"/>
                    </a:cubicBezTo>
                    <a:close/>
                  </a:path>
                </a:pathLst>
              </a:custGeom>
              <a:grpFill/>
              <a:ln w="63120" cap="flat">
                <a:noFill/>
                <a:prstDash val="solid"/>
                <a:miter/>
              </a:ln>
            </p:spPr>
            <p:txBody>
              <a:bodyPr rtlCol="0" anchor="ctr"/>
              <a:lstStyle/>
              <a:p>
                <a:endParaRPr lang="en-GB"/>
              </a:p>
            </p:txBody>
          </p:sp>
          <p:sp>
            <p:nvSpPr>
              <p:cNvPr id="1829" name="Freeform: Shape 1828">
                <a:extLst>
                  <a:ext uri="{FF2B5EF4-FFF2-40B4-BE49-F238E27FC236}">
                    <a16:creationId xmlns:a16="http://schemas.microsoft.com/office/drawing/2014/main" id="{F1DBAACD-DA69-40A9-9228-AEB6FAC8D5C0}"/>
                  </a:ext>
                </a:extLst>
              </p:cNvPr>
              <p:cNvSpPr/>
              <p:nvPr/>
            </p:nvSpPr>
            <p:spPr>
              <a:xfrm>
                <a:off x="6366658" y="134105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0"/>
                      <a:pt x="-5515" y="51349"/>
                      <a:pt x="9649" y="69672"/>
                    </a:cubicBezTo>
                    <a:cubicBezTo>
                      <a:pt x="24181" y="87995"/>
                      <a:pt x="51349" y="91154"/>
                      <a:pt x="69672" y="75990"/>
                    </a:cubicBezTo>
                    <a:cubicBezTo>
                      <a:pt x="87995" y="61458"/>
                      <a:pt x="91154" y="34290"/>
                      <a:pt x="75990" y="15967"/>
                    </a:cubicBezTo>
                    <a:close/>
                  </a:path>
                </a:pathLst>
              </a:custGeom>
              <a:grpFill/>
              <a:ln w="63120" cap="flat">
                <a:noFill/>
                <a:prstDash val="solid"/>
                <a:miter/>
              </a:ln>
            </p:spPr>
            <p:txBody>
              <a:bodyPr rtlCol="0" anchor="ctr"/>
              <a:lstStyle/>
              <a:p>
                <a:endParaRPr lang="en-GB"/>
              </a:p>
            </p:txBody>
          </p:sp>
          <p:sp>
            <p:nvSpPr>
              <p:cNvPr id="1830" name="Freeform: Shape 1829">
                <a:extLst>
                  <a:ext uri="{FF2B5EF4-FFF2-40B4-BE49-F238E27FC236}">
                    <a16:creationId xmlns:a16="http://schemas.microsoft.com/office/drawing/2014/main" id="{B68C106B-701C-4E9C-91A5-C36035B279D8}"/>
                  </a:ext>
                </a:extLst>
              </p:cNvPr>
              <p:cNvSpPr/>
              <p:nvPr/>
            </p:nvSpPr>
            <p:spPr>
              <a:xfrm>
                <a:off x="7128002" y="210099"/>
                <a:ext cx="85638" cy="85638"/>
              </a:xfrm>
              <a:custGeom>
                <a:avLst/>
                <a:gdLst>
                  <a:gd name="connsiteX0" fmla="*/ 75990 w 85638"/>
                  <a:gd name="connsiteY0" fmla="*/ 15967 h 85638"/>
                  <a:gd name="connsiteX1" fmla="*/ 15967 w 85638"/>
                  <a:gd name="connsiteY1" fmla="*/ 9649 h 85638"/>
                  <a:gd name="connsiteX2" fmla="*/ 9649 w 85638"/>
                  <a:gd name="connsiteY2" fmla="*/ 69672 h 85638"/>
                  <a:gd name="connsiteX3" fmla="*/ 69672 w 85638"/>
                  <a:gd name="connsiteY3" fmla="*/ 75990 h 85638"/>
                  <a:gd name="connsiteX4" fmla="*/ 75990 w 85638"/>
                  <a:gd name="connsiteY4" fmla="*/ 15967 h 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8" h="85638">
                    <a:moveTo>
                      <a:pt x="75990" y="15967"/>
                    </a:moveTo>
                    <a:cubicBezTo>
                      <a:pt x="61458" y="-2356"/>
                      <a:pt x="34290" y="-5515"/>
                      <a:pt x="15967" y="9649"/>
                    </a:cubicBezTo>
                    <a:cubicBezTo>
                      <a:pt x="-2356" y="24181"/>
                      <a:pt x="-5515" y="51349"/>
                      <a:pt x="9649" y="69672"/>
                    </a:cubicBezTo>
                    <a:cubicBezTo>
                      <a:pt x="24181" y="87995"/>
                      <a:pt x="51349" y="91154"/>
                      <a:pt x="69672" y="75990"/>
                    </a:cubicBezTo>
                    <a:cubicBezTo>
                      <a:pt x="87994" y="60826"/>
                      <a:pt x="91154" y="34290"/>
                      <a:pt x="75990" y="15967"/>
                    </a:cubicBezTo>
                    <a:close/>
                  </a:path>
                </a:pathLst>
              </a:custGeom>
              <a:grpFill/>
              <a:ln w="63120" cap="flat">
                <a:noFill/>
                <a:prstDash val="solid"/>
                <a:miter/>
              </a:ln>
            </p:spPr>
            <p:txBody>
              <a:bodyPr rtlCol="0" anchor="ctr"/>
              <a:lstStyle/>
              <a:p>
                <a:endParaRPr lang="en-GB"/>
              </a:p>
            </p:txBody>
          </p:sp>
          <p:sp>
            <p:nvSpPr>
              <p:cNvPr id="1831" name="Freeform: Shape 1830">
                <a:extLst>
                  <a:ext uri="{FF2B5EF4-FFF2-40B4-BE49-F238E27FC236}">
                    <a16:creationId xmlns:a16="http://schemas.microsoft.com/office/drawing/2014/main" id="{1EC3AED2-FAB2-4998-A80B-65AF2FB07887}"/>
                  </a:ext>
                </a:extLst>
              </p:cNvPr>
              <p:cNvSpPr/>
              <p:nvPr/>
            </p:nvSpPr>
            <p:spPr>
              <a:xfrm>
                <a:off x="7142290" y="1309223"/>
                <a:ext cx="155628" cy="155628"/>
              </a:xfrm>
              <a:custGeom>
                <a:avLst/>
                <a:gdLst>
                  <a:gd name="connsiteX0" fmla="*/ 138153 w 155628"/>
                  <a:gd name="connsiteY0" fmla="*/ 28848 h 155628"/>
                  <a:gd name="connsiteX1" fmla="*/ 28848 w 155628"/>
                  <a:gd name="connsiteY1" fmla="*/ 17475 h 155628"/>
                  <a:gd name="connsiteX2" fmla="*/ 17475 w 155628"/>
                  <a:gd name="connsiteY2" fmla="*/ 126780 h 155628"/>
                  <a:gd name="connsiteX3" fmla="*/ 126780 w 155628"/>
                  <a:gd name="connsiteY3" fmla="*/ 138153 h 155628"/>
                  <a:gd name="connsiteX4" fmla="*/ 138153 w 155628"/>
                  <a:gd name="connsiteY4" fmla="*/ 28848 h 15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28" h="155628">
                    <a:moveTo>
                      <a:pt x="138153" y="28848"/>
                    </a:moveTo>
                    <a:cubicBezTo>
                      <a:pt x="110985" y="-4639"/>
                      <a:pt x="62335" y="-9693"/>
                      <a:pt x="28848" y="17475"/>
                    </a:cubicBezTo>
                    <a:cubicBezTo>
                      <a:pt x="-4639" y="44643"/>
                      <a:pt x="-9693" y="93294"/>
                      <a:pt x="17475" y="126780"/>
                    </a:cubicBezTo>
                    <a:cubicBezTo>
                      <a:pt x="44643" y="160267"/>
                      <a:pt x="93294" y="165321"/>
                      <a:pt x="126780" y="138153"/>
                    </a:cubicBezTo>
                    <a:cubicBezTo>
                      <a:pt x="160267" y="110985"/>
                      <a:pt x="165321" y="62334"/>
                      <a:pt x="138153" y="28848"/>
                    </a:cubicBezTo>
                    <a:close/>
                  </a:path>
                </a:pathLst>
              </a:custGeom>
              <a:grpFill/>
              <a:ln w="63120" cap="flat">
                <a:noFill/>
                <a:prstDash val="solid"/>
                <a:miter/>
              </a:ln>
            </p:spPr>
            <p:txBody>
              <a:bodyPr rtlCol="0" anchor="ctr"/>
              <a:lstStyle/>
              <a:p>
                <a:endParaRPr lang="en-GB"/>
              </a:p>
            </p:txBody>
          </p:sp>
          <p:sp>
            <p:nvSpPr>
              <p:cNvPr id="1832" name="Freeform: Shape 1831">
                <a:extLst>
                  <a:ext uri="{FF2B5EF4-FFF2-40B4-BE49-F238E27FC236}">
                    <a16:creationId xmlns:a16="http://schemas.microsoft.com/office/drawing/2014/main" id="{FB10720B-7D40-4531-9874-4D28127A290C}"/>
                  </a:ext>
                </a:extLst>
              </p:cNvPr>
              <p:cNvSpPr/>
              <p:nvPr/>
            </p:nvSpPr>
            <p:spPr>
              <a:xfrm>
                <a:off x="6380303" y="2249363"/>
                <a:ext cx="121529" cy="121529"/>
              </a:xfrm>
              <a:custGeom>
                <a:avLst/>
                <a:gdLst>
                  <a:gd name="connsiteX0" fmla="*/ 107835 w 121529"/>
                  <a:gd name="connsiteY0" fmla="*/ 22539 h 121529"/>
                  <a:gd name="connsiteX1" fmla="*/ 22539 w 121529"/>
                  <a:gd name="connsiteY1" fmla="*/ 13694 h 121529"/>
                  <a:gd name="connsiteX2" fmla="*/ 13694 w 121529"/>
                  <a:gd name="connsiteY2" fmla="*/ 98990 h 121529"/>
                  <a:gd name="connsiteX3" fmla="*/ 98990 w 121529"/>
                  <a:gd name="connsiteY3" fmla="*/ 107835 h 121529"/>
                  <a:gd name="connsiteX4" fmla="*/ 107835 w 121529"/>
                  <a:gd name="connsiteY4" fmla="*/ 22539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39"/>
                    </a:moveTo>
                    <a:cubicBezTo>
                      <a:pt x="86985" y="-3365"/>
                      <a:pt x="48444" y="-7788"/>
                      <a:pt x="22539" y="13694"/>
                    </a:cubicBezTo>
                    <a:cubicBezTo>
                      <a:pt x="-3365" y="34544"/>
                      <a:pt x="-7788" y="73085"/>
                      <a:pt x="13694" y="98990"/>
                    </a:cubicBezTo>
                    <a:cubicBezTo>
                      <a:pt x="34544" y="124894"/>
                      <a:pt x="73085" y="129317"/>
                      <a:pt x="98990" y="107835"/>
                    </a:cubicBezTo>
                    <a:cubicBezTo>
                      <a:pt x="124895" y="86985"/>
                      <a:pt x="129317" y="48444"/>
                      <a:pt x="107835" y="22539"/>
                    </a:cubicBezTo>
                    <a:close/>
                  </a:path>
                </a:pathLst>
              </a:custGeom>
              <a:grpFill/>
              <a:ln w="63120" cap="flat">
                <a:noFill/>
                <a:prstDash val="solid"/>
                <a:miter/>
              </a:ln>
            </p:spPr>
            <p:txBody>
              <a:bodyPr rtlCol="0" anchor="ctr"/>
              <a:lstStyle/>
              <a:p>
                <a:endParaRPr lang="en-GB"/>
              </a:p>
            </p:txBody>
          </p:sp>
          <p:sp>
            <p:nvSpPr>
              <p:cNvPr id="1833" name="Freeform: Shape 1832">
                <a:extLst>
                  <a:ext uri="{FF2B5EF4-FFF2-40B4-BE49-F238E27FC236}">
                    <a16:creationId xmlns:a16="http://schemas.microsoft.com/office/drawing/2014/main" id="{1695052A-15C3-4F70-8BC3-E0884AADCD3F}"/>
                  </a:ext>
                </a:extLst>
              </p:cNvPr>
              <p:cNvSpPr/>
              <p:nvPr/>
            </p:nvSpPr>
            <p:spPr>
              <a:xfrm>
                <a:off x="6992538" y="3269755"/>
                <a:ext cx="121529" cy="121529"/>
              </a:xfrm>
              <a:custGeom>
                <a:avLst/>
                <a:gdLst>
                  <a:gd name="connsiteX0" fmla="*/ 107835 w 121529"/>
                  <a:gd name="connsiteY0" fmla="*/ 22540 h 121529"/>
                  <a:gd name="connsiteX1" fmla="*/ 22540 w 121529"/>
                  <a:gd name="connsiteY1" fmla="*/ 13694 h 121529"/>
                  <a:gd name="connsiteX2" fmla="*/ 13694 w 121529"/>
                  <a:gd name="connsiteY2" fmla="*/ 98990 h 121529"/>
                  <a:gd name="connsiteX3" fmla="*/ 98990 w 121529"/>
                  <a:gd name="connsiteY3" fmla="*/ 107835 h 121529"/>
                  <a:gd name="connsiteX4" fmla="*/ 107835 w 121529"/>
                  <a:gd name="connsiteY4" fmla="*/ 22540 h 1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9" h="121529">
                    <a:moveTo>
                      <a:pt x="107835" y="22540"/>
                    </a:moveTo>
                    <a:cubicBezTo>
                      <a:pt x="86985" y="-3365"/>
                      <a:pt x="48444" y="-7788"/>
                      <a:pt x="22540" y="13694"/>
                    </a:cubicBezTo>
                    <a:cubicBezTo>
                      <a:pt x="-3365" y="34544"/>
                      <a:pt x="-7788" y="73085"/>
                      <a:pt x="13694" y="98990"/>
                    </a:cubicBezTo>
                    <a:cubicBezTo>
                      <a:pt x="34544" y="124894"/>
                      <a:pt x="73085" y="129317"/>
                      <a:pt x="98990" y="107835"/>
                    </a:cubicBezTo>
                    <a:cubicBezTo>
                      <a:pt x="124895" y="86985"/>
                      <a:pt x="129317" y="48444"/>
                      <a:pt x="107835" y="22540"/>
                    </a:cubicBezTo>
                    <a:close/>
                  </a:path>
                </a:pathLst>
              </a:custGeom>
              <a:grpFill/>
              <a:ln w="63120" cap="flat">
                <a:noFill/>
                <a:prstDash val="solid"/>
                <a:miter/>
              </a:ln>
            </p:spPr>
            <p:txBody>
              <a:bodyPr rtlCol="0" anchor="ctr"/>
              <a:lstStyle/>
              <a:p>
                <a:endParaRPr lang="en-GB"/>
              </a:p>
            </p:txBody>
          </p:sp>
        </p:grpSp>
        <p:grpSp>
          <p:nvGrpSpPr>
            <p:cNvPr id="1766" name="Graphic 2">
              <a:extLst>
                <a:ext uri="{FF2B5EF4-FFF2-40B4-BE49-F238E27FC236}">
                  <a16:creationId xmlns:a16="http://schemas.microsoft.com/office/drawing/2014/main" id="{C943872A-FFF0-4E2D-A919-EF194B72CC0D}"/>
                </a:ext>
              </a:extLst>
            </p:cNvPr>
            <p:cNvGrpSpPr/>
            <p:nvPr/>
          </p:nvGrpSpPr>
          <p:grpSpPr>
            <a:xfrm>
              <a:off x="7061832" y="-920057"/>
              <a:ext cx="5165770" cy="5741359"/>
              <a:chOff x="7061832" y="-920057"/>
              <a:chExt cx="5165770" cy="5741359"/>
            </a:xfrm>
            <a:grpFill/>
          </p:grpSpPr>
          <p:grpSp>
            <p:nvGrpSpPr>
              <p:cNvPr id="1767" name="Graphic 2">
                <a:extLst>
                  <a:ext uri="{FF2B5EF4-FFF2-40B4-BE49-F238E27FC236}">
                    <a16:creationId xmlns:a16="http://schemas.microsoft.com/office/drawing/2014/main" id="{53F213FD-C387-4D0D-B798-EC20F32050B1}"/>
                  </a:ext>
                </a:extLst>
              </p:cNvPr>
              <p:cNvGrpSpPr/>
              <p:nvPr/>
            </p:nvGrpSpPr>
            <p:grpSpPr>
              <a:xfrm>
                <a:off x="7061832" y="-920057"/>
                <a:ext cx="5165770" cy="5741359"/>
                <a:chOff x="7061832" y="-920057"/>
                <a:chExt cx="5165770" cy="5741359"/>
              </a:xfrm>
              <a:grpFill/>
            </p:grpSpPr>
            <p:grpSp>
              <p:nvGrpSpPr>
                <p:cNvPr id="1792" name="Graphic 2">
                  <a:extLst>
                    <a:ext uri="{FF2B5EF4-FFF2-40B4-BE49-F238E27FC236}">
                      <a16:creationId xmlns:a16="http://schemas.microsoft.com/office/drawing/2014/main" id="{D5340545-484B-4901-8FEA-895A3F5C11B8}"/>
                    </a:ext>
                  </a:extLst>
                </p:cNvPr>
                <p:cNvGrpSpPr/>
                <p:nvPr/>
              </p:nvGrpSpPr>
              <p:grpSpPr>
                <a:xfrm>
                  <a:off x="7061832" y="-920057"/>
                  <a:ext cx="5165770" cy="5741359"/>
                  <a:chOff x="7061832" y="-920057"/>
                  <a:chExt cx="5165770" cy="5741359"/>
                </a:xfrm>
                <a:grpFill/>
              </p:grpSpPr>
              <p:sp>
                <p:nvSpPr>
                  <p:cNvPr id="1807" name="Freeform: Shape 1806">
                    <a:extLst>
                      <a:ext uri="{FF2B5EF4-FFF2-40B4-BE49-F238E27FC236}">
                        <a16:creationId xmlns:a16="http://schemas.microsoft.com/office/drawing/2014/main" id="{AA60A372-1A4C-4744-85E1-630A0E04C10E}"/>
                      </a:ext>
                    </a:extLst>
                  </p:cNvPr>
                  <p:cNvSpPr/>
                  <p:nvPr/>
                </p:nvSpPr>
                <p:spPr>
                  <a:xfrm>
                    <a:off x="8167520" y="-920057"/>
                    <a:ext cx="2924235" cy="5741359"/>
                  </a:xfrm>
                  <a:custGeom>
                    <a:avLst/>
                    <a:gdLst>
                      <a:gd name="connsiteX0" fmla="*/ 632 w 2924235"/>
                      <a:gd name="connsiteY0" fmla="*/ 5735673 h 5741359"/>
                      <a:gd name="connsiteX1" fmla="*/ 13900 w 2924235"/>
                      <a:gd name="connsiteY1" fmla="*/ 5717350 h 5741359"/>
                      <a:gd name="connsiteX2" fmla="*/ 49914 w 2924235"/>
                      <a:gd name="connsiteY2" fmla="*/ 5663014 h 5741359"/>
                      <a:gd name="connsiteX3" fmla="*/ 135842 w 2924235"/>
                      <a:gd name="connsiteY3" fmla="*/ 5433662 h 5741359"/>
                      <a:gd name="connsiteX4" fmla="*/ 163642 w 2924235"/>
                      <a:gd name="connsiteY4" fmla="*/ 5052043 h 5741359"/>
                      <a:gd name="connsiteX5" fmla="*/ 123205 w 2924235"/>
                      <a:gd name="connsiteY5" fmla="*/ 4553536 h 5741359"/>
                      <a:gd name="connsiteX6" fmla="*/ 73291 w 2924235"/>
                      <a:gd name="connsiteY6" fmla="*/ 3959624 h 5741359"/>
                      <a:gd name="connsiteX7" fmla="*/ 91614 w 2924235"/>
                      <a:gd name="connsiteY7" fmla="*/ 3631708 h 5741359"/>
                      <a:gd name="connsiteX8" fmla="*/ 202815 w 2924235"/>
                      <a:gd name="connsiteY8" fmla="*/ 3306320 h 5741359"/>
                      <a:gd name="connsiteX9" fmla="*/ 315279 w 2924235"/>
                      <a:gd name="connsiteY9" fmla="*/ 3169847 h 5741359"/>
                      <a:gd name="connsiteX10" fmla="*/ 463757 w 2924235"/>
                      <a:gd name="connsiteY10" fmla="*/ 3068756 h 5741359"/>
                      <a:gd name="connsiteX11" fmla="*/ 806836 w 2924235"/>
                      <a:gd name="connsiteY11" fmla="*/ 2956923 h 5741359"/>
                      <a:gd name="connsiteX12" fmla="*/ 1169501 w 2924235"/>
                      <a:gd name="connsiteY12" fmla="*/ 2910169 h 5741359"/>
                      <a:gd name="connsiteX13" fmla="*/ 1536589 w 2924235"/>
                      <a:gd name="connsiteY13" fmla="*/ 2884896 h 5741359"/>
                      <a:gd name="connsiteX14" fmla="*/ 2258129 w 2924235"/>
                      <a:gd name="connsiteY14" fmla="*/ 2798336 h 5741359"/>
                      <a:gd name="connsiteX15" fmla="*/ 2578463 w 2924235"/>
                      <a:gd name="connsiteY15" fmla="*/ 2665022 h 5741359"/>
                      <a:gd name="connsiteX16" fmla="*/ 2702299 w 2924235"/>
                      <a:gd name="connsiteY16" fmla="*/ 2554453 h 5741359"/>
                      <a:gd name="connsiteX17" fmla="*/ 2792018 w 2924235"/>
                      <a:gd name="connsiteY17" fmla="*/ 2413557 h 5741359"/>
                      <a:gd name="connsiteX18" fmla="*/ 2860255 w 2924235"/>
                      <a:gd name="connsiteY18" fmla="*/ 2098278 h 5741359"/>
                      <a:gd name="connsiteX19" fmla="*/ 2832454 w 2924235"/>
                      <a:gd name="connsiteY19" fmla="*/ 1781736 h 5741359"/>
                      <a:gd name="connsiteX20" fmla="*/ 2723150 w 2924235"/>
                      <a:gd name="connsiteY20" fmla="*/ 1197301 h 5741359"/>
                      <a:gd name="connsiteX21" fmla="*/ 2694717 w 2924235"/>
                      <a:gd name="connsiteY21" fmla="*/ 691844 h 5741359"/>
                      <a:gd name="connsiteX22" fmla="*/ 2766745 w 2924235"/>
                      <a:gd name="connsiteY22" fmla="*/ 308329 h 5741359"/>
                      <a:gd name="connsiteX23" fmla="*/ 2863414 w 2924235"/>
                      <a:gd name="connsiteY23" fmla="*/ 77714 h 5741359"/>
                      <a:gd name="connsiteX24" fmla="*/ 2905746 w 2924235"/>
                      <a:gd name="connsiteY24" fmla="*/ 0 h 5741359"/>
                      <a:gd name="connsiteX25" fmla="*/ 2910801 w 2924235"/>
                      <a:gd name="connsiteY25" fmla="*/ 3159 h 5741359"/>
                      <a:gd name="connsiteX26" fmla="*/ 2872891 w 2924235"/>
                      <a:gd name="connsiteY26" fmla="*/ 82769 h 5741359"/>
                      <a:gd name="connsiteX27" fmla="*/ 2789491 w 2924235"/>
                      <a:gd name="connsiteY27" fmla="*/ 315911 h 5741359"/>
                      <a:gd name="connsiteX28" fmla="*/ 2733890 w 2924235"/>
                      <a:gd name="connsiteY28" fmla="*/ 694372 h 5741359"/>
                      <a:gd name="connsiteX29" fmla="*/ 2775591 w 2924235"/>
                      <a:gd name="connsiteY29" fmla="*/ 1189088 h 5741359"/>
                      <a:gd name="connsiteX30" fmla="*/ 2893741 w 2924235"/>
                      <a:gd name="connsiteY30" fmla="*/ 1771627 h 5741359"/>
                      <a:gd name="connsiteX31" fmla="*/ 2924069 w 2924235"/>
                      <a:gd name="connsiteY31" fmla="*/ 2100174 h 5741359"/>
                      <a:gd name="connsiteX32" fmla="*/ 2848882 w 2924235"/>
                      <a:gd name="connsiteY32" fmla="*/ 2441357 h 5741359"/>
                      <a:gd name="connsiteX33" fmla="*/ 2750318 w 2924235"/>
                      <a:gd name="connsiteY33" fmla="*/ 2592362 h 5741359"/>
                      <a:gd name="connsiteX34" fmla="*/ 2610686 w 2924235"/>
                      <a:gd name="connsiteY34" fmla="*/ 2714304 h 5741359"/>
                      <a:gd name="connsiteX35" fmla="*/ 2270134 w 2924235"/>
                      <a:gd name="connsiteY35" fmla="*/ 2850777 h 5741359"/>
                      <a:gd name="connsiteX36" fmla="*/ 1537221 w 2924235"/>
                      <a:gd name="connsiteY36" fmla="*/ 2918382 h 5741359"/>
                      <a:gd name="connsiteX37" fmla="*/ 809363 w 2924235"/>
                      <a:gd name="connsiteY37" fmla="*/ 2975878 h 5741359"/>
                      <a:gd name="connsiteX38" fmla="*/ 473234 w 2924235"/>
                      <a:gd name="connsiteY38" fmla="*/ 3089606 h 5741359"/>
                      <a:gd name="connsiteX39" fmla="*/ 332970 w 2924235"/>
                      <a:gd name="connsiteY39" fmla="*/ 3189433 h 5741359"/>
                      <a:gd name="connsiteX40" fmla="*/ 229983 w 2924235"/>
                      <a:gd name="connsiteY40" fmla="*/ 3324011 h 5741359"/>
                      <a:gd name="connsiteX41" fmla="*/ 135210 w 2924235"/>
                      <a:gd name="connsiteY41" fmla="*/ 3639290 h 5741359"/>
                      <a:gd name="connsiteX42" fmla="*/ 124469 w 2924235"/>
                      <a:gd name="connsiteY42" fmla="*/ 3958992 h 5741359"/>
                      <a:gd name="connsiteX43" fmla="*/ 172487 w 2924235"/>
                      <a:gd name="connsiteY43" fmla="*/ 4549113 h 5741359"/>
                      <a:gd name="connsiteX44" fmla="*/ 202815 w 2924235"/>
                      <a:gd name="connsiteY44" fmla="*/ 5052674 h 5741359"/>
                      <a:gd name="connsiteX45" fmla="*/ 159851 w 2924235"/>
                      <a:gd name="connsiteY45" fmla="*/ 5440612 h 5741359"/>
                      <a:gd name="connsiteX46" fmla="*/ 59391 w 2924235"/>
                      <a:gd name="connsiteY46" fmla="*/ 5671227 h 5741359"/>
                      <a:gd name="connsiteX47" fmla="*/ 19587 w 2924235"/>
                      <a:gd name="connsiteY47" fmla="*/ 5723668 h 5741359"/>
                      <a:gd name="connsiteX48" fmla="*/ 5055 w 2924235"/>
                      <a:gd name="connsiteY48" fmla="*/ 5741359 h 5741359"/>
                      <a:gd name="connsiteX49" fmla="*/ 0 w 2924235"/>
                      <a:gd name="connsiteY49" fmla="*/ 5737569 h 574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235" h="5741359">
                        <a:moveTo>
                          <a:pt x="632" y="5735673"/>
                        </a:moveTo>
                        <a:cubicBezTo>
                          <a:pt x="632" y="5735673"/>
                          <a:pt x="5055" y="5729355"/>
                          <a:pt x="13900" y="5717350"/>
                        </a:cubicBezTo>
                        <a:cubicBezTo>
                          <a:pt x="21482" y="5704714"/>
                          <a:pt x="37277" y="5688287"/>
                          <a:pt x="49914" y="5663014"/>
                        </a:cubicBezTo>
                        <a:cubicBezTo>
                          <a:pt x="80241" y="5614995"/>
                          <a:pt x="113096" y="5537281"/>
                          <a:pt x="135842" y="5433662"/>
                        </a:cubicBezTo>
                        <a:cubicBezTo>
                          <a:pt x="158587" y="5330044"/>
                          <a:pt x="168064" y="5200521"/>
                          <a:pt x="163642" y="5052043"/>
                        </a:cubicBezTo>
                        <a:cubicBezTo>
                          <a:pt x="159219" y="4903564"/>
                          <a:pt x="143423" y="4736132"/>
                          <a:pt x="123205" y="4553536"/>
                        </a:cubicBezTo>
                        <a:cubicBezTo>
                          <a:pt x="103619" y="4370939"/>
                          <a:pt x="77082" y="4172547"/>
                          <a:pt x="73291" y="3959624"/>
                        </a:cubicBezTo>
                        <a:cubicBezTo>
                          <a:pt x="70764" y="3853478"/>
                          <a:pt x="73291" y="3743541"/>
                          <a:pt x="91614" y="3631708"/>
                        </a:cubicBezTo>
                        <a:cubicBezTo>
                          <a:pt x="108673" y="3520508"/>
                          <a:pt x="140264" y="3406780"/>
                          <a:pt x="202815" y="3306320"/>
                        </a:cubicBezTo>
                        <a:cubicBezTo>
                          <a:pt x="231247" y="3255143"/>
                          <a:pt x="273579" y="3209652"/>
                          <a:pt x="315279" y="3169847"/>
                        </a:cubicBezTo>
                        <a:cubicBezTo>
                          <a:pt x="361402" y="3131306"/>
                          <a:pt x="410052" y="3095292"/>
                          <a:pt x="463757" y="3068756"/>
                        </a:cubicBezTo>
                        <a:cubicBezTo>
                          <a:pt x="570535" y="3012524"/>
                          <a:pt x="688054" y="2980301"/>
                          <a:pt x="806836" y="2956923"/>
                        </a:cubicBezTo>
                        <a:cubicBezTo>
                          <a:pt x="925618" y="2933546"/>
                          <a:pt x="1047559" y="2919646"/>
                          <a:pt x="1169501" y="2910169"/>
                        </a:cubicBezTo>
                        <a:cubicBezTo>
                          <a:pt x="1291443" y="2899428"/>
                          <a:pt x="1414016" y="2892477"/>
                          <a:pt x="1536589" y="2884896"/>
                        </a:cubicBezTo>
                        <a:cubicBezTo>
                          <a:pt x="1781104" y="2868468"/>
                          <a:pt x="2026882" y="2854568"/>
                          <a:pt x="2258129" y="2798336"/>
                        </a:cubicBezTo>
                        <a:cubicBezTo>
                          <a:pt x="2373121" y="2769904"/>
                          <a:pt x="2484321" y="2728836"/>
                          <a:pt x="2578463" y="2665022"/>
                        </a:cubicBezTo>
                        <a:cubicBezTo>
                          <a:pt x="2625849" y="2634695"/>
                          <a:pt x="2667549" y="2594258"/>
                          <a:pt x="2702299" y="2554453"/>
                        </a:cubicBezTo>
                        <a:cubicBezTo>
                          <a:pt x="2739577" y="2507067"/>
                          <a:pt x="2769904" y="2464103"/>
                          <a:pt x="2792018" y="2413557"/>
                        </a:cubicBezTo>
                        <a:cubicBezTo>
                          <a:pt x="2839404" y="2314361"/>
                          <a:pt x="2858359" y="2205688"/>
                          <a:pt x="2860255" y="2098278"/>
                        </a:cubicBezTo>
                        <a:cubicBezTo>
                          <a:pt x="2862150" y="1990869"/>
                          <a:pt x="2849514" y="1884091"/>
                          <a:pt x="2832454" y="1781736"/>
                        </a:cubicBezTo>
                        <a:cubicBezTo>
                          <a:pt x="2796441" y="1575762"/>
                          <a:pt x="2750318" y="1380529"/>
                          <a:pt x="2723150" y="1197301"/>
                        </a:cubicBezTo>
                        <a:cubicBezTo>
                          <a:pt x="2694717" y="1014073"/>
                          <a:pt x="2683345" y="842850"/>
                          <a:pt x="2694717" y="691844"/>
                        </a:cubicBezTo>
                        <a:cubicBezTo>
                          <a:pt x="2704195" y="540839"/>
                          <a:pt x="2731995" y="410684"/>
                          <a:pt x="2766745" y="308329"/>
                        </a:cubicBezTo>
                        <a:cubicBezTo>
                          <a:pt x="2800863" y="205342"/>
                          <a:pt x="2836877" y="128892"/>
                          <a:pt x="2863414" y="77714"/>
                        </a:cubicBezTo>
                        <a:lnTo>
                          <a:pt x="2905746" y="0"/>
                        </a:lnTo>
                        <a:lnTo>
                          <a:pt x="2910801" y="3159"/>
                        </a:lnTo>
                        <a:cubicBezTo>
                          <a:pt x="2910801" y="3159"/>
                          <a:pt x="2897532" y="30959"/>
                          <a:pt x="2872891" y="82769"/>
                        </a:cubicBezTo>
                        <a:cubicBezTo>
                          <a:pt x="2849514" y="135210"/>
                          <a:pt x="2817923" y="212924"/>
                          <a:pt x="2789491" y="315911"/>
                        </a:cubicBezTo>
                        <a:cubicBezTo>
                          <a:pt x="2761059" y="418266"/>
                          <a:pt x="2737681" y="546525"/>
                          <a:pt x="2733890" y="694372"/>
                        </a:cubicBezTo>
                        <a:cubicBezTo>
                          <a:pt x="2729468" y="842218"/>
                          <a:pt x="2743368" y="1009018"/>
                          <a:pt x="2775591" y="1189088"/>
                        </a:cubicBezTo>
                        <a:cubicBezTo>
                          <a:pt x="2807182" y="1369157"/>
                          <a:pt x="2857095" y="1561862"/>
                          <a:pt x="2893741" y="1771627"/>
                        </a:cubicBezTo>
                        <a:cubicBezTo>
                          <a:pt x="2911432" y="1876509"/>
                          <a:pt x="2925964" y="1985814"/>
                          <a:pt x="2924069" y="2100174"/>
                        </a:cubicBezTo>
                        <a:cubicBezTo>
                          <a:pt x="2922805" y="2213270"/>
                          <a:pt x="2903219" y="2333316"/>
                          <a:pt x="2848882" y="2441357"/>
                        </a:cubicBezTo>
                        <a:cubicBezTo>
                          <a:pt x="2824241" y="2496326"/>
                          <a:pt x="2785700" y="2548135"/>
                          <a:pt x="2750318" y="2592362"/>
                        </a:cubicBezTo>
                        <a:cubicBezTo>
                          <a:pt x="2707986" y="2640381"/>
                          <a:pt x="2663126" y="2681449"/>
                          <a:pt x="2610686" y="2714304"/>
                        </a:cubicBezTo>
                        <a:cubicBezTo>
                          <a:pt x="2507067" y="2781909"/>
                          <a:pt x="2389548" y="2824241"/>
                          <a:pt x="2270134" y="2850777"/>
                        </a:cubicBezTo>
                        <a:cubicBezTo>
                          <a:pt x="2030042" y="2904482"/>
                          <a:pt x="1782368" y="2910800"/>
                          <a:pt x="1537221" y="2918382"/>
                        </a:cubicBezTo>
                        <a:cubicBezTo>
                          <a:pt x="1292074" y="2925964"/>
                          <a:pt x="1046296" y="2931019"/>
                          <a:pt x="809363" y="2975878"/>
                        </a:cubicBezTo>
                        <a:cubicBezTo>
                          <a:pt x="691212" y="2997992"/>
                          <a:pt x="576221" y="3034006"/>
                          <a:pt x="473234" y="3089606"/>
                        </a:cubicBezTo>
                        <a:cubicBezTo>
                          <a:pt x="421425" y="3116142"/>
                          <a:pt x="374670" y="3151524"/>
                          <a:pt x="332970" y="3189433"/>
                        </a:cubicBezTo>
                        <a:cubicBezTo>
                          <a:pt x="291901" y="3231766"/>
                          <a:pt x="256520" y="3273466"/>
                          <a:pt x="229983" y="3324011"/>
                        </a:cubicBezTo>
                        <a:cubicBezTo>
                          <a:pt x="174383" y="3421944"/>
                          <a:pt x="147846" y="3531249"/>
                          <a:pt x="135210" y="3639290"/>
                        </a:cubicBezTo>
                        <a:cubicBezTo>
                          <a:pt x="122573" y="3747332"/>
                          <a:pt x="121310" y="3854741"/>
                          <a:pt x="124469" y="3958992"/>
                        </a:cubicBezTo>
                        <a:cubicBezTo>
                          <a:pt x="132683" y="4168124"/>
                          <a:pt x="155428" y="4365885"/>
                          <a:pt x="172487" y="4549113"/>
                        </a:cubicBezTo>
                        <a:cubicBezTo>
                          <a:pt x="190178" y="4732341"/>
                          <a:pt x="204710" y="4901669"/>
                          <a:pt x="202815" y="5052674"/>
                        </a:cubicBezTo>
                        <a:cubicBezTo>
                          <a:pt x="201551" y="5203048"/>
                          <a:pt x="188915" y="5335730"/>
                          <a:pt x="159851" y="5440612"/>
                        </a:cubicBezTo>
                        <a:cubicBezTo>
                          <a:pt x="131419" y="5545495"/>
                          <a:pt x="93510" y="5623209"/>
                          <a:pt x="59391" y="5671227"/>
                        </a:cubicBezTo>
                        <a:cubicBezTo>
                          <a:pt x="44228" y="5696500"/>
                          <a:pt x="28432" y="5711664"/>
                          <a:pt x="19587" y="5723668"/>
                        </a:cubicBezTo>
                        <a:lnTo>
                          <a:pt x="5055" y="5741359"/>
                        </a:lnTo>
                        <a:lnTo>
                          <a:pt x="0" y="5737569"/>
                        </a:lnTo>
                        <a:close/>
                      </a:path>
                    </a:pathLst>
                  </a:custGeom>
                  <a:grpFill/>
                  <a:ln w="63120" cap="flat">
                    <a:noFill/>
                    <a:prstDash val="solid"/>
                    <a:miter/>
                  </a:ln>
                </p:spPr>
                <p:txBody>
                  <a:bodyPr rtlCol="0" anchor="ctr"/>
                  <a:lstStyle/>
                  <a:p>
                    <a:endParaRPr lang="en-GB"/>
                  </a:p>
                </p:txBody>
              </p:sp>
              <p:sp>
                <p:nvSpPr>
                  <p:cNvPr id="1808" name="Freeform: Shape 1807">
                    <a:extLst>
                      <a:ext uri="{FF2B5EF4-FFF2-40B4-BE49-F238E27FC236}">
                        <a16:creationId xmlns:a16="http://schemas.microsoft.com/office/drawing/2014/main" id="{88DBF0B4-27C9-4C2E-9232-ECA4FCA94031}"/>
                      </a:ext>
                    </a:extLst>
                  </p:cNvPr>
                  <p:cNvSpPr/>
                  <p:nvPr/>
                </p:nvSpPr>
                <p:spPr>
                  <a:xfrm>
                    <a:off x="7061832" y="58633"/>
                    <a:ext cx="5165770" cy="3809250"/>
                  </a:xfrm>
                  <a:custGeom>
                    <a:avLst/>
                    <a:gdLst>
                      <a:gd name="connsiteX0" fmla="*/ 5165139 w 5165770"/>
                      <a:gd name="connsiteY0" fmla="*/ 3159 h 3809250"/>
                      <a:gd name="connsiteX1" fmla="*/ 5105747 w 5165770"/>
                      <a:gd name="connsiteY1" fmla="*/ 67605 h 3809250"/>
                      <a:gd name="connsiteX2" fmla="*/ 4909251 w 5165770"/>
                      <a:gd name="connsiteY2" fmla="*/ 219874 h 3809250"/>
                      <a:gd name="connsiteX3" fmla="*/ 4550377 w 5165770"/>
                      <a:gd name="connsiteY3" fmla="*/ 360138 h 3809250"/>
                      <a:gd name="connsiteX4" fmla="*/ 4053133 w 5165770"/>
                      <a:gd name="connsiteY4" fmla="*/ 413843 h 3809250"/>
                      <a:gd name="connsiteX5" fmla="*/ 3463012 w 5165770"/>
                      <a:gd name="connsiteY5" fmla="*/ 416370 h 3809250"/>
                      <a:gd name="connsiteX6" fmla="*/ 3144574 w 5165770"/>
                      <a:gd name="connsiteY6" fmla="*/ 446698 h 3809250"/>
                      <a:gd name="connsiteX7" fmla="*/ 2839404 w 5165770"/>
                      <a:gd name="connsiteY7" fmla="*/ 565480 h 3809250"/>
                      <a:gd name="connsiteX8" fmla="*/ 2634063 w 5165770"/>
                      <a:gd name="connsiteY8" fmla="*/ 827054 h 3809250"/>
                      <a:gd name="connsiteX9" fmla="*/ 2564562 w 5165770"/>
                      <a:gd name="connsiteY9" fmla="*/ 1168869 h 3809250"/>
                      <a:gd name="connsiteX10" fmla="*/ 2604999 w 5165770"/>
                      <a:gd name="connsiteY10" fmla="*/ 1890409 h 3809250"/>
                      <a:gd name="connsiteX11" fmla="*/ 2650490 w 5165770"/>
                      <a:gd name="connsiteY11" fmla="*/ 2620163 h 3809250"/>
                      <a:gd name="connsiteX12" fmla="*/ 2584149 w 5165770"/>
                      <a:gd name="connsiteY12" fmla="*/ 2978405 h 3809250"/>
                      <a:gd name="connsiteX13" fmla="*/ 2371857 w 5165770"/>
                      <a:gd name="connsiteY13" fmla="*/ 3269043 h 3809250"/>
                      <a:gd name="connsiteX14" fmla="*/ 2059105 w 5165770"/>
                      <a:gd name="connsiteY14" fmla="*/ 3417521 h 3809250"/>
                      <a:gd name="connsiteX15" fmla="*/ 1738140 w 5165770"/>
                      <a:gd name="connsiteY15" fmla="*/ 3477544 h 3809250"/>
                      <a:gd name="connsiteX16" fmla="*/ 1146756 w 5165770"/>
                      <a:gd name="connsiteY16" fmla="*/ 3511663 h 3809250"/>
                      <a:gd name="connsiteX17" fmla="*/ 650776 w 5165770"/>
                      <a:gd name="connsiteY17" fmla="*/ 3544517 h 3809250"/>
                      <a:gd name="connsiteX18" fmla="*/ 279897 w 5165770"/>
                      <a:gd name="connsiteY18" fmla="*/ 3629813 h 3809250"/>
                      <a:gd name="connsiteX19" fmla="*/ 67605 w 5165770"/>
                      <a:gd name="connsiteY19" fmla="*/ 3749859 h 3809250"/>
                      <a:gd name="connsiteX20" fmla="*/ 20218 w 5165770"/>
                      <a:gd name="connsiteY20" fmla="*/ 3793455 h 3809250"/>
                      <a:gd name="connsiteX21" fmla="*/ 4423 w 5165770"/>
                      <a:gd name="connsiteY21" fmla="*/ 3809250 h 3809250"/>
                      <a:gd name="connsiteX22" fmla="*/ 0 w 5165770"/>
                      <a:gd name="connsiteY22" fmla="*/ 3805459 h 3809250"/>
                      <a:gd name="connsiteX23" fmla="*/ 15164 w 5165770"/>
                      <a:gd name="connsiteY23" fmla="*/ 3789032 h 3809250"/>
                      <a:gd name="connsiteX24" fmla="*/ 61287 w 5165770"/>
                      <a:gd name="connsiteY24" fmla="*/ 3742277 h 3809250"/>
                      <a:gd name="connsiteX25" fmla="*/ 272315 w 5165770"/>
                      <a:gd name="connsiteY25" fmla="*/ 3610227 h 3809250"/>
                      <a:gd name="connsiteX26" fmla="*/ 646353 w 5165770"/>
                      <a:gd name="connsiteY26" fmla="*/ 3509767 h 3809250"/>
                      <a:gd name="connsiteX27" fmla="*/ 1144860 w 5165770"/>
                      <a:gd name="connsiteY27" fmla="*/ 3463012 h 3809250"/>
                      <a:gd name="connsiteX28" fmla="*/ 1731822 w 5165770"/>
                      <a:gd name="connsiteY28" fmla="*/ 3419416 h 3809250"/>
                      <a:gd name="connsiteX29" fmla="*/ 2043310 w 5165770"/>
                      <a:gd name="connsiteY29" fmla="*/ 3358761 h 3809250"/>
                      <a:gd name="connsiteX30" fmla="*/ 2335211 w 5165770"/>
                      <a:gd name="connsiteY30" fmla="*/ 3221024 h 3809250"/>
                      <a:gd name="connsiteX31" fmla="*/ 2527917 w 5165770"/>
                      <a:gd name="connsiteY31" fmla="*/ 2956923 h 3809250"/>
                      <a:gd name="connsiteX32" fmla="*/ 2593626 w 5165770"/>
                      <a:gd name="connsiteY32" fmla="*/ 2617004 h 3809250"/>
                      <a:gd name="connsiteX33" fmla="*/ 2556980 w 5165770"/>
                      <a:gd name="connsiteY33" fmla="*/ 1895464 h 3809250"/>
                      <a:gd name="connsiteX34" fmla="*/ 2523494 w 5165770"/>
                      <a:gd name="connsiteY34" fmla="*/ 1165710 h 3809250"/>
                      <a:gd name="connsiteX35" fmla="*/ 2599313 w 5165770"/>
                      <a:gd name="connsiteY35" fmla="*/ 811890 h 3809250"/>
                      <a:gd name="connsiteX36" fmla="*/ 2640381 w 5165770"/>
                      <a:gd name="connsiteY36" fmla="*/ 731017 h 3809250"/>
                      <a:gd name="connsiteX37" fmla="*/ 2663758 w 5165770"/>
                      <a:gd name="connsiteY37" fmla="*/ 691844 h 3809250"/>
                      <a:gd name="connsiteX38" fmla="*/ 2690295 w 5165770"/>
                      <a:gd name="connsiteY38" fmla="*/ 657094 h 3809250"/>
                      <a:gd name="connsiteX39" fmla="*/ 2820450 w 5165770"/>
                      <a:gd name="connsiteY39" fmla="*/ 535784 h 3809250"/>
                      <a:gd name="connsiteX40" fmla="*/ 3139520 w 5165770"/>
                      <a:gd name="connsiteY40" fmla="*/ 415107 h 3809250"/>
                      <a:gd name="connsiteX41" fmla="*/ 3463012 w 5165770"/>
                      <a:gd name="connsiteY41" fmla="*/ 387938 h 3809250"/>
                      <a:gd name="connsiteX42" fmla="*/ 4053765 w 5165770"/>
                      <a:gd name="connsiteY42" fmla="*/ 392993 h 3809250"/>
                      <a:gd name="connsiteX43" fmla="*/ 4547849 w 5165770"/>
                      <a:gd name="connsiteY43" fmla="*/ 345606 h 3809250"/>
                      <a:gd name="connsiteX44" fmla="*/ 4904828 w 5165770"/>
                      <a:gd name="connsiteY44" fmla="*/ 211028 h 3809250"/>
                      <a:gd name="connsiteX45" fmla="*/ 5100693 w 5165770"/>
                      <a:gd name="connsiteY45" fmla="*/ 63182 h 3809250"/>
                      <a:gd name="connsiteX46" fmla="*/ 5161348 w 5165770"/>
                      <a:gd name="connsiteY46" fmla="*/ 0 h 3809250"/>
                      <a:gd name="connsiteX47" fmla="*/ 5165770 w 5165770"/>
                      <a:gd name="connsiteY47" fmla="*/ 4423 h 38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65770" h="3809250">
                        <a:moveTo>
                          <a:pt x="5165139" y="3159"/>
                        </a:moveTo>
                        <a:cubicBezTo>
                          <a:pt x="5165139" y="3159"/>
                          <a:pt x="5144289" y="25273"/>
                          <a:pt x="5105747" y="67605"/>
                        </a:cubicBezTo>
                        <a:cubicBezTo>
                          <a:pt x="5064047" y="106778"/>
                          <a:pt x="5002761" y="165537"/>
                          <a:pt x="4909251" y="219874"/>
                        </a:cubicBezTo>
                        <a:cubicBezTo>
                          <a:pt x="4817637" y="274842"/>
                          <a:pt x="4696327" y="327915"/>
                          <a:pt x="4550377" y="360138"/>
                        </a:cubicBezTo>
                        <a:cubicBezTo>
                          <a:pt x="4405057" y="394256"/>
                          <a:pt x="4236361" y="410052"/>
                          <a:pt x="4053133" y="413843"/>
                        </a:cubicBezTo>
                        <a:cubicBezTo>
                          <a:pt x="3869905" y="418266"/>
                          <a:pt x="3671513" y="410684"/>
                          <a:pt x="3463012" y="416370"/>
                        </a:cubicBezTo>
                        <a:cubicBezTo>
                          <a:pt x="3358762" y="419529"/>
                          <a:pt x="3251984" y="426479"/>
                          <a:pt x="3144574" y="446698"/>
                        </a:cubicBezTo>
                        <a:cubicBezTo>
                          <a:pt x="3037796" y="466916"/>
                          <a:pt x="2931650" y="502930"/>
                          <a:pt x="2839404" y="565480"/>
                        </a:cubicBezTo>
                        <a:cubicBezTo>
                          <a:pt x="2747159" y="626767"/>
                          <a:pt x="2677658" y="722172"/>
                          <a:pt x="2634063" y="827054"/>
                        </a:cubicBezTo>
                        <a:cubicBezTo>
                          <a:pt x="2590467" y="933200"/>
                          <a:pt x="2572144" y="1050719"/>
                          <a:pt x="2564562" y="1168869"/>
                        </a:cubicBezTo>
                        <a:cubicBezTo>
                          <a:pt x="2550662" y="1405802"/>
                          <a:pt x="2579094" y="1648421"/>
                          <a:pt x="2604999" y="1890409"/>
                        </a:cubicBezTo>
                        <a:cubicBezTo>
                          <a:pt x="2630904" y="2132397"/>
                          <a:pt x="2661231" y="2376280"/>
                          <a:pt x="2650490" y="2620163"/>
                        </a:cubicBezTo>
                        <a:cubicBezTo>
                          <a:pt x="2644172" y="2741472"/>
                          <a:pt x="2627113" y="2864046"/>
                          <a:pt x="2584149" y="2978405"/>
                        </a:cubicBezTo>
                        <a:cubicBezTo>
                          <a:pt x="2543081" y="3093397"/>
                          <a:pt x="2466630" y="3196383"/>
                          <a:pt x="2371857" y="3269043"/>
                        </a:cubicBezTo>
                        <a:cubicBezTo>
                          <a:pt x="2276452" y="3343598"/>
                          <a:pt x="2166515" y="3385930"/>
                          <a:pt x="2059105" y="3417521"/>
                        </a:cubicBezTo>
                        <a:cubicBezTo>
                          <a:pt x="1951064" y="3448480"/>
                          <a:pt x="1843023" y="3466171"/>
                          <a:pt x="1738140" y="3477544"/>
                        </a:cubicBezTo>
                        <a:cubicBezTo>
                          <a:pt x="1527744" y="3500290"/>
                          <a:pt x="1329352" y="3504081"/>
                          <a:pt x="1146756" y="3511663"/>
                        </a:cubicBezTo>
                        <a:cubicBezTo>
                          <a:pt x="964159" y="3519244"/>
                          <a:pt x="797358" y="3525562"/>
                          <a:pt x="650776" y="3544517"/>
                        </a:cubicBezTo>
                        <a:cubicBezTo>
                          <a:pt x="504193" y="3562840"/>
                          <a:pt x="378461" y="3591272"/>
                          <a:pt x="279897" y="3629813"/>
                        </a:cubicBezTo>
                        <a:cubicBezTo>
                          <a:pt x="181333" y="3667722"/>
                          <a:pt x="109937" y="3712581"/>
                          <a:pt x="67605" y="3749859"/>
                        </a:cubicBezTo>
                        <a:cubicBezTo>
                          <a:pt x="44859" y="3766286"/>
                          <a:pt x="30959" y="3783977"/>
                          <a:pt x="20218" y="3793455"/>
                        </a:cubicBezTo>
                        <a:lnTo>
                          <a:pt x="4423" y="3809250"/>
                        </a:lnTo>
                        <a:lnTo>
                          <a:pt x="0" y="3805459"/>
                        </a:lnTo>
                        <a:lnTo>
                          <a:pt x="15164" y="3789032"/>
                        </a:lnTo>
                        <a:cubicBezTo>
                          <a:pt x="25905" y="3778923"/>
                          <a:pt x="38541" y="3760600"/>
                          <a:pt x="61287" y="3742277"/>
                        </a:cubicBezTo>
                        <a:cubicBezTo>
                          <a:pt x="102987" y="3702472"/>
                          <a:pt x="173751" y="3653822"/>
                          <a:pt x="272315" y="3610227"/>
                        </a:cubicBezTo>
                        <a:cubicBezTo>
                          <a:pt x="370879" y="3565999"/>
                          <a:pt x="498507" y="3532512"/>
                          <a:pt x="646353" y="3509767"/>
                        </a:cubicBezTo>
                        <a:cubicBezTo>
                          <a:pt x="794199" y="3486390"/>
                          <a:pt x="962264" y="3473121"/>
                          <a:pt x="1144860" y="3463012"/>
                        </a:cubicBezTo>
                        <a:cubicBezTo>
                          <a:pt x="1327457" y="3452271"/>
                          <a:pt x="1525216" y="3445321"/>
                          <a:pt x="1731822" y="3419416"/>
                        </a:cubicBezTo>
                        <a:cubicBezTo>
                          <a:pt x="1834809" y="3405517"/>
                          <a:pt x="1939691" y="3388457"/>
                          <a:pt x="2043310" y="3358761"/>
                        </a:cubicBezTo>
                        <a:cubicBezTo>
                          <a:pt x="2145665" y="3329066"/>
                          <a:pt x="2249915" y="3287998"/>
                          <a:pt x="2335211" y="3221024"/>
                        </a:cubicBezTo>
                        <a:cubicBezTo>
                          <a:pt x="2421771" y="3154683"/>
                          <a:pt x="2490007" y="3063701"/>
                          <a:pt x="2527917" y="2956923"/>
                        </a:cubicBezTo>
                        <a:cubicBezTo>
                          <a:pt x="2567090" y="2850777"/>
                          <a:pt x="2586045" y="2735154"/>
                          <a:pt x="2593626" y="2617004"/>
                        </a:cubicBezTo>
                        <a:cubicBezTo>
                          <a:pt x="2606894" y="2380702"/>
                          <a:pt x="2580358" y="2137451"/>
                          <a:pt x="2556980" y="1895464"/>
                        </a:cubicBezTo>
                        <a:cubicBezTo>
                          <a:pt x="2533603" y="1652844"/>
                          <a:pt x="2506435" y="1408329"/>
                          <a:pt x="2523494" y="1165710"/>
                        </a:cubicBezTo>
                        <a:cubicBezTo>
                          <a:pt x="2532339" y="1045032"/>
                          <a:pt x="2552558" y="923723"/>
                          <a:pt x="2599313" y="811890"/>
                        </a:cubicBezTo>
                        <a:cubicBezTo>
                          <a:pt x="2612581" y="784722"/>
                          <a:pt x="2622690" y="756922"/>
                          <a:pt x="2640381" y="731017"/>
                        </a:cubicBezTo>
                        <a:lnTo>
                          <a:pt x="2663758" y="691844"/>
                        </a:lnTo>
                        <a:lnTo>
                          <a:pt x="2690295" y="657094"/>
                        </a:lnTo>
                        <a:cubicBezTo>
                          <a:pt x="2726940" y="609076"/>
                          <a:pt x="2771800" y="569271"/>
                          <a:pt x="2820450" y="535784"/>
                        </a:cubicBezTo>
                        <a:cubicBezTo>
                          <a:pt x="2918382" y="470075"/>
                          <a:pt x="3030215" y="434061"/>
                          <a:pt x="3139520" y="415107"/>
                        </a:cubicBezTo>
                        <a:cubicBezTo>
                          <a:pt x="3249457" y="395520"/>
                          <a:pt x="3357498" y="389834"/>
                          <a:pt x="3463012" y="387938"/>
                        </a:cubicBezTo>
                        <a:cubicBezTo>
                          <a:pt x="3673409" y="384779"/>
                          <a:pt x="3871169" y="395520"/>
                          <a:pt x="4053765" y="392993"/>
                        </a:cubicBezTo>
                        <a:cubicBezTo>
                          <a:pt x="4236361" y="391097"/>
                          <a:pt x="4403162" y="377829"/>
                          <a:pt x="4547849" y="345606"/>
                        </a:cubicBezTo>
                        <a:cubicBezTo>
                          <a:pt x="4692536" y="315279"/>
                          <a:pt x="4812582" y="264101"/>
                          <a:pt x="4904828" y="211028"/>
                        </a:cubicBezTo>
                        <a:cubicBezTo>
                          <a:pt x="4997706" y="158587"/>
                          <a:pt x="5058993" y="101091"/>
                          <a:pt x="5100693" y="63182"/>
                        </a:cubicBezTo>
                        <a:cubicBezTo>
                          <a:pt x="5139866" y="21482"/>
                          <a:pt x="5161348" y="0"/>
                          <a:pt x="5161348" y="0"/>
                        </a:cubicBezTo>
                        <a:lnTo>
                          <a:pt x="5165770" y="4423"/>
                        </a:lnTo>
                        <a:close/>
                      </a:path>
                    </a:pathLst>
                  </a:custGeom>
                  <a:grpFill/>
                  <a:ln w="63120" cap="flat">
                    <a:noFill/>
                    <a:prstDash val="solid"/>
                    <a:miter/>
                  </a:ln>
                </p:spPr>
                <p:txBody>
                  <a:bodyPr rtlCol="0" anchor="ctr"/>
                  <a:lstStyle/>
                  <a:p>
                    <a:endParaRPr lang="en-GB"/>
                  </a:p>
                </p:txBody>
              </p:sp>
            </p:grpSp>
            <p:sp>
              <p:nvSpPr>
                <p:cNvPr id="1793" name="Freeform: Shape 1792">
                  <a:extLst>
                    <a:ext uri="{FF2B5EF4-FFF2-40B4-BE49-F238E27FC236}">
                      <a16:creationId xmlns:a16="http://schemas.microsoft.com/office/drawing/2014/main" id="{52E4C19E-5E30-4F0A-BD41-F1C5164D3214}"/>
                    </a:ext>
                  </a:extLst>
                </p:cNvPr>
                <p:cNvSpPr/>
                <p:nvPr/>
              </p:nvSpPr>
              <p:spPr>
                <a:xfrm>
                  <a:off x="10390267" y="462367"/>
                  <a:ext cx="680471" cy="585066"/>
                </a:xfrm>
                <a:custGeom>
                  <a:avLst/>
                  <a:gdLst>
                    <a:gd name="connsiteX0" fmla="*/ 680471 w 680471"/>
                    <a:gd name="connsiteY0" fmla="*/ 585066 h 585066"/>
                    <a:gd name="connsiteX1" fmla="*/ 568639 w 680471"/>
                    <a:gd name="connsiteY1" fmla="*/ 500402 h 585066"/>
                    <a:gd name="connsiteX2" fmla="*/ 456806 w 680471"/>
                    <a:gd name="connsiteY2" fmla="*/ 410052 h 585066"/>
                    <a:gd name="connsiteX3" fmla="*/ 330442 w 680471"/>
                    <a:gd name="connsiteY3" fmla="*/ 303906 h 585066"/>
                    <a:gd name="connsiteX4" fmla="*/ 206605 w 680471"/>
                    <a:gd name="connsiteY4" fmla="*/ 195233 h 585066"/>
                    <a:gd name="connsiteX5" fmla="*/ 100459 w 680471"/>
                    <a:gd name="connsiteY5" fmla="*/ 97932 h 585066"/>
                    <a:gd name="connsiteX6" fmla="*/ 0 w 680471"/>
                    <a:gd name="connsiteY6" fmla="*/ 0 h 585066"/>
                    <a:gd name="connsiteX7" fmla="*/ 111832 w 680471"/>
                    <a:gd name="connsiteY7" fmla="*/ 84664 h 585066"/>
                    <a:gd name="connsiteX8" fmla="*/ 223664 w 680471"/>
                    <a:gd name="connsiteY8" fmla="*/ 175015 h 585066"/>
                    <a:gd name="connsiteX9" fmla="*/ 350029 w 680471"/>
                    <a:gd name="connsiteY9" fmla="*/ 281160 h 585066"/>
                    <a:gd name="connsiteX10" fmla="*/ 473234 w 680471"/>
                    <a:gd name="connsiteY10" fmla="*/ 389834 h 585066"/>
                    <a:gd name="connsiteX11" fmla="*/ 579380 w 680471"/>
                    <a:gd name="connsiteY11" fmla="*/ 487134 h 585066"/>
                    <a:gd name="connsiteX12" fmla="*/ 679839 w 680471"/>
                    <a:gd name="connsiteY12" fmla="*/ 585066 h 5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0471" h="585066">
                      <a:moveTo>
                        <a:pt x="680471" y="585066"/>
                      </a:moveTo>
                      <a:cubicBezTo>
                        <a:pt x="680471" y="585066"/>
                        <a:pt x="634980" y="552212"/>
                        <a:pt x="568639" y="500402"/>
                      </a:cubicBezTo>
                      <a:cubicBezTo>
                        <a:pt x="535784" y="473866"/>
                        <a:pt x="496611" y="444170"/>
                        <a:pt x="456806" y="410052"/>
                      </a:cubicBezTo>
                      <a:cubicBezTo>
                        <a:pt x="416370" y="376566"/>
                        <a:pt x="373406" y="339920"/>
                        <a:pt x="330442" y="303906"/>
                      </a:cubicBezTo>
                      <a:cubicBezTo>
                        <a:pt x="288110" y="266629"/>
                        <a:pt x="246410" y="229983"/>
                        <a:pt x="206605" y="195233"/>
                      </a:cubicBezTo>
                      <a:cubicBezTo>
                        <a:pt x="166801" y="160483"/>
                        <a:pt x="132050" y="126364"/>
                        <a:pt x="100459" y="97932"/>
                      </a:cubicBezTo>
                      <a:cubicBezTo>
                        <a:pt x="39173" y="40437"/>
                        <a:pt x="0" y="0"/>
                        <a:pt x="0" y="0"/>
                      </a:cubicBezTo>
                      <a:cubicBezTo>
                        <a:pt x="0" y="0"/>
                        <a:pt x="45491" y="32855"/>
                        <a:pt x="111832" y="84664"/>
                      </a:cubicBezTo>
                      <a:cubicBezTo>
                        <a:pt x="144687" y="111201"/>
                        <a:pt x="183860" y="140896"/>
                        <a:pt x="223664" y="175015"/>
                      </a:cubicBezTo>
                      <a:cubicBezTo>
                        <a:pt x="264101" y="208501"/>
                        <a:pt x="307065" y="245147"/>
                        <a:pt x="350029" y="281160"/>
                      </a:cubicBezTo>
                      <a:cubicBezTo>
                        <a:pt x="392361" y="318438"/>
                        <a:pt x="434061" y="355084"/>
                        <a:pt x="473234" y="389834"/>
                      </a:cubicBezTo>
                      <a:cubicBezTo>
                        <a:pt x="512407" y="424584"/>
                        <a:pt x="547789" y="458702"/>
                        <a:pt x="579380" y="487134"/>
                      </a:cubicBezTo>
                      <a:cubicBezTo>
                        <a:pt x="640667" y="544630"/>
                        <a:pt x="679839" y="585066"/>
                        <a:pt x="679839" y="585066"/>
                      </a:cubicBezTo>
                      <a:close/>
                    </a:path>
                  </a:pathLst>
                </a:custGeom>
                <a:grpFill/>
                <a:ln w="63120" cap="flat">
                  <a:noFill/>
                  <a:prstDash val="solid"/>
                  <a:miter/>
                </a:ln>
              </p:spPr>
              <p:txBody>
                <a:bodyPr rtlCol="0" anchor="ctr"/>
                <a:lstStyle/>
                <a:p>
                  <a:endParaRPr lang="en-GB"/>
                </a:p>
              </p:txBody>
            </p:sp>
            <p:sp>
              <p:nvSpPr>
                <p:cNvPr id="1794" name="Freeform: Shape 1793">
                  <a:extLst>
                    <a:ext uri="{FF2B5EF4-FFF2-40B4-BE49-F238E27FC236}">
                      <a16:creationId xmlns:a16="http://schemas.microsoft.com/office/drawing/2014/main" id="{187A170D-3032-456C-AAC4-D5C671C2915D}"/>
                    </a:ext>
                  </a:extLst>
                </p:cNvPr>
                <p:cNvSpPr/>
                <p:nvPr/>
              </p:nvSpPr>
              <p:spPr>
                <a:xfrm>
                  <a:off x="9973896" y="571040"/>
                  <a:ext cx="1041873" cy="896554"/>
                </a:xfrm>
                <a:custGeom>
                  <a:avLst/>
                  <a:gdLst>
                    <a:gd name="connsiteX0" fmla="*/ 1041873 w 1041873"/>
                    <a:gd name="connsiteY0" fmla="*/ 896554 h 896554"/>
                    <a:gd name="connsiteX1" fmla="*/ 873809 w 1041873"/>
                    <a:gd name="connsiteY1" fmla="*/ 763240 h 896554"/>
                    <a:gd name="connsiteX2" fmla="*/ 703849 w 1041873"/>
                    <a:gd name="connsiteY2" fmla="*/ 622976 h 896554"/>
                    <a:gd name="connsiteX3" fmla="*/ 511144 w 1041873"/>
                    <a:gd name="connsiteY3" fmla="*/ 459966 h 896554"/>
                    <a:gd name="connsiteX4" fmla="*/ 320965 w 1041873"/>
                    <a:gd name="connsiteY4" fmla="*/ 293797 h 896554"/>
                    <a:gd name="connsiteX5" fmla="*/ 157323 w 1041873"/>
                    <a:gd name="connsiteY5" fmla="*/ 146583 h 896554"/>
                    <a:gd name="connsiteX6" fmla="*/ 0 w 1041873"/>
                    <a:gd name="connsiteY6" fmla="*/ 0 h 896554"/>
                    <a:gd name="connsiteX7" fmla="*/ 168065 w 1041873"/>
                    <a:gd name="connsiteY7" fmla="*/ 133314 h 896554"/>
                    <a:gd name="connsiteX8" fmla="*/ 338024 w 1041873"/>
                    <a:gd name="connsiteY8" fmla="*/ 273579 h 896554"/>
                    <a:gd name="connsiteX9" fmla="*/ 530730 w 1041873"/>
                    <a:gd name="connsiteY9" fmla="*/ 436588 h 896554"/>
                    <a:gd name="connsiteX10" fmla="*/ 720276 w 1041873"/>
                    <a:gd name="connsiteY10" fmla="*/ 602757 h 896554"/>
                    <a:gd name="connsiteX11" fmla="*/ 883918 w 1041873"/>
                    <a:gd name="connsiteY11" fmla="*/ 749972 h 896554"/>
                    <a:gd name="connsiteX12" fmla="*/ 1041242 w 1041873"/>
                    <a:gd name="connsiteY12" fmla="*/ 896554 h 8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873" h="896554">
                      <a:moveTo>
                        <a:pt x="1041873" y="896554"/>
                      </a:moveTo>
                      <a:cubicBezTo>
                        <a:pt x="1041873" y="896554"/>
                        <a:pt x="973637" y="844113"/>
                        <a:pt x="873809" y="763240"/>
                      </a:cubicBezTo>
                      <a:cubicBezTo>
                        <a:pt x="823895" y="722172"/>
                        <a:pt x="766399" y="674153"/>
                        <a:pt x="703849" y="622976"/>
                      </a:cubicBezTo>
                      <a:cubicBezTo>
                        <a:pt x="642562" y="571166"/>
                        <a:pt x="576853" y="515566"/>
                        <a:pt x="511144" y="459966"/>
                      </a:cubicBezTo>
                      <a:cubicBezTo>
                        <a:pt x="446698" y="403734"/>
                        <a:pt x="381620" y="346870"/>
                        <a:pt x="320965" y="293797"/>
                      </a:cubicBezTo>
                      <a:cubicBezTo>
                        <a:pt x="260311" y="240724"/>
                        <a:pt x="205342" y="189546"/>
                        <a:pt x="157323" y="146583"/>
                      </a:cubicBezTo>
                      <a:cubicBezTo>
                        <a:pt x="61919" y="60023"/>
                        <a:pt x="0" y="0"/>
                        <a:pt x="0" y="0"/>
                      </a:cubicBezTo>
                      <a:cubicBezTo>
                        <a:pt x="0" y="0"/>
                        <a:pt x="68237" y="52441"/>
                        <a:pt x="168065" y="133314"/>
                      </a:cubicBezTo>
                      <a:cubicBezTo>
                        <a:pt x="217978" y="174383"/>
                        <a:pt x="276738" y="221137"/>
                        <a:pt x="338024" y="273579"/>
                      </a:cubicBezTo>
                      <a:cubicBezTo>
                        <a:pt x="399311" y="325388"/>
                        <a:pt x="465020" y="380988"/>
                        <a:pt x="530730" y="436588"/>
                      </a:cubicBezTo>
                      <a:cubicBezTo>
                        <a:pt x="595175" y="492821"/>
                        <a:pt x="660253" y="549684"/>
                        <a:pt x="720276" y="602757"/>
                      </a:cubicBezTo>
                      <a:cubicBezTo>
                        <a:pt x="780299" y="656462"/>
                        <a:pt x="835900" y="707008"/>
                        <a:pt x="883918" y="749972"/>
                      </a:cubicBezTo>
                      <a:cubicBezTo>
                        <a:pt x="979323" y="836531"/>
                        <a:pt x="1041242" y="896554"/>
                        <a:pt x="1041242" y="896554"/>
                      </a:cubicBezTo>
                      <a:close/>
                    </a:path>
                  </a:pathLst>
                </a:custGeom>
                <a:grpFill/>
                <a:ln w="63120" cap="flat">
                  <a:noFill/>
                  <a:prstDash val="solid"/>
                  <a:miter/>
                </a:ln>
              </p:spPr>
              <p:txBody>
                <a:bodyPr rtlCol="0" anchor="ctr"/>
                <a:lstStyle/>
                <a:p>
                  <a:endParaRPr lang="en-GB"/>
                </a:p>
              </p:txBody>
            </p:sp>
            <p:sp>
              <p:nvSpPr>
                <p:cNvPr id="1795" name="Freeform: Shape 1794">
                  <a:extLst>
                    <a:ext uri="{FF2B5EF4-FFF2-40B4-BE49-F238E27FC236}">
                      <a16:creationId xmlns:a16="http://schemas.microsoft.com/office/drawing/2014/main" id="{69AB686D-6CCD-4DAF-821B-6DB5CF98999F}"/>
                    </a:ext>
                  </a:extLst>
                </p:cNvPr>
                <p:cNvSpPr/>
                <p:nvPr/>
              </p:nvSpPr>
              <p:spPr>
                <a:xfrm>
                  <a:off x="9671886" y="923596"/>
                  <a:ext cx="1006491" cy="866226"/>
                </a:xfrm>
                <a:custGeom>
                  <a:avLst/>
                  <a:gdLst>
                    <a:gd name="connsiteX0" fmla="*/ 1006491 w 1006491"/>
                    <a:gd name="connsiteY0" fmla="*/ 866227 h 866226"/>
                    <a:gd name="connsiteX1" fmla="*/ 843481 w 1006491"/>
                    <a:gd name="connsiteY1" fmla="*/ 737335 h 866226"/>
                    <a:gd name="connsiteX2" fmla="*/ 679208 w 1006491"/>
                    <a:gd name="connsiteY2" fmla="*/ 602126 h 866226"/>
                    <a:gd name="connsiteX3" fmla="*/ 492820 w 1006491"/>
                    <a:gd name="connsiteY3" fmla="*/ 444802 h 866226"/>
                    <a:gd name="connsiteX4" fmla="*/ 309592 w 1006491"/>
                    <a:gd name="connsiteY4" fmla="*/ 284320 h 866226"/>
                    <a:gd name="connsiteX5" fmla="*/ 151637 w 1006491"/>
                    <a:gd name="connsiteY5" fmla="*/ 142160 h 866226"/>
                    <a:gd name="connsiteX6" fmla="*/ 0 w 1006491"/>
                    <a:gd name="connsiteY6" fmla="*/ 0 h 866226"/>
                    <a:gd name="connsiteX7" fmla="*/ 163010 w 1006491"/>
                    <a:gd name="connsiteY7" fmla="*/ 128892 h 866226"/>
                    <a:gd name="connsiteX8" fmla="*/ 327283 w 1006491"/>
                    <a:gd name="connsiteY8" fmla="*/ 264101 h 866226"/>
                    <a:gd name="connsiteX9" fmla="*/ 513670 w 1006491"/>
                    <a:gd name="connsiteY9" fmla="*/ 421425 h 866226"/>
                    <a:gd name="connsiteX10" fmla="*/ 696899 w 1006491"/>
                    <a:gd name="connsiteY10" fmla="*/ 581907 h 866226"/>
                    <a:gd name="connsiteX11" fmla="*/ 854854 w 1006491"/>
                    <a:gd name="connsiteY11" fmla="*/ 724067 h 866226"/>
                    <a:gd name="connsiteX12" fmla="*/ 1006491 w 1006491"/>
                    <a:gd name="connsiteY12" fmla="*/ 866227 h 8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491" h="866226">
                      <a:moveTo>
                        <a:pt x="1006491" y="866227"/>
                      </a:moveTo>
                      <a:cubicBezTo>
                        <a:pt x="1006491" y="866227"/>
                        <a:pt x="940150" y="815681"/>
                        <a:pt x="843481" y="737335"/>
                      </a:cubicBezTo>
                      <a:cubicBezTo>
                        <a:pt x="795463" y="697531"/>
                        <a:pt x="739231" y="651408"/>
                        <a:pt x="679208" y="602126"/>
                      </a:cubicBezTo>
                      <a:cubicBezTo>
                        <a:pt x="619816" y="551580"/>
                        <a:pt x="556634" y="498507"/>
                        <a:pt x="492820" y="444802"/>
                      </a:cubicBezTo>
                      <a:cubicBezTo>
                        <a:pt x="430270" y="389834"/>
                        <a:pt x="367720" y="335497"/>
                        <a:pt x="309592" y="284320"/>
                      </a:cubicBezTo>
                      <a:cubicBezTo>
                        <a:pt x="250833" y="233142"/>
                        <a:pt x="197760" y="183860"/>
                        <a:pt x="151637" y="142160"/>
                      </a:cubicBezTo>
                      <a:cubicBezTo>
                        <a:pt x="59391" y="58127"/>
                        <a:pt x="0" y="0"/>
                        <a:pt x="0" y="0"/>
                      </a:cubicBezTo>
                      <a:cubicBezTo>
                        <a:pt x="0" y="0"/>
                        <a:pt x="66341" y="50546"/>
                        <a:pt x="163010" y="128892"/>
                      </a:cubicBezTo>
                      <a:cubicBezTo>
                        <a:pt x="211028" y="168696"/>
                        <a:pt x="267892" y="213556"/>
                        <a:pt x="327283" y="264101"/>
                      </a:cubicBezTo>
                      <a:cubicBezTo>
                        <a:pt x="386675" y="314647"/>
                        <a:pt x="449857" y="367720"/>
                        <a:pt x="513670" y="421425"/>
                      </a:cubicBezTo>
                      <a:cubicBezTo>
                        <a:pt x="576221" y="476393"/>
                        <a:pt x="638771" y="530730"/>
                        <a:pt x="696899" y="581907"/>
                      </a:cubicBezTo>
                      <a:cubicBezTo>
                        <a:pt x="755026" y="633717"/>
                        <a:pt x="808731" y="682367"/>
                        <a:pt x="854854" y="724067"/>
                      </a:cubicBezTo>
                      <a:cubicBezTo>
                        <a:pt x="947100" y="808099"/>
                        <a:pt x="1006491" y="866227"/>
                        <a:pt x="1006491" y="866227"/>
                      </a:cubicBezTo>
                      <a:close/>
                    </a:path>
                  </a:pathLst>
                </a:custGeom>
                <a:grpFill/>
                <a:ln w="63120" cap="flat">
                  <a:noFill/>
                  <a:prstDash val="solid"/>
                  <a:miter/>
                </a:ln>
              </p:spPr>
              <p:txBody>
                <a:bodyPr rtlCol="0" anchor="ctr"/>
                <a:lstStyle/>
                <a:p>
                  <a:endParaRPr lang="en-GB"/>
                </a:p>
              </p:txBody>
            </p:sp>
            <p:sp>
              <p:nvSpPr>
                <p:cNvPr id="1796" name="Freeform: Shape 1795">
                  <a:extLst>
                    <a:ext uri="{FF2B5EF4-FFF2-40B4-BE49-F238E27FC236}">
                      <a16:creationId xmlns:a16="http://schemas.microsoft.com/office/drawing/2014/main" id="{00288708-3782-4CE8-957D-0508B3306759}"/>
                    </a:ext>
                  </a:extLst>
                </p:cNvPr>
                <p:cNvSpPr/>
                <p:nvPr/>
              </p:nvSpPr>
              <p:spPr>
                <a:xfrm>
                  <a:off x="9609336" y="1484022"/>
                  <a:ext cx="540206" cy="464388"/>
                </a:xfrm>
                <a:custGeom>
                  <a:avLst/>
                  <a:gdLst>
                    <a:gd name="connsiteX0" fmla="*/ 540207 w 540206"/>
                    <a:gd name="connsiteY0" fmla="*/ 463757 h 464388"/>
                    <a:gd name="connsiteX1" fmla="*/ 450488 w 540206"/>
                    <a:gd name="connsiteY1" fmla="*/ 397416 h 464388"/>
                    <a:gd name="connsiteX2" fmla="*/ 360770 w 540206"/>
                    <a:gd name="connsiteY2" fmla="*/ 326652 h 464388"/>
                    <a:gd name="connsiteX3" fmla="*/ 260310 w 540206"/>
                    <a:gd name="connsiteY3" fmla="*/ 243251 h 464388"/>
                    <a:gd name="connsiteX4" fmla="*/ 162378 w 540206"/>
                    <a:gd name="connsiteY4" fmla="*/ 156692 h 464388"/>
                    <a:gd name="connsiteX5" fmla="*/ 78978 w 540206"/>
                    <a:gd name="connsiteY5" fmla="*/ 78978 h 464388"/>
                    <a:gd name="connsiteX6" fmla="*/ 0 w 540206"/>
                    <a:gd name="connsiteY6" fmla="*/ 0 h 464388"/>
                    <a:gd name="connsiteX7" fmla="*/ 89718 w 540206"/>
                    <a:gd name="connsiteY7" fmla="*/ 66341 h 464388"/>
                    <a:gd name="connsiteX8" fmla="*/ 179437 w 540206"/>
                    <a:gd name="connsiteY8" fmla="*/ 137105 h 464388"/>
                    <a:gd name="connsiteX9" fmla="*/ 279897 w 540206"/>
                    <a:gd name="connsiteY9" fmla="*/ 221137 h 464388"/>
                    <a:gd name="connsiteX10" fmla="*/ 377829 w 540206"/>
                    <a:gd name="connsiteY10" fmla="*/ 307697 h 464388"/>
                    <a:gd name="connsiteX11" fmla="*/ 461229 w 540206"/>
                    <a:gd name="connsiteY11" fmla="*/ 385411 h 464388"/>
                    <a:gd name="connsiteX12" fmla="*/ 540207 w 540206"/>
                    <a:gd name="connsiteY12" fmla="*/ 464389 h 46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206" h="464388">
                      <a:moveTo>
                        <a:pt x="540207" y="463757"/>
                      </a:moveTo>
                      <a:cubicBezTo>
                        <a:pt x="540207" y="463757"/>
                        <a:pt x="503561" y="438484"/>
                        <a:pt x="450488" y="397416"/>
                      </a:cubicBezTo>
                      <a:cubicBezTo>
                        <a:pt x="424583" y="376565"/>
                        <a:pt x="392992" y="353188"/>
                        <a:pt x="360770" y="326652"/>
                      </a:cubicBezTo>
                      <a:cubicBezTo>
                        <a:pt x="328547" y="300115"/>
                        <a:pt x="294428" y="271683"/>
                        <a:pt x="260310" y="243251"/>
                      </a:cubicBezTo>
                      <a:cubicBezTo>
                        <a:pt x="226824" y="213556"/>
                        <a:pt x="193969" y="184492"/>
                        <a:pt x="162378" y="156692"/>
                      </a:cubicBezTo>
                      <a:cubicBezTo>
                        <a:pt x="131418" y="128892"/>
                        <a:pt x="103619" y="101723"/>
                        <a:pt x="78978" y="78978"/>
                      </a:cubicBezTo>
                      <a:cubicBezTo>
                        <a:pt x="30959" y="32855"/>
                        <a:pt x="0" y="0"/>
                        <a:pt x="0" y="0"/>
                      </a:cubicBezTo>
                      <a:cubicBezTo>
                        <a:pt x="0" y="0"/>
                        <a:pt x="36645" y="25273"/>
                        <a:pt x="89718" y="66341"/>
                      </a:cubicBezTo>
                      <a:cubicBezTo>
                        <a:pt x="115623" y="87191"/>
                        <a:pt x="147214" y="110569"/>
                        <a:pt x="179437" y="137105"/>
                      </a:cubicBezTo>
                      <a:cubicBezTo>
                        <a:pt x="211660" y="163642"/>
                        <a:pt x="245778" y="192074"/>
                        <a:pt x="279897" y="221137"/>
                      </a:cubicBezTo>
                      <a:cubicBezTo>
                        <a:pt x="313383" y="250833"/>
                        <a:pt x="346238" y="280529"/>
                        <a:pt x="377829" y="307697"/>
                      </a:cubicBezTo>
                      <a:cubicBezTo>
                        <a:pt x="408788" y="335497"/>
                        <a:pt x="436588" y="362665"/>
                        <a:pt x="461229" y="385411"/>
                      </a:cubicBezTo>
                      <a:cubicBezTo>
                        <a:pt x="509248" y="431534"/>
                        <a:pt x="540207" y="464389"/>
                        <a:pt x="540207" y="464389"/>
                      </a:cubicBezTo>
                      <a:close/>
                    </a:path>
                  </a:pathLst>
                </a:custGeom>
                <a:grpFill/>
                <a:ln w="63120" cap="flat">
                  <a:noFill/>
                  <a:prstDash val="solid"/>
                  <a:miter/>
                </a:ln>
              </p:spPr>
              <p:txBody>
                <a:bodyPr rtlCol="0" anchor="ctr"/>
                <a:lstStyle/>
                <a:p>
                  <a:endParaRPr lang="en-GB"/>
                </a:p>
              </p:txBody>
            </p:sp>
            <p:sp>
              <p:nvSpPr>
                <p:cNvPr id="1797" name="Freeform: Shape 1796">
                  <a:extLst>
                    <a:ext uri="{FF2B5EF4-FFF2-40B4-BE49-F238E27FC236}">
                      <a16:creationId xmlns:a16="http://schemas.microsoft.com/office/drawing/2014/main" id="{EA6EEAA1-E776-4367-BCBF-6BC5191489DC}"/>
                    </a:ext>
                  </a:extLst>
                </p:cNvPr>
                <p:cNvSpPr/>
                <p:nvPr/>
              </p:nvSpPr>
              <p:spPr>
                <a:xfrm>
                  <a:off x="9093137" y="2023597"/>
                  <a:ext cx="585698" cy="504824"/>
                </a:xfrm>
                <a:custGeom>
                  <a:avLst/>
                  <a:gdLst>
                    <a:gd name="connsiteX0" fmla="*/ 585699 w 585698"/>
                    <a:gd name="connsiteY0" fmla="*/ 504825 h 504824"/>
                    <a:gd name="connsiteX1" fmla="*/ 488398 w 585698"/>
                    <a:gd name="connsiteY1" fmla="*/ 432166 h 504824"/>
                    <a:gd name="connsiteX2" fmla="*/ 391729 w 585698"/>
                    <a:gd name="connsiteY2" fmla="*/ 355083 h 504824"/>
                    <a:gd name="connsiteX3" fmla="*/ 283056 w 585698"/>
                    <a:gd name="connsiteY3" fmla="*/ 264101 h 504824"/>
                    <a:gd name="connsiteX4" fmla="*/ 176910 w 585698"/>
                    <a:gd name="connsiteY4" fmla="*/ 169960 h 504824"/>
                    <a:gd name="connsiteX5" fmla="*/ 85928 w 585698"/>
                    <a:gd name="connsiteY5" fmla="*/ 85296 h 504824"/>
                    <a:gd name="connsiteX6" fmla="*/ 0 w 585698"/>
                    <a:gd name="connsiteY6" fmla="*/ 0 h 504824"/>
                    <a:gd name="connsiteX7" fmla="*/ 97301 w 585698"/>
                    <a:gd name="connsiteY7" fmla="*/ 72028 h 504824"/>
                    <a:gd name="connsiteX8" fmla="*/ 193969 w 585698"/>
                    <a:gd name="connsiteY8" fmla="*/ 149110 h 504824"/>
                    <a:gd name="connsiteX9" fmla="*/ 302642 w 585698"/>
                    <a:gd name="connsiteY9" fmla="*/ 240092 h 504824"/>
                    <a:gd name="connsiteX10" fmla="*/ 408788 w 585698"/>
                    <a:gd name="connsiteY10" fmla="*/ 334233 h 504824"/>
                    <a:gd name="connsiteX11" fmla="*/ 499771 w 585698"/>
                    <a:gd name="connsiteY11" fmla="*/ 418898 h 504824"/>
                    <a:gd name="connsiteX12" fmla="*/ 585699 w 585698"/>
                    <a:gd name="connsiteY12" fmla="*/ 504193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698" h="504824">
                      <a:moveTo>
                        <a:pt x="585699" y="504825"/>
                      </a:moveTo>
                      <a:cubicBezTo>
                        <a:pt x="585699" y="504825"/>
                        <a:pt x="545894" y="477025"/>
                        <a:pt x="488398" y="432166"/>
                      </a:cubicBezTo>
                      <a:cubicBezTo>
                        <a:pt x="459966" y="409420"/>
                        <a:pt x="426479" y="384147"/>
                        <a:pt x="391729" y="355083"/>
                      </a:cubicBezTo>
                      <a:cubicBezTo>
                        <a:pt x="356979" y="326020"/>
                        <a:pt x="319702" y="295060"/>
                        <a:pt x="283056" y="264101"/>
                      </a:cubicBezTo>
                      <a:cubicBezTo>
                        <a:pt x="247042" y="231878"/>
                        <a:pt x="210397" y="200287"/>
                        <a:pt x="176910" y="169960"/>
                      </a:cubicBezTo>
                      <a:cubicBezTo>
                        <a:pt x="142792" y="140264"/>
                        <a:pt x="112465" y="109937"/>
                        <a:pt x="85928" y="85296"/>
                      </a:cubicBezTo>
                      <a:cubicBezTo>
                        <a:pt x="33487" y="35382"/>
                        <a:pt x="0" y="0"/>
                        <a:pt x="0" y="0"/>
                      </a:cubicBezTo>
                      <a:cubicBezTo>
                        <a:pt x="0" y="0"/>
                        <a:pt x="39805" y="27800"/>
                        <a:pt x="97301" y="72028"/>
                      </a:cubicBezTo>
                      <a:cubicBezTo>
                        <a:pt x="125733" y="94773"/>
                        <a:pt x="159851" y="120046"/>
                        <a:pt x="193969" y="149110"/>
                      </a:cubicBezTo>
                      <a:lnTo>
                        <a:pt x="302642" y="240092"/>
                      </a:lnTo>
                      <a:cubicBezTo>
                        <a:pt x="338656" y="272315"/>
                        <a:pt x="375302" y="304538"/>
                        <a:pt x="408788" y="334233"/>
                      </a:cubicBezTo>
                      <a:cubicBezTo>
                        <a:pt x="442907" y="364561"/>
                        <a:pt x="473234" y="394256"/>
                        <a:pt x="499771" y="418898"/>
                      </a:cubicBezTo>
                      <a:cubicBezTo>
                        <a:pt x="552212" y="468811"/>
                        <a:pt x="585699" y="504193"/>
                        <a:pt x="585699" y="504193"/>
                      </a:cubicBezTo>
                      <a:close/>
                    </a:path>
                  </a:pathLst>
                </a:custGeom>
                <a:grpFill/>
                <a:ln w="63120" cap="flat">
                  <a:noFill/>
                  <a:prstDash val="solid"/>
                  <a:miter/>
                </a:ln>
              </p:spPr>
              <p:txBody>
                <a:bodyPr rtlCol="0" anchor="ctr"/>
                <a:lstStyle/>
                <a:p>
                  <a:endParaRPr lang="en-GB"/>
                </a:p>
              </p:txBody>
            </p:sp>
            <p:sp>
              <p:nvSpPr>
                <p:cNvPr id="1798" name="Freeform: Shape 1797">
                  <a:extLst>
                    <a:ext uri="{FF2B5EF4-FFF2-40B4-BE49-F238E27FC236}">
                      <a16:creationId xmlns:a16="http://schemas.microsoft.com/office/drawing/2014/main" id="{197368A4-1D7B-4F4B-A2B1-4DC3BC495415}"/>
                    </a:ext>
                  </a:extLst>
                </p:cNvPr>
                <p:cNvSpPr/>
                <p:nvPr/>
              </p:nvSpPr>
              <p:spPr>
                <a:xfrm>
                  <a:off x="8683718" y="2140484"/>
                  <a:ext cx="941413" cy="838426"/>
                </a:xfrm>
                <a:custGeom>
                  <a:avLst/>
                  <a:gdLst>
                    <a:gd name="connsiteX0" fmla="*/ 941414 w 941413"/>
                    <a:gd name="connsiteY0" fmla="*/ 838427 h 838426"/>
                    <a:gd name="connsiteX1" fmla="*/ 788513 w 941413"/>
                    <a:gd name="connsiteY1" fmla="*/ 713958 h 838426"/>
                    <a:gd name="connsiteX2" fmla="*/ 634980 w 941413"/>
                    <a:gd name="connsiteY2" fmla="*/ 583171 h 838426"/>
                    <a:gd name="connsiteX3" fmla="*/ 460598 w 941413"/>
                    <a:gd name="connsiteY3" fmla="*/ 430902 h 838426"/>
                    <a:gd name="connsiteX4" fmla="*/ 289374 w 941413"/>
                    <a:gd name="connsiteY4" fmla="*/ 275474 h 838426"/>
                    <a:gd name="connsiteX5" fmla="*/ 141528 w 941413"/>
                    <a:gd name="connsiteY5" fmla="*/ 137737 h 838426"/>
                    <a:gd name="connsiteX6" fmla="*/ 0 w 941413"/>
                    <a:gd name="connsiteY6" fmla="*/ 0 h 838426"/>
                    <a:gd name="connsiteX7" fmla="*/ 152901 w 941413"/>
                    <a:gd name="connsiteY7" fmla="*/ 124469 h 838426"/>
                    <a:gd name="connsiteX8" fmla="*/ 306433 w 941413"/>
                    <a:gd name="connsiteY8" fmla="*/ 255256 h 838426"/>
                    <a:gd name="connsiteX9" fmla="*/ 480816 w 941413"/>
                    <a:gd name="connsiteY9" fmla="*/ 407525 h 838426"/>
                    <a:gd name="connsiteX10" fmla="*/ 652039 w 941413"/>
                    <a:gd name="connsiteY10" fmla="*/ 562953 h 838426"/>
                    <a:gd name="connsiteX11" fmla="*/ 799885 w 941413"/>
                    <a:gd name="connsiteY11" fmla="*/ 700690 h 838426"/>
                    <a:gd name="connsiteX12" fmla="*/ 941414 w 941413"/>
                    <a:gd name="connsiteY12" fmla="*/ 838427 h 8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1413" h="838426">
                      <a:moveTo>
                        <a:pt x="941414" y="838427"/>
                      </a:moveTo>
                      <a:cubicBezTo>
                        <a:pt x="941414" y="838427"/>
                        <a:pt x="879495" y="789777"/>
                        <a:pt x="788513" y="713958"/>
                      </a:cubicBezTo>
                      <a:cubicBezTo>
                        <a:pt x="743653" y="675417"/>
                        <a:pt x="689949" y="631821"/>
                        <a:pt x="634980" y="583171"/>
                      </a:cubicBezTo>
                      <a:cubicBezTo>
                        <a:pt x="579380" y="534521"/>
                        <a:pt x="519989" y="482711"/>
                        <a:pt x="460598" y="430902"/>
                      </a:cubicBezTo>
                      <a:cubicBezTo>
                        <a:pt x="402470" y="377829"/>
                        <a:pt x="343710" y="324756"/>
                        <a:pt x="289374" y="275474"/>
                      </a:cubicBezTo>
                      <a:cubicBezTo>
                        <a:pt x="234406" y="226192"/>
                        <a:pt x="185124" y="178174"/>
                        <a:pt x="141528" y="137737"/>
                      </a:cubicBezTo>
                      <a:cubicBezTo>
                        <a:pt x="55600" y="56232"/>
                        <a:pt x="0" y="0"/>
                        <a:pt x="0" y="0"/>
                      </a:cubicBezTo>
                      <a:cubicBezTo>
                        <a:pt x="0" y="0"/>
                        <a:pt x="61918" y="48650"/>
                        <a:pt x="152901" y="124469"/>
                      </a:cubicBezTo>
                      <a:cubicBezTo>
                        <a:pt x="197760" y="163010"/>
                        <a:pt x="251465" y="206606"/>
                        <a:pt x="306433" y="255256"/>
                      </a:cubicBezTo>
                      <a:cubicBezTo>
                        <a:pt x="362033" y="303906"/>
                        <a:pt x="421425" y="355715"/>
                        <a:pt x="480816" y="407525"/>
                      </a:cubicBezTo>
                      <a:cubicBezTo>
                        <a:pt x="538943" y="460598"/>
                        <a:pt x="597703" y="513671"/>
                        <a:pt x="652039" y="562953"/>
                      </a:cubicBezTo>
                      <a:cubicBezTo>
                        <a:pt x="707008" y="612867"/>
                        <a:pt x="756290" y="660253"/>
                        <a:pt x="799885" y="700690"/>
                      </a:cubicBezTo>
                      <a:cubicBezTo>
                        <a:pt x="885813" y="782195"/>
                        <a:pt x="941414" y="838427"/>
                        <a:pt x="941414" y="838427"/>
                      </a:cubicBezTo>
                      <a:close/>
                    </a:path>
                  </a:pathLst>
                </a:custGeom>
                <a:grpFill/>
                <a:ln w="63120" cap="flat">
                  <a:noFill/>
                  <a:prstDash val="solid"/>
                  <a:miter/>
                </a:ln>
              </p:spPr>
              <p:txBody>
                <a:bodyPr rtlCol="0" anchor="ctr"/>
                <a:lstStyle/>
                <a:p>
                  <a:endParaRPr lang="en-GB"/>
                </a:p>
              </p:txBody>
            </p:sp>
            <p:sp>
              <p:nvSpPr>
                <p:cNvPr id="1799" name="Freeform: Shape 1798">
                  <a:extLst>
                    <a:ext uri="{FF2B5EF4-FFF2-40B4-BE49-F238E27FC236}">
                      <a16:creationId xmlns:a16="http://schemas.microsoft.com/office/drawing/2014/main" id="{229A4420-A529-4BF3-B137-D728740D48E6}"/>
                    </a:ext>
                  </a:extLst>
                </p:cNvPr>
                <p:cNvSpPr/>
                <p:nvPr/>
              </p:nvSpPr>
              <p:spPr>
                <a:xfrm>
                  <a:off x="8347589" y="2462713"/>
                  <a:ext cx="1006491" cy="866226"/>
                </a:xfrm>
                <a:custGeom>
                  <a:avLst/>
                  <a:gdLst>
                    <a:gd name="connsiteX0" fmla="*/ 1006491 w 1006491"/>
                    <a:gd name="connsiteY0" fmla="*/ 866227 h 866226"/>
                    <a:gd name="connsiteX1" fmla="*/ 843481 w 1006491"/>
                    <a:gd name="connsiteY1" fmla="*/ 737335 h 866226"/>
                    <a:gd name="connsiteX2" fmla="*/ 679208 w 1006491"/>
                    <a:gd name="connsiteY2" fmla="*/ 602126 h 866226"/>
                    <a:gd name="connsiteX3" fmla="*/ 492820 w 1006491"/>
                    <a:gd name="connsiteY3" fmla="*/ 444802 h 866226"/>
                    <a:gd name="connsiteX4" fmla="*/ 309592 w 1006491"/>
                    <a:gd name="connsiteY4" fmla="*/ 284320 h 866226"/>
                    <a:gd name="connsiteX5" fmla="*/ 151637 w 1006491"/>
                    <a:gd name="connsiteY5" fmla="*/ 142160 h 866226"/>
                    <a:gd name="connsiteX6" fmla="*/ 0 w 1006491"/>
                    <a:gd name="connsiteY6" fmla="*/ 0 h 866226"/>
                    <a:gd name="connsiteX7" fmla="*/ 163010 w 1006491"/>
                    <a:gd name="connsiteY7" fmla="*/ 128891 h 866226"/>
                    <a:gd name="connsiteX8" fmla="*/ 327283 w 1006491"/>
                    <a:gd name="connsiteY8" fmla="*/ 264101 h 866226"/>
                    <a:gd name="connsiteX9" fmla="*/ 513670 w 1006491"/>
                    <a:gd name="connsiteY9" fmla="*/ 421425 h 866226"/>
                    <a:gd name="connsiteX10" fmla="*/ 696899 w 1006491"/>
                    <a:gd name="connsiteY10" fmla="*/ 581907 h 866226"/>
                    <a:gd name="connsiteX11" fmla="*/ 854854 w 1006491"/>
                    <a:gd name="connsiteY11" fmla="*/ 724067 h 866226"/>
                    <a:gd name="connsiteX12" fmla="*/ 1006491 w 1006491"/>
                    <a:gd name="connsiteY12" fmla="*/ 866227 h 8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491" h="866226">
                      <a:moveTo>
                        <a:pt x="1006491" y="866227"/>
                      </a:moveTo>
                      <a:cubicBezTo>
                        <a:pt x="1006491" y="866227"/>
                        <a:pt x="940150" y="815681"/>
                        <a:pt x="843481" y="737335"/>
                      </a:cubicBezTo>
                      <a:cubicBezTo>
                        <a:pt x="795463" y="697530"/>
                        <a:pt x="739231" y="651408"/>
                        <a:pt x="679208" y="602126"/>
                      </a:cubicBezTo>
                      <a:cubicBezTo>
                        <a:pt x="619816" y="551580"/>
                        <a:pt x="556634" y="498507"/>
                        <a:pt x="492820" y="444802"/>
                      </a:cubicBezTo>
                      <a:cubicBezTo>
                        <a:pt x="430270" y="389834"/>
                        <a:pt x="367720" y="335497"/>
                        <a:pt x="309592" y="284320"/>
                      </a:cubicBezTo>
                      <a:cubicBezTo>
                        <a:pt x="250833" y="233142"/>
                        <a:pt x="197760" y="183860"/>
                        <a:pt x="151637" y="142160"/>
                      </a:cubicBezTo>
                      <a:cubicBezTo>
                        <a:pt x="59391" y="58127"/>
                        <a:pt x="0" y="0"/>
                        <a:pt x="0" y="0"/>
                      </a:cubicBezTo>
                      <a:cubicBezTo>
                        <a:pt x="0" y="0"/>
                        <a:pt x="66341" y="50546"/>
                        <a:pt x="163010" y="128891"/>
                      </a:cubicBezTo>
                      <a:cubicBezTo>
                        <a:pt x="211028" y="168696"/>
                        <a:pt x="267892" y="213555"/>
                        <a:pt x="327283" y="264101"/>
                      </a:cubicBezTo>
                      <a:cubicBezTo>
                        <a:pt x="386674" y="314647"/>
                        <a:pt x="449856" y="367720"/>
                        <a:pt x="513670" y="421425"/>
                      </a:cubicBezTo>
                      <a:cubicBezTo>
                        <a:pt x="576221" y="476393"/>
                        <a:pt x="638771" y="530730"/>
                        <a:pt x="696899" y="581907"/>
                      </a:cubicBezTo>
                      <a:cubicBezTo>
                        <a:pt x="755026" y="633717"/>
                        <a:pt x="808731" y="682367"/>
                        <a:pt x="854854" y="724067"/>
                      </a:cubicBezTo>
                      <a:cubicBezTo>
                        <a:pt x="947100" y="808099"/>
                        <a:pt x="1006491" y="866227"/>
                        <a:pt x="1006491" y="866227"/>
                      </a:cubicBezTo>
                      <a:close/>
                    </a:path>
                  </a:pathLst>
                </a:custGeom>
                <a:grpFill/>
                <a:ln w="63120" cap="flat">
                  <a:noFill/>
                  <a:prstDash val="solid"/>
                  <a:miter/>
                </a:ln>
              </p:spPr>
              <p:txBody>
                <a:bodyPr rtlCol="0" anchor="ctr"/>
                <a:lstStyle/>
                <a:p>
                  <a:endParaRPr lang="en-GB"/>
                </a:p>
              </p:txBody>
            </p:sp>
            <p:sp>
              <p:nvSpPr>
                <p:cNvPr id="1800" name="Freeform: Shape 1799">
                  <a:extLst>
                    <a:ext uri="{FF2B5EF4-FFF2-40B4-BE49-F238E27FC236}">
                      <a16:creationId xmlns:a16="http://schemas.microsoft.com/office/drawing/2014/main" id="{2FCD6B3A-A31C-4689-BA52-09EB90526926}"/>
                    </a:ext>
                  </a:extLst>
                </p:cNvPr>
                <p:cNvSpPr/>
                <p:nvPr/>
              </p:nvSpPr>
              <p:spPr>
                <a:xfrm>
                  <a:off x="8262925" y="3003552"/>
                  <a:ext cx="577484" cy="496611"/>
                </a:xfrm>
                <a:custGeom>
                  <a:avLst/>
                  <a:gdLst>
                    <a:gd name="connsiteX0" fmla="*/ 577484 w 577484"/>
                    <a:gd name="connsiteY0" fmla="*/ 496612 h 496611"/>
                    <a:gd name="connsiteX1" fmla="*/ 481448 w 577484"/>
                    <a:gd name="connsiteY1" fmla="*/ 425215 h 496611"/>
                    <a:gd name="connsiteX2" fmla="*/ 386043 w 577484"/>
                    <a:gd name="connsiteY2" fmla="*/ 349397 h 496611"/>
                    <a:gd name="connsiteX3" fmla="*/ 278633 w 577484"/>
                    <a:gd name="connsiteY3" fmla="*/ 259679 h 496611"/>
                    <a:gd name="connsiteX4" fmla="*/ 173751 w 577484"/>
                    <a:gd name="connsiteY4" fmla="*/ 166801 h 496611"/>
                    <a:gd name="connsiteX5" fmla="*/ 84664 w 577484"/>
                    <a:gd name="connsiteY5" fmla="*/ 84032 h 496611"/>
                    <a:gd name="connsiteX6" fmla="*/ 0 w 577484"/>
                    <a:gd name="connsiteY6" fmla="*/ 0 h 496611"/>
                    <a:gd name="connsiteX7" fmla="*/ 96037 w 577484"/>
                    <a:gd name="connsiteY7" fmla="*/ 71396 h 496611"/>
                    <a:gd name="connsiteX8" fmla="*/ 191442 w 577484"/>
                    <a:gd name="connsiteY8" fmla="*/ 147214 h 496611"/>
                    <a:gd name="connsiteX9" fmla="*/ 298851 w 577484"/>
                    <a:gd name="connsiteY9" fmla="*/ 236933 h 496611"/>
                    <a:gd name="connsiteX10" fmla="*/ 403734 w 577484"/>
                    <a:gd name="connsiteY10" fmla="*/ 329811 h 496611"/>
                    <a:gd name="connsiteX11" fmla="*/ 492821 w 577484"/>
                    <a:gd name="connsiteY11" fmla="*/ 412579 h 496611"/>
                    <a:gd name="connsiteX12" fmla="*/ 577484 w 577484"/>
                    <a:gd name="connsiteY12" fmla="*/ 496612 h 49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84" h="496611">
                      <a:moveTo>
                        <a:pt x="577484" y="496612"/>
                      </a:moveTo>
                      <a:cubicBezTo>
                        <a:pt x="577484" y="496612"/>
                        <a:pt x="538312" y="469443"/>
                        <a:pt x="481448" y="425215"/>
                      </a:cubicBezTo>
                      <a:cubicBezTo>
                        <a:pt x="453647" y="403102"/>
                        <a:pt x="420161" y="377829"/>
                        <a:pt x="386043" y="349397"/>
                      </a:cubicBezTo>
                      <a:cubicBezTo>
                        <a:pt x="351924" y="320965"/>
                        <a:pt x="315279" y="290006"/>
                        <a:pt x="278633" y="259679"/>
                      </a:cubicBezTo>
                      <a:cubicBezTo>
                        <a:pt x="243251" y="228087"/>
                        <a:pt x="207237" y="196496"/>
                        <a:pt x="173751" y="166801"/>
                      </a:cubicBezTo>
                      <a:cubicBezTo>
                        <a:pt x="140264" y="137105"/>
                        <a:pt x="110569" y="108041"/>
                        <a:pt x="84664" y="84032"/>
                      </a:cubicBezTo>
                      <a:cubicBezTo>
                        <a:pt x="32854" y="34750"/>
                        <a:pt x="0" y="0"/>
                        <a:pt x="0" y="0"/>
                      </a:cubicBezTo>
                      <a:cubicBezTo>
                        <a:pt x="0" y="0"/>
                        <a:pt x="39173" y="27168"/>
                        <a:pt x="96037" y="71396"/>
                      </a:cubicBezTo>
                      <a:cubicBezTo>
                        <a:pt x="123837" y="93509"/>
                        <a:pt x="157323" y="118782"/>
                        <a:pt x="191442" y="147214"/>
                      </a:cubicBezTo>
                      <a:cubicBezTo>
                        <a:pt x="225560" y="175646"/>
                        <a:pt x="262206" y="206605"/>
                        <a:pt x="298851" y="236933"/>
                      </a:cubicBezTo>
                      <a:cubicBezTo>
                        <a:pt x="334233" y="268524"/>
                        <a:pt x="370247" y="300115"/>
                        <a:pt x="403734" y="329811"/>
                      </a:cubicBezTo>
                      <a:cubicBezTo>
                        <a:pt x="437220" y="359506"/>
                        <a:pt x="466916" y="388570"/>
                        <a:pt x="492821" y="412579"/>
                      </a:cubicBezTo>
                      <a:cubicBezTo>
                        <a:pt x="544630" y="461861"/>
                        <a:pt x="577484" y="496612"/>
                        <a:pt x="577484" y="496612"/>
                      </a:cubicBezTo>
                      <a:close/>
                    </a:path>
                  </a:pathLst>
                </a:custGeom>
                <a:grpFill/>
                <a:ln w="63120" cap="flat">
                  <a:noFill/>
                  <a:prstDash val="solid"/>
                  <a:miter/>
                </a:ln>
              </p:spPr>
              <p:txBody>
                <a:bodyPr rtlCol="0" anchor="ctr"/>
                <a:lstStyle/>
                <a:p>
                  <a:endParaRPr lang="en-GB"/>
                </a:p>
              </p:txBody>
            </p:sp>
            <p:grpSp>
              <p:nvGrpSpPr>
                <p:cNvPr id="1801" name="Graphic 2">
                  <a:extLst>
                    <a:ext uri="{FF2B5EF4-FFF2-40B4-BE49-F238E27FC236}">
                      <a16:creationId xmlns:a16="http://schemas.microsoft.com/office/drawing/2014/main" id="{FE7E4256-4002-4165-B3F7-B258CE107E03}"/>
                    </a:ext>
                  </a:extLst>
                </p:cNvPr>
                <p:cNvGrpSpPr/>
                <p:nvPr/>
              </p:nvGrpSpPr>
              <p:grpSpPr>
                <a:xfrm>
                  <a:off x="7312666" y="3589882"/>
                  <a:ext cx="1040609" cy="952786"/>
                  <a:chOff x="7312666" y="3589882"/>
                  <a:chExt cx="1040609" cy="952786"/>
                </a:xfrm>
                <a:grpFill/>
              </p:grpSpPr>
              <p:sp>
                <p:nvSpPr>
                  <p:cNvPr id="1805" name="Freeform: Shape 1804">
                    <a:extLst>
                      <a:ext uri="{FF2B5EF4-FFF2-40B4-BE49-F238E27FC236}">
                        <a16:creationId xmlns:a16="http://schemas.microsoft.com/office/drawing/2014/main" id="{B16A0CBB-779F-4CD3-BCDC-74B47A7C7FA2}"/>
                      </a:ext>
                    </a:extLst>
                  </p:cNvPr>
                  <p:cNvSpPr/>
                  <p:nvPr/>
                </p:nvSpPr>
                <p:spPr>
                  <a:xfrm>
                    <a:off x="7744831" y="3589882"/>
                    <a:ext cx="608443" cy="523147"/>
                  </a:xfrm>
                  <a:custGeom>
                    <a:avLst/>
                    <a:gdLst>
                      <a:gd name="connsiteX0" fmla="*/ 607812 w 608443"/>
                      <a:gd name="connsiteY0" fmla="*/ 523148 h 523147"/>
                      <a:gd name="connsiteX1" fmla="*/ 507352 w 608443"/>
                      <a:gd name="connsiteY1" fmla="*/ 447961 h 523147"/>
                      <a:gd name="connsiteX2" fmla="*/ 406893 w 608443"/>
                      <a:gd name="connsiteY2" fmla="*/ 367720 h 523147"/>
                      <a:gd name="connsiteX3" fmla="*/ 293797 w 608443"/>
                      <a:gd name="connsiteY3" fmla="*/ 272947 h 523147"/>
                      <a:gd name="connsiteX4" fmla="*/ 183228 w 608443"/>
                      <a:gd name="connsiteY4" fmla="*/ 175646 h 523147"/>
                      <a:gd name="connsiteX5" fmla="*/ 89087 w 608443"/>
                      <a:gd name="connsiteY5" fmla="*/ 88455 h 523147"/>
                      <a:gd name="connsiteX6" fmla="*/ 0 w 608443"/>
                      <a:gd name="connsiteY6" fmla="*/ 0 h 523147"/>
                      <a:gd name="connsiteX7" fmla="*/ 100460 w 608443"/>
                      <a:gd name="connsiteY7" fmla="*/ 75187 h 523147"/>
                      <a:gd name="connsiteX8" fmla="*/ 200919 w 608443"/>
                      <a:gd name="connsiteY8" fmla="*/ 155428 h 523147"/>
                      <a:gd name="connsiteX9" fmla="*/ 314015 w 608443"/>
                      <a:gd name="connsiteY9" fmla="*/ 250201 h 523147"/>
                      <a:gd name="connsiteX10" fmla="*/ 424584 w 608443"/>
                      <a:gd name="connsiteY10" fmla="*/ 347502 h 523147"/>
                      <a:gd name="connsiteX11" fmla="*/ 518725 w 608443"/>
                      <a:gd name="connsiteY11" fmla="*/ 434693 h 523147"/>
                      <a:gd name="connsiteX12" fmla="*/ 608444 w 608443"/>
                      <a:gd name="connsiteY12" fmla="*/ 523148 h 52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43" h="523147">
                        <a:moveTo>
                          <a:pt x="607812" y="523148"/>
                        </a:moveTo>
                        <a:cubicBezTo>
                          <a:pt x="607812" y="523148"/>
                          <a:pt x="566743" y="494084"/>
                          <a:pt x="507352" y="447961"/>
                        </a:cubicBezTo>
                        <a:cubicBezTo>
                          <a:pt x="478289" y="424584"/>
                          <a:pt x="442907" y="398047"/>
                          <a:pt x="406893" y="367720"/>
                        </a:cubicBezTo>
                        <a:cubicBezTo>
                          <a:pt x="370879" y="337392"/>
                          <a:pt x="332338" y="305170"/>
                          <a:pt x="293797" y="272947"/>
                        </a:cubicBezTo>
                        <a:cubicBezTo>
                          <a:pt x="256519" y="239460"/>
                          <a:pt x="218610" y="206605"/>
                          <a:pt x="183228" y="175646"/>
                        </a:cubicBezTo>
                        <a:cubicBezTo>
                          <a:pt x="147846" y="144687"/>
                          <a:pt x="116887" y="113728"/>
                          <a:pt x="89087" y="88455"/>
                        </a:cubicBezTo>
                        <a:cubicBezTo>
                          <a:pt x="34750" y="36646"/>
                          <a:pt x="0" y="0"/>
                          <a:pt x="0" y="0"/>
                        </a:cubicBezTo>
                        <a:cubicBezTo>
                          <a:pt x="0" y="0"/>
                          <a:pt x="41068" y="29064"/>
                          <a:pt x="100460" y="75187"/>
                        </a:cubicBezTo>
                        <a:cubicBezTo>
                          <a:pt x="129523" y="98564"/>
                          <a:pt x="164905" y="125100"/>
                          <a:pt x="200919" y="155428"/>
                        </a:cubicBezTo>
                        <a:cubicBezTo>
                          <a:pt x="236933" y="185756"/>
                          <a:pt x="275474" y="217978"/>
                          <a:pt x="314015" y="250201"/>
                        </a:cubicBezTo>
                        <a:cubicBezTo>
                          <a:pt x="351292" y="283688"/>
                          <a:pt x="389202" y="316543"/>
                          <a:pt x="424584" y="347502"/>
                        </a:cubicBezTo>
                        <a:cubicBezTo>
                          <a:pt x="459966" y="378461"/>
                          <a:pt x="490925" y="409420"/>
                          <a:pt x="518725" y="434693"/>
                        </a:cubicBezTo>
                        <a:cubicBezTo>
                          <a:pt x="573062" y="486502"/>
                          <a:pt x="608444" y="523148"/>
                          <a:pt x="608444" y="523148"/>
                        </a:cubicBezTo>
                        <a:close/>
                      </a:path>
                    </a:pathLst>
                  </a:custGeom>
                  <a:grpFill/>
                  <a:ln w="63120" cap="flat">
                    <a:noFill/>
                    <a:prstDash val="solid"/>
                    <a:miter/>
                  </a:ln>
                </p:spPr>
                <p:txBody>
                  <a:bodyPr rtlCol="0" anchor="ctr"/>
                  <a:lstStyle/>
                  <a:p>
                    <a:endParaRPr lang="en-GB"/>
                  </a:p>
                </p:txBody>
              </p:sp>
              <p:sp>
                <p:nvSpPr>
                  <p:cNvPr id="1806" name="Freeform: Shape 1805">
                    <a:extLst>
                      <a:ext uri="{FF2B5EF4-FFF2-40B4-BE49-F238E27FC236}">
                        <a16:creationId xmlns:a16="http://schemas.microsoft.com/office/drawing/2014/main" id="{4ACB1F71-A842-48CE-9F7C-106C747CBE87}"/>
                      </a:ext>
                    </a:extLst>
                  </p:cNvPr>
                  <p:cNvSpPr/>
                  <p:nvPr/>
                </p:nvSpPr>
                <p:spPr>
                  <a:xfrm>
                    <a:off x="7312666" y="3684655"/>
                    <a:ext cx="996382" cy="858013"/>
                  </a:xfrm>
                  <a:custGeom>
                    <a:avLst/>
                    <a:gdLst>
                      <a:gd name="connsiteX0" fmla="*/ 996382 w 996382"/>
                      <a:gd name="connsiteY0" fmla="*/ 858013 h 858013"/>
                      <a:gd name="connsiteX1" fmla="*/ 835267 w 996382"/>
                      <a:gd name="connsiteY1" fmla="*/ 730385 h 858013"/>
                      <a:gd name="connsiteX2" fmla="*/ 672889 w 996382"/>
                      <a:gd name="connsiteY2" fmla="*/ 596439 h 858013"/>
                      <a:gd name="connsiteX3" fmla="*/ 488398 w 996382"/>
                      <a:gd name="connsiteY3" fmla="*/ 440379 h 858013"/>
                      <a:gd name="connsiteX4" fmla="*/ 307065 w 996382"/>
                      <a:gd name="connsiteY4" fmla="*/ 281160 h 858013"/>
                      <a:gd name="connsiteX5" fmla="*/ 150374 w 996382"/>
                      <a:gd name="connsiteY5" fmla="*/ 140264 h 858013"/>
                      <a:gd name="connsiteX6" fmla="*/ 0 w 996382"/>
                      <a:gd name="connsiteY6" fmla="*/ 0 h 858013"/>
                      <a:gd name="connsiteX7" fmla="*/ 161114 w 996382"/>
                      <a:gd name="connsiteY7" fmla="*/ 127628 h 858013"/>
                      <a:gd name="connsiteX8" fmla="*/ 323492 w 996382"/>
                      <a:gd name="connsiteY8" fmla="*/ 261574 h 858013"/>
                      <a:gd name="connsiteX9" fmla="*/ 507984 w 996382"/>
                      <a:gd name="connsiteY9" fmla="*/ 417634 h 858013"/>
                      <a:gd name="connsiteX10" fmla="*/ 689317 w 996382"/>
                      <a:gd name="connsiteY10" fmla="*/ 576853 h 858013"/>
                      <a:gd name="connsiteX11" fmla="*/ 846009 w 996382"/>
                      <a:gd name="connsiteY11" fmla="*/ 717749 h 858013"/>
                      <a:gd name="connsiteX12" fmla="*/ 996382 w 996382"/>
                      <a:gd name="connsiteY12" fmla="*/ 858013 h 85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2" h="858013">
                        <a:moveTo>
                          <a:pt x="996382" y="858013"/>
                        </a:moveTo>
                        <a:cubicBezTo>
                          <a:pt x="996382" y="858013"/>
                          <a:pt x="930673" y="808099"/>
                          <a:pt x="835267" y="730385"/>
                        </a:cubicBezTo>
                        <a:cubicBezTo>
                          <a:pt x="787881" y="691213"/>
                          <a:pt x="732281" y="645721"/>
                          <a:pt x="672889" y="596439"/>
                        </a:cubicBezTo>
                        <a:cubicBezTo>
                          <a:pt x="614130" y="546525"/>
                          <a:pt x="551580" y="493452"/>
                          <a:pt x="488398" y="440379"/>
                        </a:cubicBezTo>
                        <a:cubicBezTo>
                          <a:pt x="426479" y="386043"/>
                          <a:pt x="364561" y="332338"/>
                          <a:pt x="307065" y="281160"/>
                        </a:cubicBezTo>
                        <a:cubicBezTo>
                          <a:pt x="248937" y="230615"/>
                          <a:pt x="196496" y="181332"/>
                          <a:pt x="150374" y="140264"/>
                        </a:cubicBezTo>
                        <a:cubicBezTo>
                          <a:pt x="59391" y="56864"/>
                          <a:pt x="0" y="0"/>
                          <a:pt x="0" y="0"/>
                        </a:cubicBezTo>
                        <a:cubicBezTo>
                          <a:pt x="0" y="0"/>
                          <a:pt x="65709" y="49914"/>
                          <a:pt x="161114" y="127628"/>
                        </a:cubicBezTo>
                        <a:cubicBezTo>
                          <a:pt x="208501" y="166801"/>
                          <a:pt x="264733" y="211660"/>
                          <a:pt x="323492" y="261574"/>
                        </a:cubicBezTo>
                        <a:cubicBezTo>
                          <a:pt x="382252" y="311488"/>
                          <a:pt x="444802" y="364561"/>
                          <a:pt x="507984" y="417634"/>
                        </a:cubicBezTo>
                        <a:cubicBezTo>
                          <a:pt x="569903" y="471971"/>
                          <a:pt x="631821" y="525675"/>
                          <a:pt x="689317" y="576853"/>
                        </a:cubicBezTo>
                        <a:cubicBezTo>
                          <a:pt x="746813" y="628662"/>
                          <a:pt x="799886" y="676680"/>
                          <a:pt x="846009" y="717749"/>
                        </a:cubicBezTo>
                        <a:cubicBezTo>
                          <a:pt x="936991" y="801149"/>
                          <a:pt x="996382" y="858013"/>
                          <a:pt x="996382" y="858013"/>
                        </a:cubicBezTo>
                        <a:close/>
                      </a:path>
                    </a:pathLst>
                  </a:custGeom>
                  <a:grpFill/>
                  <a:ln w="63120" cap="flat">
                    <a:noFill/>
                    <a:prstDash val="solid"/>
                    <a:miter/>
                  </a:ln>
                </p:spPr>
                <p:txBody>
                  <a:bodyPr rtlCol="0" anchor="ctr"/>
                  <a:lstStyle/>
                  <a:p>
                    <a:endParaRPr lang="en-GB"/>
                  </a:p>
                </p:txBody>
              </p:sp>
            </p:grpSp>
            <p:grpSp>
              <p:nvGrpSpPr>
                <p:cNvPr id="1802" name="Graphic 2">
                  <a:extLst>
                    <a:ext uri="{FF2B5EF4-FFF2-40B4-BE49-F238E27FC236}">
                      <a16:creationId xmlns:a16="http://schemas.microsoft.com/office/drawing/2014/main" id="{FC8C3452-633D-4749-99C6-7F769AB61C24}"/>
                    </a:ext>
                  </a:extLst>
                </p:cNvPr>
                <p:cNvGrpSpPr/>
                <p:nvPr/>
              </p:nvGrpSpPr>
              <p:grpSpPr>
                <a:xfrm>
                  <a:off x="10874242" y="-504318"/>
                  <a:ext cx="1002700" cy="945204"/>
                  <a:chOff x="10874242" y="-504318"/>
                  <a:chExt cx="1002700" cy="945204"/>
                </a:xfrm>
                <a:grpFill/>
              </p:grpSpPr>
              <p:sp>
                <p:nvSpPr>
                  <p:cNvPr id="1803" name="Freeform: Shape 1802">
                    <a:extLst>
                      <a:ext uri="{FF2B5EF4-FFF2-40B4-BE49-F238E27FC236}">
                        <a16:creationId xmlns:a16="http://schemas.microsoft.com/office/drawing/2014/main" id="{616005C1-B847-4DF4-9EDB-F9575D8455CE}"/>
                      </a:ext>
                    </a:extLst>
                  </p:cNvPr>
                  <p:cNvSpPr/>
                  <p:nvPr/>
                </p:nvSpPr>
                <p:spPr>
                  <a:xfrm>
                    <a:off x="10874242" y="-74048"/>
                    <a:ext cx="592648" cy="514934"/>
                  </a:xfrm>
                  <a:custGeom>
                    <a:avLst/>
                    <a:gdLst>
                      <a:gd name="connsiteX0" fmla="*/ 0 w 592648"/>
                      <a:gd name="connsiteY0" fmla="*/ 0 h 514934"/>
                      <a:gd name="connsiteX1" fmla="*/ 98564 w 592648"/>
                      <a:gd name="connsiteY1" fmla="*/ 73923 h 514934"/>
                      <a:gd name="connsiteX2" fmla="*/ 196496 w 592648"/>
                      <a:gd name="connsiteY2" fmla="*/ 152901 h 514934"/>
                      <a:gd name="connsiteX3" fmla="*/ 306433 w 592648"/>
                      <a:gd name="connsiteY3" fmla="*/ 245779 h 514934"/>
                      <a:gd name="connsiteX4" fmla="*/ 413843 w 592648"/>
                      <a:gd name="connsiteY4" fmla="*/ 341815 h 514934"/>
                      <a:gd name="connsiteX5" fmla="*/ 505457 w 592648"/>
                      <a:gd name="connsiteY5" fmla="*/ 427743 h 514934"/>
                      <a:gd name="connsiteX6" fmla="*/ 592648 w 592648"/>
                      <a:gd name="connsiteY6" fmla="*/ 514934 h 514934"/>
                      <a:gd name="connsiteX7" fmla="*/ 494084 w 592648"/>
                      <a:gd name="connsiteY7" fmla="*/ 441011 h 514934"/>
                      <a:gd name="connsiteX8" fmla="*/ 396152 w 592648"/>
                      <a:gd name="connsiteY8" fmla="*/ 362034 h 514934"/>
                      <a:gd name="connsiteX9" fmla="*/ 286215 w 592648"/>
                      <a:gd name="connsiteY9" fmla="*/ 269156 h 514934"/>
                      <a:gd name="connsiteX10" fmla="*/ 178806 w 592648"/>
                      <a:gd name="connsiteY10" fmla="*/ 173119 h 514934"/>
                      <a:gd name="connsiteX11" fmla="*/ 87191 w 592648"/>
                      <a:gd name="connsiteY11" fmla="*/ 87191 h 514934"/>
                      <a:gd name="connsiteX12" fmla="*/ 0 w 592648"/>
                      <a:gd name="connsiteY12" fmla="*/ 0 h 5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648" h="514934">
                        <a:moveTo>
                          <a:pt x="0" y="0"/>
                        </a:moveTo>
                        <a:cubicBezTo>
                          <a:pt x="0" y="0"/>
                          <a:pt x="40437" y="28432"/>
                          <a:pt x="98564" y="73923"/>
                        </a:cubicBezTo>
                        <a:cubicBezTo>
                          <a:pt x="126996" y="97301"/>
                          <a:pt x="161746" y="123205"/>
                          <a:pt x="196496" y="152901"/>
                        </a:cubicBezTo>
                        <a:cubicBezTo>
                          <a:pt x="231878" y="182596"/>
                          <a:pt x="269156" y="214187"/>
                          <a:pt x="306433" y="245779"/>
                        </a:cubicBezTo>
                        <a:cubicBezTo>
                          <a:pt x="343079" y="278633"/>
                          <a:pt x="379725" y="311488"/>
                          <a:pt x="413843" y="341815"/>
                        </a:cubicBezTo>
                        <a:cubicBezTo>
                          <a:pt x="447961" y="372143"/>
                          <a:pt x="478921" y="402470"/>
                          <a:pt x="505457" y="427743"/>
                        </a:cubicBezTo>
                        <a:cubicBezTo>
                          <a:pt x="558530" y="478920"/>
                          <a:pt x="592648" y="514934"/>
                          <a:pt x="592648" y="514934"/>
                        </a:cubicBezTo>
                        <a:cubicBezTo>
                          <a:pt x="592648" y="514934"/>
                          <a:pt x="552212" y="486502"/>
                          <a:pt x="494084" y="441011"/>
                        </a:cubicBezTo>
                        <a:cubicBezTo>
                          <a:pt x="465652" y="417634"/>
                          <a:pt x="430902" y="391729"/>
                          <a:pt x="396152" y="362034"/>
                        </a:cubicBezTo>
                        <a:cubicBezTo>
                          <a:pt x="360770" y="332338"/>
                          <a:pt x="323493" y="300747"/>
                          <a:pt x="286215" y="269156"/>
                        </a:cubicBezTo>
                        <a:cubicBezTo>
                          <a:pt x="249569" y="236301"/>
                          <a:pt x="212924" y="203447"/>
                          <a:pt x="178806" y="173119"/>
                        </a:cubicBezTo>
                        <a:cubicBezTo>
                          <a:pt x="144687" y="142792"/>
                          <a:pt x="113728" y="112464"/>
                          <a:pt x="87191" y="87191"/>
                        </a:cubicBezTo>
                        <a:cubicBezTo>
                          <a:pt x="34118" y="36014"/>
                          <a:pt x="0" y="0"/>
                          <a:pt x="0" y="0"/>
                        </a:cubicBezTo>
                        <a:close/>
                      </a:path>
                    </a:pathLst>
                  </a:custGeom>
                  <a:grpFill/>
                  <a:ln w="63120" cap="flat">
                    <a:noFill/>
                    <a:prstDash val="solid"/>
                    <a:miter/>
                  </a:ln>
                </p:spPr>
                <p:txBody>
                  <a:bodyPr rtlCol="0" anchor="ctr"/>
                  <a:lstStyle/>
                  <a:p>
                    <a:endParaRPr lang="en-GB"/>
                  </a:p>
                </p:txBody>
              </p:sp>
              <p:sp>
                <p:nvSpPr>
                  <p:cNvPr id="1804" name="Freeform: Shape 1803">
                    <a:extLst>
                      <a:ext uri="{FF2B5EF4-FFF2-40B4-BE49-F238E27FC236}">
                        <a16:creationId xmlns:a16="http://schemas.microsoft.com/office/drawing/2014/main" id="{89B0D688-3D1C-43A7-84E7-77488DBD0B3D}"/>
                      </a:ext>
                    </a:extLst>
                  </p:cNvPr>
                  <p:cNvSpPr/>
                  <p:nvPr/>
                </p:nvSpPr>
                <p:spPr>
                  <a:xfrm>
                    <a:off x="10917837" y="-504318"/>
                    <a:ext cx="959104" cy="830844"/>
                  </a:xfrm>
                  <a:custGeom>
                    <a:avLst/>
                    <a:gdLst>
                      <a:gd name="connsiteX0" fmla="*/ 0 w 959104"/>
                      <a:gd name="connsiteY0" fmla="*/ 0 h 830844"/>
                      <a:gd name="connsiteX1" fmla="*/ 155428 w 959104"/>
                      <a:gd name="connsiteY1" fmla="*/ 123205 h 830844"/>
                      <a:gd name="connsiteX2" fmla="*/ 312119 w 959104"/>
                      <a:gd name="connsiteY2" fmla="*/ 252728 h 830844"/>
                      <a:gd name="connsiteX3" fmla="*/ 489661 w 959104"/>
                      <a:gd name="connsiteY3" fmla="*/ 403734 h 830844"/>
                      <a:gd name="connsiteX4" fmla="*/ 664676 w 959104"/>
                      <a:gd name="connsiteY4" fmla="*/ 557898 h 830844"/>
                      <a:gd name="connsiteX5" fmla="*/ 815049 w 959104"/>
                      <a:gd name="connsiteY5" fmla="*/ 694372 h 830844"/>
                      <a:gd name="connsiteX6" fmla="*/ 959105 w 959104"/>
                      <a:gd name="connsiteY6" fmla="*/ 830845 h 830844"/>
                      <a:gd name="connsiteX7" fmla="*/ 803677 w 959104"/>
                      <a:gd name="connsiteY7" fmla="*/ 707640 h 830844"/>
                      <a:gd name="connsiteX8" fmla="*/ 646985 w 959104"/>
                      <a:gd name="connsiteY8" fmla="*/ 578116 h 830844"/>
                      <a:gd name="connsiteX9" fmla="*/ 469443 w 959104"/>
                      <a:gd name="connsiteY9" fmla="*/ 427111 h 830844"/>
                      <a:gd name="connsiteX10" fmla="*/ 295060 w 959104"/>
                      <a:gd name="connsiteY10" fmla="*/ 272947 h 830844"/>
                      <a:gd name="connsiteX11" fmla="*/ 144687 w 959104"/>
                      <a:gd name="connsiteY11" fmla="*/ 136473 h 830844"/>
                      <a:gd name="connsiteX12" fmla="*/ 631 w 959104"/>
                      <a:gd name="connsiteY12" fmla="*/ 0 h 8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9104" h="830844">
                        <a:moveTo>
                          <a:pt x="0" y="0"/>
                        </a:moveTo>
                        <a:cubicBezTo>
                          <a:pt x="0" y="0"/>
                          <a:pt x="63182" y="48018"/>
                          <a:pt x="155428" y="123205"/>
                        </a:cubicBezTo>
                        <a:cubicBezTo>
                          <a:pt x="200919" y="161114"/>
                          <a:pt x="255256" y="204710"/>
                          <a:pt x="312119" y="252728"/>
                        </a:cubicBezTo>
                        <a:cubicBezTo>
                          <a:pt x="368983" y="300747"/>
                          <a:pt x="429007" y="352556"/>
                          <a:pt x="489661" y="403734"/>
                        </a:cubicBezTo>
                        <a:cubicBezTo>
                          <a:pt x="549052" y="456175"/>
                          <a:pt x="608444" y="508616"/>
                          <a:pt x="664676" y="557898"/>
                        </a:cubicBezTo>
                        <a:cubicBezTo>
                          <a:pt x="720276" y="607180"/>
                          <a:pt x="770822" y="654567"/>
                          <a:pt x="815049" y="694372"/>
                        </a:cubicBezTo>
                        <a:cubicBezTo>
                          <a:pt x="902241" y="775245"/>
                          <a:pt x="959105" y="830845"/>
                          <a:pt x="959105" y="830845"/>
                        </a:cubicBezTo>
                        <a:cubicBezTo>
                          <a:pt x="959105" y="830845"/>
                          <a:pt x="895923" y="782826"/>
                          <a:pt x="803677" y="707640"/>
                        </a:cubicBezTo>
                        <a:cubicBezTo>
                          <a:pt x="758185" y="669731"/>
                          <a:pt x="703849" y="626135"/>
                          <a:pt x="646985" y="578116"/>
                        </a:cubicBezTo>
                        <a:cubicBezTo>
                          <a:pt x="590121" y="530098"/>
                          <a:pt x="530098" y="478289"/>
                          <a:pt x="469443" y="427111"/>
                        </a:cubicBezTo>
                        <a:cubicBezTo>
                          <a:pt x="410052" y="374670"/>
                          <a:pt x="350660" y="322229"/>
                          <a:pt x="295060" y="272947"/>
                        </a:cubicBezTo>
                        <a:cubicBezTo>
                          <a:pt x="239460" y="223665"/>
                          <a:pt x="188914" y="176278"/>
                          <a:pt x="144687" y="136473"/>
                        </a:cubicBezTo>
                        <a:cubicBezTo>
                          <a:pt x="57495" y="55600"/>
                          <a:pt x="631" y="0"/>
                          <a:pt x="631" y="0"/>
                        </a:cubicBezTo>
                        <a:close/>
                      </a:path>
                    </a:pathLst>
                  </a:custGeom>
                  <a:grpFill/>
                  <a:ln w="63120" cap="flat">
                    <a:noFill/>
                    <a:prstDash val="solid"/>
                    <a:miter/>
                  </a:ln>
                </p:spPr>
                <p:txBody>
                  <a:bodyPr rtlCol="0" anchor="ctr"/>
                  <a:lstStyle/>
                  <a:p>
                    <a:endParaRPr lang="en-GB"/>
                  </a:p>
                </p:txBody>
              </p:sp>
            </p:grpSp>
          </p:grpSp>
          <p:sp>
            <p:nvSpPr>
              <p:cNvPr id="1768" name="Freeform: Shape 1767">
                <a:extLst>
                  <a:ext uri="{FF2B5EF4-FFF2-40B4-BE49-F238E27FC236}">
                    <a16:creationId xmlns:a16="http://schemas.microsoft.com/office/drawing/2014/main" id="{29B9D399-F976-4EC9-9397-3C0FBDFB439B}"/>
                  </a:ext>
                </a:extLst>
              </p:cNvPr>
              <p:cNvSpPr/>
              <p:nvPr/>
            </p:nvSpPr>
            <p:spPr>
              <a:xfrm>
                <a:off x="10873535" y="1300087"/>
                <a:ext cx="286996" cy="286996"/>
              </a:xfrm>
              <a:custGeom>
                <a:avLst/>
                <a:gdLst>
                  <a:gd name="connsiteX0" fmla="*/ 286922 w 286996"/>
                  <a:gd name="connsiteY0" fmla="*/ 148553 h 286996"/>
                  <a:gd name="connsiteX1" fmla="*/ 148553 w 286996"/>
                  <a:gd name="connsiteY1" fmla="*/ 75 h 286996"/>
                  <a:gd name="connsiteX2" fmla="*/ 75 w 286996"/>
                  <a:gd name="connsiteY2" fmla="*/ 138443 h 286996"/>
                  <a:gd name="connsiteX3" fmla="*/ 138444 w 286996"/>
                  <a:gd name="connsiteY3" fmla="*/ 286922 h 286996"/>
                  <a:gd name="connsiteX4" fmla="*/ 286922 w 286996"/>
                  <a:gd name="connsiteY4" fmla="*/ 148553 h 28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96" h="286996">
                    <a:moveTo>
                      <a:pt x="286922" y="148553"/>
                    </a:moveTo>
                    <a:cubicBezTo>
                      <a:pt x="289449" y="69575"/>
                      <a:pt x="227531" y="3234"/>
                      <a:pt x="148553" y="75"/>
                    </a:cubicBezTo>
                    <a:cubicBezTo>
                      <a:pt x="69575" y="-2453"/>
                      <a:pt x="3234" y="59466"/>
                      <a:pt x="75" y="138443"/>
                    </a:cubicBezTo>
                    <a:cubicBezTo>
                      <a:pt x="-2453" y="217421"/>
                      <a:pt x="59466" y="283763"/>
                      <a:pt x="138444" y="286922"/>
                    </a:cubicBezTo>
                    <a:cubicBezTo>
                      <a:pt x="217421" y="289449"/>
                      <a:pt x="283763" y="227530"/>
                      <a:pt x="286922" y="148553"/>
                    </a:cubicBezTo>
                    <a:close/>
                  </a:path>
                </a:pathLst>
              </a:custGeom>
              <a:grpFill/>
              <a:ln w="63120" cap="flat">
                <a:noFill/>
                <a:prstDash val="solid"/>
                <a:miter/>
              </a:ln>
            </p:spPr>
            <p:txBody>
              <a:bodyPr rtlCol="0" anchor="ctr"/>
              <a:lstStyle/>
              <a:p>
                <a:endParaRPr lang="en-GB"/>
              </a:p>
            </p:txBody>
          </p:sp>
          <p:sp>
            <p:nvSpPr>
              <p:cNvPr id="1769" name="Freeform: Shape 1768">
                <a:extLst>
                  <a:ext uri="{FF2B5EF4-FFF2-40B4-BE49-F238E27FC236}">
                    <a16:creationId xmlns:a16="http://schemas.microsoft.com/office/drawing/2014/main" id="{E624303E-D222-49F6-9DC9-819FE2BB3A78}"/>
                  </a:ext>
                </a:extLst>
              </p:cNvPr>
              <p:cNvSpPr/>
              <p:nvPr/>
            </p:nvSpPr>
            <p:spPr>
              <a:xfrm>
                <a:off x="8208513" y="2316687"/>
                <a:ext cx="286996" cy="286996"/>
              </a:xfrm>
              <a:custGeom>
                <a:avLst/>
                <a:gdLst>
                  <a:gd name="connsiteX0" fmla="*/ 286921 w 286996"/>
                  <a:gd name="connsiteY0" fmla="*/ 148553 h 286996"/>
                  <a:gd name="connsiteX1" fmla="*/ 148553 w 286996"/>
                  <a:gd name="connsiteY1" fmla="*/ 75 h 286996"/>
                  <a:gd name="connsiteX2" fmla="*/ 75 w 286996"/>
                  <a:gd name="connsiteY2" fmla="*/ 138443 h 286996"/>
                  <a:gd name="connsiteX3" fmla="*/ 138443 w 286996"/>
                  <a:gd name="connsiteY3" fmla="*/ 286922 h 286996"/>
                  <a:gd name="connsiteX4" fmla="*/ 286921 w 286996"/>
                  <a:gd name="connsiteY4" fmla="*/ 148553 h 28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96" h="286996">
                    <a:moveTo>
                      <a:pt x="286921" y="148553"/>
                    </a:moveTo>
                    <a:cubicBezTo>
                      <a:pt x="289449" y="69575"/>
                      <a:pt x="227530" y="3234"/>
                      <a:pt x="148553" y="75"/>
                    </a:cubicBezTo>
                    <a:cubicBezTo>
                      <a:pt x="69575" y="-2453"/>
                      <a:pt x="3234" y="59466"/>
                      <a:pt x="75" y="138443"/>
                    </a:cubicBezTo>
                    <a:cubicBezTo>
                      <a:pt x="-2453" y="217421"/>
                      <a:pt x="59466" y="283763"/>
                      <a:pt x="138443" y="286922"/>
                    </a:cubicBezTo>
                    <a:cubicBezTo>
                      <a:pt x="217421" y="289449"/>
                      <a:pt x="283762" y="227530"/>
                      <a:pt x="286921" y="148553"/>
                    </a:cubicBezTo>
                    <a:close/>
                  </a:path>
                </a:pathLst>
              </a:custGeom>
              <a:grpFill/>
              <a:ln w="63120" cap="flat">
                <a:noFill/>
                <a:prstDash val="solid"/>
                <a:miter/>
              </a:ln>
            </p:spPr>
            <p:txBody>
              <a:bodyPr rtlCol="0" anchor="ctr"/>
              <a:lstStyle/>
              <a:p>
                <a:endParaRPr lang="en-GB"/>
              </a:p>
            </p:txBody>
          </p:sp>
          <p:sp>
            <p:nvSpPr>
              <p:cNvPr id="1770" name="Freeform: Shape 1769">
                <a:extLst>
                  <a:ext uri="{FF2B5EF4-FFF2-40B4-BE49-F238E27FC236}">
                    <a16:creationId xmlns:a16="http://schemas.microsoft.com/office/drawing/2014/main" id="{7C7A0378-364B-4D23-BF7D-0ED10D67913B}"/>
                  </a:ext>
                </a:extLst>
              </p:cNvPr>
              <p:cNvSpPr/>
              <p:nvPr/>
            </p:nvSpPr>
            <p:spPr>
              <a:xfrm>
                <a:off x="9534741" y="1455550"/>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5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2" y="-1224"/>
                      <a:pt x="1303" y="27840"/>
                      <a:pt x="40" y="64485"/>
                    </a:cubicBezTo>
                    <a:cubicBezTo>
                      <a:pt x="-1224" y="101763"/>
                      <a:pt x="27840" y="132722"/>
                      <a:pt x="64485" y="133986"/>
                    </a:cubicBezTo>
                    <a:cubicBezTo>
                      <a:pt x="101763" y="135250"/>
                      <a:pt x="132722" y="106186"/>
                      <a:pt x="133986" y="69540"/>
                    </a:cubicBezTo>
                    <a:close/>
                  </a:path>
                </a:pathLst>
              </a:custGeom>
              <a:grpFill/>
              <a:ln w="63120" cap="flat">
                <a:noFill/>
                <a:prstDash val="solid"/>
                <a:miter/>
              </a:ln>
            </p:spPr>
            <p:txBody>
              <a:bodyPr rtlCol="0" anchor="ctr"/>
              <a:lstStyle/>
              <a:p>
                <a:endParaRPr lang="en-GB"/>
              </a:p>
            </p:txBody>
          </p:sp>
          <p:sp>
            <p:nvSpPr>
              <p:cNvPr id="1771" name="Freeform: Shape 1770">
                <a:extLst>
                  <a:ext uri="{FF2B5EF4-FFF2-40B4-BE49-F238E27FC236}">
                    <a16:creationId xmlns:a16="http://schemas.microsoft.com/office/drawing/2014/main" id="{82419872-EB21-4B67-A0D0-97AAE84BF528}"/>
                  </a:ext>
                </a:extLst>
              </p:cNvPr>
              <p:cNvSpPr/>
              <p:nvPr/>
            </p:nvSpPr>
            <p:spPr>
              <a:xfrm>
                <a:off x="11391032" y="370081"/>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5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3" y="-1224"/>
                      <a:pt x="1303" y="27840"/>
                      <a:pt x="40" y="64485"/>
                    </a:cubicBezTo>
                    <a:cubicBezTo>
                      <a:pt x="-1224" y="101763"/>
                      <a:pt x="27840" y="132722"/>
                      <a:pt x="64485" y="133986"/>
                    </a:cubicBezTo>
                    <a:cubicBezTo>
                      <a:pt x="101763" y="135249"/>
                      <a:pt x="132722" y="106186"/>
                      <a:pt x="133986" y="69540"/>
                    </a:cubicBezTo>
                    <a:close/>
                  </a:path>
                </a:pathLst>
              </a:custGeom>
              <a:grpFill/>
              <a:ln w="63120" cap="flat">
                <a:noFill/>
                <a:prstDash val="solid"/>
                <a:miter/>
              </a:ln>
            </p:spPr>
            <p:txBody>
              <a:bodyPr rtlCol="0" anchor="ctr"/>
              <a:lstStyle/>
              <a:p>
                <a:endParaRPr lang="en-GB"/>
              </a:p>
            </p:txBody>
          </p:sp>
          <p:sp>
            <p:nvSpPr>
              <p:cNvPr id="1772" name="Freeform: Shape 1771">
                <a:extLst>
                  <a:ext uri="{FF2B5EF4-FFF2-40B4-BE49-F238E27FC236}">
                    <a16:creationId xmlns:a16="http://schemas.microsoft.com/office/drawing/2014/main" id="{A55D796B-CC13-40A2-A329-B32ABD0FA0E0}"/>
                  </a:ext>
                </a:extLst>
              </p:cNvPr>
              <p:cNvSpPr/>
              <p:nvPr/>
            </p:nvSpPr>
            <p:spPr>
              <a:xfrm>
                <a:off x="10866620" y="-573859"/>
                <a:ext cx="134025" cy="134025"/>
              </a:xfrm>
              <a:custGeom>
                <a:avLst/>
                <a:gdLst>
                  <a:gd name="connsiteX0" fmla="*/ 133986 w 134025"/>
                  <a:gd name="connsiteY0" fmla="*/ 69540 h 134025"/>
                  <a:gd name="connsiteX1" fmla="*/ 69540 w 134025"/>
                  <a:gd name="connsiteY1" fmla="*/ 40 h 134025"/>
                  <a:gd name="connsiteX2" fmla="*/ 40 w 134025"/>
                  <a:gd name="connsiteY2" fmla="*/ 64485 h 134025"/>
                  <a:gd name="connsiteX3" fmla="*/ 64486 w 134025"/>
                  <a:gd name="connsiteY3" fmla="*/ 133986 h 134025"/>
                  <a:gd name="connsiteX4" fmla="*/ 133986 w 134025"/>
                  <a:gd name="connsiteY4" fmla="*/ 69540 h 13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5" h="134025">
                    <a:moveTo>
                      <a:pt x="133986" y="69540"/>
                    </a:moveTo>
                    <a:cubicBezTo>
                      <a:pt x="135249" y="32263"/>
                      <a:pt x="106186" y="1303"/>
                      <a:pt x="69540" y="40"/>
                    </a:cubicBezTo>
                    <a:cubicBezTo>
                      <a:pt x="32263" y="-1224"/>
                      <a:pt x="1304" y="27840"/>
                      <a:pt x="40" y="64485"/>
                    </a:cubicBezTo>
                    <a:cubicBezTo>
                      <a:pt x="-1224" y="101763"/>
                      <a:pt x="27840" y="132722"/>
                      <a:pt x="64486" y="133986"/>
                    </a:cubicBezTo>
                    <a:cubicBezTo>
                      <a:pt x="101763" y="135249"/>
                      <a:pt x="132723" y="106186"/>
                      <a:pt x="133986" y="69540"/>
                    </a:cubicBezTo>
                    <a:close/>
                  </a:path>
                </a:pathLst>
              </a:custGeom>
              <a:grpFill/>
              <a:ln w="63120" cap="flat">
                <a:noFill/>
                <a:prstDash val="solid"/>
                <a:miter/>
              </a:ln>
            </p:spPr>
            <p:txBody>
              <a:bodyPr rtlCol="0" anchor="ctr"/>
              <a:lstStyle/>
              <a:p>
                <a:endParaRPr lang="en-GB"/>
              </a:p>
            </p:txBody>
          </p:sp>
          <p:sp>
            <p:nvSpPr>
              <p:cNvPr id="1773" name="Freeform: Shape 1772">
                <a:extLst>
                  <a:ext uri="{FF2B5EF4-FFF2-40B4-BE49-F238E27FC236}">
                    <a16:creationId xmlns:a16="http://schemas.microsoft.com/office/drawing/2014/main" id="{EB3C3A8D-2946-4C79-8110-5D2D52C4542E}"/>
                  </a:ext>
                </a:extLst>
              </p:cNvPr>
              <p:cNvSpPr/>
              <p:nvPr/>
            </p:nvSpPr>
            <p:spPr>
              <a:xfrm>
                <a:off x="9268727" y="3238532"/>
                <a:ext cx="211774" cy="211774"/>
              </a:xfrm>
              <a:custGeom>
                <a:avLst/>
                <a:gdLst>
                  <a:gd name="connsiteX0" fmla="*/ 211717 w 211774"/>
                  <a:gd name="connsiteY0" fmla="*/ 109362 h 211774"/>
                  <a:gd name="connsiteX1" fmla="*/ 109362 w 211774"/>
                  <a:gd name="connsiteY1" fmla="*/ 57 h 211774"/>
                  <a:gd name="connsiteX2" fmla="*/ 57 w 211774"/>
                  <a:gd name="connsiteY2" fmla="*/ 102412 h 211774"/>
                  <a:gd name="connsiteX3" fmla="*/ 102412 w 211774"/>
                  <a:gd name="connsiteY3" fmla="*/ 211717 h 211774"/>
                  <a:gd name="connsiteX4" fmla="*/ 211717 w 211774"/>
                  <a:gd name="connsiteY4" fmla="*/ 109362 h 21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74" h="211774">
                    <a:moveTo>
                      <a:pt x="211717" y="109362"/>
                    </a:moveTo>
                    <a:cubicBezTo>
                      <a:pt x="213613" y="50603"/>
                      <a:pt x="168121" y="1953"/>
                      <a:pt x="109362" y="57"/>
                    </a:cubicBezTo>
                    <a:cubicBezTo>
                      <a:pt x="50603" y="-1839"/>
                      <a:pt x="1953" y="43653"/>
                      <a:pt x="57" y="102412"/>
                    </a:cubicBezTo>
                    <a:cubicBezTo>
                      <a:pt x="-1839" y="161171"/>
                      <a:pt x="43653" y="209822"/>
                      <a:pt x="102412" y="211717"/>
                    </a:cubicBezTo>
                    <a:cubicBezTo>
                      <a:pt x="161171" y="213613"/>
                      <a:pt x="209822" y="168121"/>
                      <a:pt x="211717" y="109362"/>
                    </a:cubicBezTo>
                    <a:close/>
                  </a:path>
                </a:pathLst>
              </a:custGeom>
              <a:grpFill/>
              <a:ln w="63120" cap="flat">
                <a:noFill/>
                <a:prstDash val="solid"/>
                <a:miter/>
              </a:ln>
            </p:spPr>
            <p:txBody>
              <a:bodyPr rtlCol="0" anchor="ctr"/>
              <a:lstStyle/>
              <a:p>
                <a:endParaRPr lang="en-GB"/>
              </a:p>
            </p:txBody>
          </p:sp>
          <p:sp>
            <p:nvSpPr>
              <p:cNvPr id="1774" name="Freeform: Shape 1773">
                <a:extLst>
                  <a:ext uri="{FF2B5EF4-FFF2-40B4-BE49-F238E27FC236}">
                    <a16:creationId xmlns:a16="http://schemas.microsoft.com/office/drawing/2014/main" id="{8DBE986A-AA37-476F-9415-4806DD9B3912}"/>
                  </a:ext>
                </a:extLst>
              </p:cNvPr>
              <p:cNvSpPr/>
              <p:nvPr/>
            </p:nvSpPr>
            <p:spPr>
              <a:xfrm>
                <a:off x="7649369" y="3482415"/>
                <a:ext cx="211774" cy="211774"/>
              </a:xfrm>
              <a:custGeom>
                <a:avLst/>
                <a:gdLst>
                  <a:gd name="connsiteX0" fmla="*/ 211717 w 211774"/>
                  <a:gd name="connsiteY0" fmla="*/ 109362 h 211774"/>
                  <a:gd name="connsiteX1" fmla="*/ 109362 w 211774"/>
                  <a:gd name="connsiteY1" fmla="*/ 57 h 211774"/>
                  <a:gd name="connsiteX2" fmla="*/ 57 w 211774"/>
                  <a:gd name="connsiteY2" fmla="*/ 102412 h 211774"/>
                  <a:gd name="connsiteX3" fmla="*/ 102412 w 211774"/>
                  <a:gd name="connsiteY3" fmla="*/ 211718 h 211774"/>
                  <a:gd name="connsiteX4" fmla="*/ 211717 w 211774"/>
                  <a:gd name="connsiteY4" fmla="*/ 109362 h 21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74" h="211774">
                    <a:moveTo>
                      <a:pt x="211717" y="109362"/>
                    </a:moveTo>
                    <a:cubicBezTo>
                      <a:pt x="213613" y="50603"/>
                      <a:pt x="168122" y="1953"/>
                      <a:pt x="109362" y="57"/>
                    </a:cubicBezTo>
                    <a:cubicBezTo>
                      <a:pt x="50603" y="-1838"/>
                      <a:pt x="1953" y="43653"/>
                      <a:pt x="57" y="102412"/>
                    </a:cubicBezTo>
                    <a:cubicBezTo>
                      <a:pt x="-1838" y="161172"/>
                      <a:pt x="43653" y="209822"/>
                      <a:pt x="102412" y="211718"/>
                    </a:cubicBezTo>
                    <a:cubicBezTo>
                      <a:pt x="161172" y="213613"/>
                      <a:pt x="209822" y="168122"/>
                      <a:pt x="211717" y="109362"/>
                    </a:cubicBezTo>
                    <a:close/>
                  </a:path>
                </a:pathLst>
              </a:custGeom>
              <a:grpFill/>
              <a:ln w="63120" cap="flat">
                <a:noFill/>
                <a:prstDash val="solid"/>
                <a:miter/>
              </a:ln>
            </p:spPr>
            <p:txBody>
              <a:bodyPr rtlCol="0" anchor="ctr"/>
              <a:lstStyle/>
              <a:p>
                <a:endParaRPr lang="en-GB"/>
              </a:p>
            </p:txBody>
          </p:sp>
          <p:sp>
            <p:nvSpPr>
              <p:cNvPr id="1775" name="Freeform: Shape 1774">
                <a:extLst>
                  <a:ext uri="{FF2B5EF4-FFF2-40B4-BE49-F238E27FC236}">
                    <a16:creationId xmlns:a16="http://schemas.microsoft.com/office/drawing/2014/main" id="{5BB538B1-D4B9-4EB9-B24A-6151A7BDB874}"/>
                  </a:ext>
                </a:extLst>
              </p:cNvPr>
              <p:cNvSpPr/>
              <p:nvPr/>
            </p:nvSpPr>
            <p:spPr>
              <a:xfrm>
                <a:off x="9566301" y="2897967"/>
                <a:ext cx="168836" cy="168837"/>
              </a:xfrm>
              <a:custGeom>
                <a:avLst/>
                <a:gdLst>
                  <a:gd name="connsiteX0" fmla="*/ 168767 w 168836"/>
                  <a:gd name="connsiteY0" fmla="*/ 87262 h 168837"/>
                  <a:gd name="connsiteX1" fmla="*/ 87262 w 168836"/>
                  <a:gd name="connsiteY1" fmla="*/ 70 h 168837"/>
                  <a:gd name="connsiteX2" fmla="*/ 70 w 168836"/>
                  <a:gd name="connsiteY2" fmla="*/ 81575 h 168837"/>
                  <a:gd name="connsiteX3" fmla="*/ 81575 w 168836"/>
                  <a:gd name="connsiteY3" fmla="*/ 168767 h 168837"/>
                  <a:gd name="connsiteX4" fmla="*/ 168767 w 168836"/>
                  <a:gd name="connsiteY4" fmla="*/ 87262 h 16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6" h="168837">
                    <a:moveTo>
                      <a:pt x="168767" y="87262"/>
                    </a:moveTo>
                    <a:cubicBezTo>
                      <a:pt x="170662" y="40507"/>
                      <a:pt x="134016" y="1966"/>
                      <a:pt x="87262" y="70"/>
                    </a:cubicBezTo>
                    <a:cubicBezTo>
                      <a:pt x="40507" y="-1825"/>
                      <a:pt x="1966" y="34820"/>
                      <a:pt x="70" y="81575"/>
                    </a:cubicBezTo>
                    <a:cubicBezTo>
                      <a:pt x="-1825" y="128330"/>
                      <a:pt x="34820" y="166871"/>
                      <a:pt x="81575" y="168767"/>
                    </a:cubicBezTo>
                    <a:cubicBezTo>
                      <a:pt x="128330" y="170662"/>
                      <a:pt x="166871" y="134016"/>
                      <a:pt x="168767" y="87262"/>
                    </a:cubicBezTo>
                    <a:close/>
                  </a:path>
                </a:pathLst>
              </a:custGeom>
              <a:grpFill/>
              <a:ln w="63120" cap="flat">
                <a:noFill/>
                <a:prstDash val="solid"/>
                <a:miter/>
              </a:ln>
            </p:spPr>
            <p:txBody>
              <a:bodyPr rtlCol="0" anchor="ctr"/>
              <a:lstStyle/>
              <a:p>
                <a:endParaRPr lang="en-GB"/>
              </a:p>
            </p:txBody>
          </p:sp>
          <p:sp>
            <p:nvSpPr>
              <p:cNvPr id="1776" name="Freeform: Shape 1775">
                <a:extLst>
                  <a:ext uri="{FF2B5EF4-FFF2-40B4-BE49-F238E27FC236}">
                    <a16:creationId xmlns:a16="http://schemas.microsoft.com/office/drawing/2014/main" id="{7217B7D9-507F-44AC-B5D7-DC343FC8B1E8}"/>
                  </a:ext>
                </a:extLst>
              </p:cNvPr>
              <p:cNvSpPr/>
              <p:nvPr/>
            </p:nvSpPr>
            <p:spPr>
              <a:xfrm>
                <a:off x="9899903" y="471774"/>
                <a:ext cx="168836" cy="168836"/>
              </a:xfrm>
              <a:custGeom>
                <a:avLst/>
                <a:gdLst>
                  <a:gd name="connsiteX0" fmla="*/ 168766 w 168836"/>
                  <a:gd name="connsiteY0" fmla="*/ 87262 h 168836"/>
                  <a:gd name="connsiteX1" fmla="*/ 87261 w 168836"/>
                  <a:gd name="connsiteY1" fmla="*/ 70 h 168836"/>
                  <a:gd name="connsiteX2" fmla="*/ 70 w 168836"/>
                  <a:gd name="connsiteY2" fmla="*/ 81575 h 168836"/>
                  <a:gd name="connsiteX3" fmla="*/ 81575 w 168836"/>
                  <a:gd name="connsiteY3" fmla="*/ 168767 h 168836"/>
                  <a:gd name="connsiteX4" fmla="*/ 168766 w 168836"/>
                  <a:gd name="connsiteY4" fmla="*/ 87262 h 16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6" h="168836">
                    <a:moveTo>
                      <a:pt x="168766" y="87262"/>
                    </a:moveTo>
                    <a:cubicBezTo>
                      <a:pt x="170662" y="40507"/>
                      <a:pt x="134016" y="1966"/>
                      <a:pt x="87261" y="70"/>
                    </a:cubicBezTo>
                    <a:cubicBezTo>
                      <a:pt x="40507" y="-1825"/>
                      <a:pt x="1966" y="34820"/>
                      <a:pt x="70" y="81575"/>
                    </a:cubicBezTo>
                    <a:cubicBezTo>
                      <a:pt x="-1825" y="128330"/>
                      <a:pt x="34820" y="166871"/>
                      <a:pt x="81575" y="168767"/>
                    </a:cubicBezTo>
                    <a:cubicBezTo>
                      <a:pt x="128330" y="170662"/>
                      <a:pt x="166871" y="134016"/>
                      <a:pt x="168766" y="87262"/>
                    </a:cubicBezTo>
                    <a:close/>
                  </a:path>
                </a:pathLst>
              </a:custGeom>
              <a:grpFill/>
              <a:ln w="63120" cap="flat">
                <a:noFill/>
                <a:prstDash val="solid"/>
                <a:miter/>
              </a:ln>
            </p:spPr>
            <p:txBody>
              <a:bodyPr rtlCol="0" anchor="ctr"/>
              <a:lstStyle/>
              <a:p>
                <a:endParaRPr lang="en-GB"/>
              </a:p>
            </p:txBody>
          </p:sp>
          <p:sp>
            <p:nvSpPr>
              <p:cNvPr id="1777" name="Freeform: Shape 1776">
                <a:extLst>
                  <a:ext uri="{FF2B5EF4-FFF2-40B4-BE49-F238E27FC236}">
                    <a16:creationId xmlns:a16="http://schemas.microsoft.com/office/drawing/2014/main" id="{81F026E2-D4FC-4A65-A804-101239C64905}"/>
                  </a:ext>
                </a:extLst>
              </p:cNvPr>
              <p:cNvSpPr/>
              <p:nvPr/>
            </p:nvSpPr>
            <p:spPr>
              <a:xfrm>
                <a:off x="10951900" y="869204"/>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7" y="52497"/>
                      <a:pt x="172543" y="1951"/>
                      <a:pt x="112520" y="56"/>
                    </a:cubicBezTo>
                    <a:cubicBezTo>
                      <a:pt x="52496"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1778" name="Freeform: Shape 1777">
                <a:extLst>
                  <a:ext uri="{FF2B5EF4-FFF2-40B4-BE49-F238E27FC236}">
                    <a16:creationId xmlns:a16="http://schemas.microsoft.com/office/drawing/2014/main" id="{9F8EBD72-584B-4E79-9F07-7B3CA065C3FB}"/>
                  </a:ext>
                </a:extLst>
              </p:cNvPr>
              <p:cNvSpPr/>
              <p:nvPr/>
            </p:nvSpPr>
            <p:spPr>
              <a:xfrm>
                <a:off x="10053450" y="1848527"/>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8" y="52497"/>
                      <a:pt x="172543" y="1951"/>
                      <a:pt x="112520" y="56"/>
                    </a:cubicBezTo>
                    <a:cubicBezTo>
                      <a:pt x="52497"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1779" name="Freeform: Shape 1778">
                <a:extLst>
                  <a:ext uri="{FF2B5EF4-FFF2-40B4-BE49-F238E27FC236}">
                    <a16:creationId xmlns:a16="http://schemas.microsoft.com/office/drawing/2014/main" id="{E305934D-4128-493F-98C3-4E005B497EE0}"/>
                  </a:ext>
                </a:extLst>
              </p:cNvPr>
              <p:cNvSpPr/>
              <p:nvPr/>
            </p:nvSpPr>
            <p:spPr>
              <a:xfrm>
                <a:off x="8768966" y="3443252"/>
                <a:ext cx="108768" cy="108768"/>
              </a:xfrm>
              <a:custGeom>
                <a:avLst/>
                <a:gdLst>
                  <a:gd name="connsiteX0" fmla="*/ 108721 w 108768"/>
                  <a:gd name="connsiteY0" fmla="*/ 56280 h 108768"/>
                  <a:gd name="connsiteX1" fmla="*/ 56280 w 108768"/>
                  <a:gd name="connsiteY1" fmla="*/ 48 h 108768"/>
                  <a:gd name="connsiteX2" fmla="*/ 48 w 108768"/>
                  <a:gd name="connsiteY2" fmla="*/ 52489 h 108768"/>
                  <a:gd name="connsiteX3" fmla="*/ 52489 w 108768"/>
                  <a:gd name="connsiteY3" fmla="*/ 108721 h 108768"/>
                  <a:gd name="connsiteX4" fmla="*/ 108721 w 108768"/>
                  <a:gd name="connsiteY4" fmla="*/ 56280 h 1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8" h="108768">
                    <a:moveTo>
                      <a:pt x="108721" y="56280"/>
                    </a:moveTo>
                    <a:cubicBezTo>
                      <a:pt x="109984" y="26584"/>
                      <a:pt x="85975" y="1311"/>
                      <a:pt x="56280" y="48"/>
                    </a:cubicBezTo>
                    <a:cubicBezTo>
                      <a:pt x="26584" y="-1216"/>
                      <a:pt x="1311" y="22793"/>
                      <a:pt x="48" y="52489"/>
                    </a:cubicBezTo>
                    <a:cubicBezTo>
                      <a:pt x="-1216" y="82184"/>
                      <a:pt x="22793" y="107457"/>
                      <a:pt x="52489" y="108721"/>
                    </a:cubicBezTo>
                    <a:cubicBezTo>
                      <a:pt x="82185" y="109984"/>
                      <a:pt x="107457" y="85975"/>
                      <a:pt x="108721" y="56280"/>
                    </a:cubicBezTo>
                    <a:close/>
                  </a:path>
                </a:pathLst>
              </a:custGeom>
              <a:grpFill/>
              <a:ln w="63120" cap="flat">
                <a:noFill/>
                <a:prstDash val="solid"/>
                <a:miter/>
              </a:ln>
            </p:spPr>
            <p:txBody>
              <a:bodyPr rtlCol="0" anchor="ctr"/>
              <a:lstStyle/>
              <a:p>
                <a:endParaRPr lang="en-GB"/>
              </a:p>
            </p:txBody>
          </p:sp>
          <p:sp>
            <p:nvSpPr>
              <p:cNvPr id="1780" name="Freeform: Shape 1779">
                <a:extLst>
                  <a:ext uri="{FF2B5EF4-FFF2-40B4-BE49-F238E27FC236}">
                    <a16:creationId xmlns:a16="http://schemas.microsoft.com/office/drawing/2014/main" id="{2FEC0823-AF3B-47D1-BC3E-B6342A9DDDAA}"/>
                  </a:ext>
                </a:extLst>
              </p:cNvPr>
              <p:cNvSpPr/>
              <p:nvPr/>
            </p:nvSpPr>
            <p:spPr>
              <a:xfrm>
                <a:off x="8210428" y="4421303"/>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8" y="52497"/>
                      <a:pt x="172543" y="1952"/>
                      <a:pt x="112520" y="56"/>
                    </a:cubicBezTo>
                    <a:cubicBezTo>
                      <a:pt x="52497" y="-1840"/>
                      <a:pt x="1951" y="44915"/>
                      <a:pt x="56" y="104938"/>
                    </a:cubicBezTo>
                    <a:cubicBezTo>
                      <a:pt x="-1840" y="164961"/>
                      <a:pt x="44915" y="215507"/>
                      <a:pt x="104938" y="217402"/>
                    </a:cubicBezTo>
                    <a:cubicBezTo>
                      <a:pt x="164961" y="219298"/>
                      <a:pt x="215507" y="172543"/>
                      <a:pt x="217402" y="112520"/>
                    </a:cubicBezTo>
                    <a:close/>
                  </a:path>
                </a:pathLst>
              </a:custGeom>
              <a:grpFill/>
              <a:ln w="63120" cap="flat">
                <a:noFill/>
                <a:prstDash val="solid"/>
                <a:miter/>
              </a:ln>
            </p:spPr>
            <p:txBody>
              <a:bodyPr rtlCol="0" anchor="ctr"/>
              <a:lstStyle/>
              <a:p>
                <a:endParaRPr lang="en-GB"/>
              </a:p>
            </p:txBody>
          </p:sp>
          <p:sp>
            <p:nvSpPr>
              <p:cNvPr id="1781" name="Freeform: Shape 1780">
                <a:extLst>
                  <a:ext uri="{FF2B5EF4-FFF2-40B4-BE49-F238E27FC236}">
                    <a16:creationId xmlns:a16="http://schemas.microsoft.com/office/drawing/2014/main" id="{B6A82458-8D30-4F6B-AE48-6E45533A315E}"/>
                  </a:ext>
                </a:extLst>
              </p:cNvPr>
              <p:cNvSpPr/>
              <p:nvPr/>
            </p:nvSpPr>
            <p:spPr>
              <a:xfrm>
                <a:off x="7166613" y="3532284"/>
                <a:ext cx="327486" cy="327486"/>
              </a:xfrm>
              <a:custGeom>
                <a:avLst/>
                <a:gdLst>
                  <a:gd name="connsiteX0" fmla="*/ 327385 w 327486"/>
                  <a:gd name="connsiteY0" fmla="*/ 169430 h 327486"/>
                  <a:gd name="connsiteX1" fmla="*/ 169430 w 327486"/>
                  <a:gd name="connsiteY1" fmla="*/ 102 h 327486"/>
                  <a:gd name="connsiteX2" fmla="*/ 102 w 327486"/>
                  <a:gd name="connsiteY2" fmla="*/ 158057 h 327486"/>
                  <a:gd name="connsiteX3" fmla="*/ 158057 w 327486"/>
                  <a:gd name="connsiteY3" fmla="*/ 327385 h 327486"/>
                  <a:gd name="connsiteX4" fmla="*/ 327385 w 327486"/>
                  <a:gd name="connsiteY4" fmla="*/ 169430 h 32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86" h="327486">
                    <a:moveTo>
                      <a:pt x="327385" y="169430"/>
                    </a:moveTo>
                    <a:cubicBezTo>
                      <a:pt x="330544" y="79079"/>
                      <a:pt x="259780" y="3261"/>
                      <a:pt x="169430" y="102"/>
                    </a:cubicBezTo>
                    <a:cubicBezTo>
                      <a:pt x="79079" y="-3057"/>
                      <a:pt x="3261" y="67707"/>
                      <a:pt x="102" y="158057"/>
                    </a:cubicBezTo>
                    <a:cubicBezTo>
                      <a:pt x="-3057" y="248408"/>
                      <a:pt x="67707" y="324226"/>
                      <a:pt x="158057" y="327385"/>
                    </a:cubicBezTo>
                    <a:cubicBezTo>
                      <a:pt x="248408" y="330544"/>
                      <a:pt x="324226" y="259780"/>
                      <a:pt x="327385" y="169430"/>
                    </a:cubicBezTo>
                    <a:close/>
                  </a:path>
                </a:pathLst>
              </a:custGeom>
              <a:grpFill/>
              <a:ln w="63120" cap="flat">
                <a:noFill/>
                <a:prstDash val="solid"/>
                <a:miter/>
              </a:ln>
            </p:spPr>
            <p:txBody>
              <a:bodyPr rtlCol="0" anchor="ctr"/>
              <a:lstStyle/>
              <a:p>
                <a:endParaRPr lang="en-GB"/>
              </a:p>
            </p:txBody>
          </p:sp>
          <p:sp>
            <p:nvSpPr>
              <p:cNvPr id="1782" name="Freeform: Shape 1781">
                <a:extLst>
                  <a:ext uri="{FF2B5EF4-FFF2-40B4-BE49-F238E27FC236}">
                    <a16:creationId xmlns:a16="http://schemas.microsoft.com/office/drawing/2014/main" id="{48AC16F5-684F-41AF-8528-52A70CB85C39}"/>
                  </a:ext>
                </a:extLst>
              </p:cNvPr>
              <p:cNvSpPr/>
              <p:nvPr/>
            </p:nvSpPr>
            <p:spPr>
              <a:xfrm>
                <a:off x="10782572" y="-151818"/>
                <a:ext cx="217457" cy="217457"/>
              </a:xfrm>
              <a:custGeom>
                <a:avLst/>
                <a:gdLst>
                  <a:gd name="connsiteX0" fmla="*/ 217402 w 217457"/>
                  <a:gd name="connsiteY0" fmla="*/ 112520 h 217457"/>
                  <a:gd name="connsiteX1" fmla="*/ 112520 w 217457"/>
                  <a:gd name="connsiteY1" fmla="*/ 56 h 217457"/>
                  <a:gd name="connsiteX2" fmla="*/ 56 w 217457"/>
                  <a:gd name="connsiteY2" fmla="*/ 104938 h 217457"/>
                  <a:gd name="connsiteX3" fmla="*/ 104938 w 217457"/>
                  <a:gd name="connsiteY3" fmla="*/ 217402 h 217457"/>
                  <a:gd name="connsiteX4" fmla="*/ 217402 w 217457"/>
                  <a:gd name="connsiteY4" fmla="*/ 112520 h 21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7" h="217457">
                    <a:moveTo>
                      <a:pt x="217402" y="112520"/>
                    </a:moveTo>
                    <a:cubicBezTo>
                      <a:pt x="219297" y="52497"/>
                      <a:pt x="172543" y="1951"/>
                      <a:pt x="112520" y="56"/>
                    </a:cubicBezTo>
                    <a:cubicBezTo>
                      <a:pt x="52496" y="-1840"/>
                      <a:pt x="1951" y="44915"/>
                      <a:pt x="56" y="104938"/>
                    </a:cubicBezTo>
                    <a:cubicBezTo>
                      <a:pt x="-1840" y="164961"/>
                      <a:pt x="44915" y="215507"/>
                      <a:pt x="104938" y="217402"/>
                    </a:cubicBezTo>
                    <a:cubicBezTo>
                      <a:pt x="164961" y="219298"/>
                      <a:pt x="215506" y="172543"/>
                      <a:pt x="217402" y="112520"/>
                    </a:cubicBezTo>
                    <a:close/>
                  </a:path>
                </a:pathLst>
              </a:custGeom>
              <a:grpFill/>
              <a:ln w="63120" cap="flat">
                <a:noFill/>
                <a:prstDash val="solid"/>
                <a:miter/>
              </a:ln>
            </p:spPr>
            <p:txBody>
              <a:bodyPr rtlCol="0" anchor="ctr"/>
              <a:lstStyle/>
              <a:p>
                <a:endParaRPr lang="en-GB"/>
              </a:p>
            </p:txBody>
          </p:sp>
          <p:sp>
            <p:nvSpPr>
              <p:cNvPr id="1783" name="Freeform: Shape 1782">
                <a:extLst>
                  <a:ext uri="{FF2B5EF4-FFF2-40B4-BE49-F238E27FC236}">
                    <a16:creationId xmlns:a16="http://schemas.microsoft.com/office/drawing/2014/main" id="{7CDDAF22-C5A0-486C-BC78-7E4CDBBD74EF}"/>
                  </a:ext>
                </a:extLst>
              </p:cNvPr>
              <p:cNvSpPr/>
              <p:nvPr/>
            </p:nvSpPr>
            <p:spPr>
              <a:xfrm>
                <a:off x="9038763" y="1954060"/>
                <a:ext cx="142866" cy="142866"/>
              </a:xfrm>
              <a:custGeom>
                <a:avLst/>
                <a:gdLst>
                  <a:gd name="connsiteX0" fmla="*/ 142829 w 142866"/>
                  <a:gd name="connsiteY0" fmla="*/ 73960 h 142866"/>
                  <a:gd name="connsiteX1" fmla="*/ 73961 w 142866"/>
                  <a:gd name="connsiteY1" fmla="*/ 37 h 142866"/>
                  <a:gd name="connsiteX2" fmla="*/ 37 w 142866"/>
                  <a:gd name="connsiteY2" fmla="*/ 68906 h 142866"/>
                  <a:gd name="connsiteX3" fmla="*/ 68906 w 142866"/>
                  <a:gd name="connsiteY3" fmla="*/ 142829 h 142866"/>
                  <a:gd name="connsiteX4" fmla="*/ 142829 w 142866"/>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0"/>
                    </a:moveTo>
                    <a:cubicBezTo>
                      <a:pt x="144093" y="34156"/>
                      <a:pt x="113133" y="1301"/>
                      <a:pt x="73961" y="37"/>
                    </a:cubicBezTo>
                    <a:cubicBezTo>
                      <a:pt x="34788" y="-1226"/>
                      <a:pt x="1301" y="29733"/>
                      <a:pt x="37" y="68906"/>
                    </a:cubicBezTo>
                    <a:cubicBezTo>
                      <a:pt x="-1226" y="108710"/>
                      <a:pt x="29733" y="141565"/>
                      <a:pt x="68906" y="142829"/>
                    </a:cubicBezTo>
                    <a:cubicBezTo>
                      <a:pt x="108711" y="144093"/>
                      <a:pt x="141566" y="113133"/>
                      <a:pt x="142829" y="73960"/>
                    </a:cubicBezTo>
                    <a:close/>
                  </a:path>
                </a:pathLst>
              </a:custGeom>
              <a:grpFill/>
              <a:ln w="63120" cap="flat">
                <a:noFill/>
                <a:prstDash val="solid"/>
                <a:miter/>
              </a:ln>
            </p:spPr>
            <p:txBody>
              <a:bodyPr rtlCol="0" anchor="ctr"/>
              <a:lstStyle/>
              <a:p>
                <a:endParaRPr lang="en-GB"/>
              </a:p>
            </p:txBody>
          </p:sp>
          <p:sp>
            <p:nvSpPr>
              <p:cNvPr id="1784" name="Freeform: Shape 1783">
                <a:extLst>
                  <a:ext uri="{FF2B5EF4-FFF2-40B4-BE49-F238E27FC236}">
                    <a16:creationId xmlns:a16="http://schemas.microsoft.com/office/drawing/2014/main" id="{3D4271E2-20D0-44E8-85D6-B228C9D2E516}"/>
                  </a:ext>
                </a:extLst>
              </p:cNvPr>
              <p:cNvSpPr/>
              <p:nvPr/>
            </p:nvSpPr>
            <p:spPr>
              <a:xfrm>
                <a:off x="9626352" y="2463934"/>
                <a:ext cx="124553" cy="124553"/>
              </a:xfrm>
              <a:custGeom>
                <a:avLst/>
                <a:gdLst>
                  <a:gd name="connsiteX0" fmla="*/ 124511 w 124553"/>
                  <a:gd name="connsiteY0" fmla="*/ 64488 h 124553"/>
                  <a:gd name="connsiteX1" fmla="*/ 64488 w 124553"/>
                  <a:gd name="connsiteY1" fmla="*/ 42 h 124553"/>
                  <a:gd name="connsiteX2" fmla="*/ 42 w 124553"/>
                  <a:gd name="connsiteY2" fmla="*/ 60065 h 124553"/>
                  <a:gd name="connsiteX3" fmla="*/ 60065 w 124553"/>
                  <a:gd name="connsiteY3" fmla="*/ 124511 h 124553"/>
                  <a:gd name="connsiteX4" fmla="*/ 124511 w 124553"/>
                  <a:gd name="connsiteY4" fmla="*/ 64488 h 124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53" h="124553">
                    <a:moveTo>
                      <a:pt x="124511" y="64488"/>
                    </a:moveTo>
                    <a:cubicBezTo>
                      <a:pt x="125775" y="29738"/>
                      <a:pt x="98606" y="1306"/>
                      <a:pt x="64488" y="42"/>
                    </a:cubicBezTo>
                    <a:cubicBezTo>
                      <a:pt x="29738" y="-1221"/>
                      <a:pt x="1306" y="25947"/>
                      <a:pt x="42" y="60065"/>
                    </a:cubicBezTo>
                    <a:cubicBezTo>
                      <a:pt x="-1221" y="94816"/>
                      <a:pt x="25947" y="123247"/>
                      <a:pt x="60065" y="124511"/>
                    </a:cubicBezTo>
                    <a:cubicBezTo>
                      <a:pt x="94816" y="125775"/>
                      <a:pt x="123247" y="98606"/>
                      <a:pt x="124511" y="64488"/>
                    </a:cubicBezTo>
                    <a:close/>
                  </a:path>
                </a:pathLst>
              </a:custGeom>
              <a:grpFill/>
              <a:ln w="63120" cap="flat">
                <a:noFill/>
                <a:prstDash val="solid"/>
                <a:miter/>
              </a:ln>
            </p:spPr>
            <p:txBody>
              <a:bodyPr rtlCol="0" anchor="ctr"/>
              <a:lstStyle/>
              <a:p>
                <a:endParaRPr lang="en-GB"/>
              </a:p>
            </p:txBody>
          </p:sp>
          <p:sp>
            <p:nvSpPr>
              <p:cNvPr id="1785" name="Freeform: Shape 1784">
                <a:extLst>
                  <a:ext uri="{FF2B5EF4-FFF2-40B4-BE49-F238E27FC236}">
                    <a16:creationId xmlns:a16="http://schemas.microsoft.com/office/drawing/2014/main" id="{103336EF-C2F0-4516-8122-66719E0D4BA8}"/>
                  </a:ext>
                </a:extLst>
              </p:cNvPr>
              <p:cNvSpPr/>
              <p:nvPr/>
            </p:nvSpPr>
            <p:spPr>
              <a:xfrm>
                <a:off x="8208551" y="2954232"/>
                <a:ext cx="142866" cy="142866"/>
              </a:xfrm>
              <a:custGeom>
                <a:avLst/>
                <a:gdLst>
                  <a:gd name="connsiteX0" fmla="*/ 142829 w 142866"/>
                  <a:gd name="connsiteY0" fmla="*/ 73961 h 142866"/>
                  <a:gd name="connsiteX1" fmla="*/ 73960 w 142866"/>
                  <a:gd name="connsiteY1" fmla="*/ 37 h 142866"/>
                  <a:gd name="connsiteX2" fmla="*/ 37 w 142866"/>
                  <a:gd name="connsiteY2" fmla="*/ 68906 h 142866"/>
                  <a:gd name="connsiteX3" fmla="*/ 68906 w 142866"/>
                  <a:gd name="connsiteY3" fmla="*/ 142829 h 142866"/>
                  <a:gd name="connsiteX4" fmla="*/ 142829 w 142866"/>
                  <a:gd name="connsiteY4" fmla="*/ 73961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1"/>
                    </a:moveTo>
                    <a:cubicBezTo>
                      <a:pt x="144093" y="34156"/>
                      <a:pt x="113133" y="1301"/>
                      <a:pt x="73960" y="37"/>
                    </a:cubicBezTo>
                    <a:cubicBezTo>
                      <a:pt x="34787" y="-1226"/>
                      <a:pt x="1301" y="29733"/>
                      <a:pt x="37" y="68906"/>
                    </a:cubicBezTo>
                    <a:cubicBezTo>
                      <a:pt x="-1226" y="108710"/>
                      <a:pt x="29733" y="141565"/>
                      <a:pt x="68906" y="142829"/>
                    </a:cubicBezTo>
                    <a:cubicBezTo>
                      <a:pt x="108710" y="144093"/>
                      <a:pt x="141565" y="113133"/>
                      <a:pt x="142829" y="73961"/>
                    </a:cubicBezTo>
                    <a:close/>
                  </a:path>
                </a:pathLst>
              </a:custGeom>
              <a:grpFill/>
              <a:ln w="63120" cap="flat">
                <a:noFill/>
                <a:prstDash val="solid"/>
                <a:miter/>
              </a:ln>
            </p:spPr>
            <p:txBody>
              <a:bodyPr rtlCol="0" anchor="ctr"/>
              <a:lstStyle/>
              <a:p>
                <a:endParaRPr lang="en-GB"/>
              </a:p>
            </p:txBody>
          </p:sp>
          <p:sp>
            <p:nvSpPr>
              <p:cNvPr id="1786" name="Freeform: Shape 1785">
                <a:extLst>
                  <a:ext uri="{FF2B5EF4-FFF2-40B4-BE49-F238E27FC236}">
                    <a16:creationId xmlns:a16="http://schemas.microsoft.com/office/drawing/2014/main" id="{6AEB403D-559C-46ED-9D9F-DB59600294B9}"/>
                  </a:ext>
                </a:extLst>
              </p:cNvPr>
              <p:cNvSpPr/>
              <p:nvPr/>
            </p:nvSpPr>
            <p:spPr>
              <a:xfrm>
                <a:off x="10294806" y="352374"/>
                <a:ext cx="216194" cy="216194"/>
              </a:xfrm>
              <a:custGeom>
                <a:avLst/>
                <a:gdLst>
                  <a:gd name="connsiteX0" fmla="*/ 216138 w 216194"/>
                  <a:gd name="connsiteY0" fmla="*/ 111888 h 216194"/>
                  <a:gd name="connsiteX1" fmla="*/ 111888 w 216194"/>
                  <a:gd name="connsiteY1" fmla="*/ 56 h 216194"/>
                  <a:gd name="connsiteX2" fmla="*/ 56 w 216194"/>
                  <a:gd name="connsiteY2" fmla="*/ 104306 h 216194"/>
                  <a:gd name="connsiteX3" fmla="*/ 104306 w 216194"/>
                  <a:gd name="connsiteY3" fmla="*/ 216139 h 216194"/>
                  <a:gd name="connsiteX4" fmla="*/ 216138 w 216194"/>
                  <a:gd name="connsiteY4" fmla="*/ 111888 h 21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94" h="216194">
                    <a:moveTo>
                      <a:pt x="216138" y="111888"/>
                    </a:moveTo>
                    <a:cubicBezTo>
                      <a:pt x="218034" y="52497"/>
                      <a:pt x="171279" y="1951"/>
                      <a:pt x="111888" y="56"/>
                    </a:cubicBezTo>
                    <a:cubicBezTo>
                      <a:pt x="52497" y="-1840"/>
                      <a:pt x="1951" y="44915"/>
                      <a:pt x="56" y="104306"/>
                    </a:cubicBezTo>
                    <a:cubicBezTo>
                      <a:pt x="-1840" y="163697"/>
                      <a:pt x="44915" y="214243"/>
                      <a:pt x="104306" y="216139"/>
                    </a:cubicBezTo>
                    <a:cubicBezTo>
                      <a:pt x="164329" y="218034"/>
                      <a:pt x="214243" y="171279"/>
                      <a:pt x="216138" y="111888"/>
                    </a:cubicBezTo>
                    <a:close/>
                  </a:path>
                </a:pathLst>
              </a:custGeom>
              <a:grpFill/>
              <a:ln w="63120" cap="flat">
                <a:noFill/>
                <a:prstDash val="solid"/>
                <a:miter/>
              </a:ln>
            </p:spPr>
            <p:txBody>
              <a:bodyPr rtlCol="0" anchor="ctr"/>
              <a:lstStyle/>
              <a:p>
                <a:endParaRPr lang="en-GB"/>
              </a:p>
            </p:txBody>
          </p:sp>
          <p:sp>
            <p:nvSpPr>
              <p:cNvPr id="1787" name="Freeform: Shape 1786">
                <a:extLst>
                  <a:ext uri="{FF2B5EF4-FFF2-40B4-BE49-F238E27FC236}">
                    <a16:creationId xmlns:a16="http://schemas.microsoft.com/office/drawing/2014/main" id="{03DEEA30-0198-49C8-8D41-B57FB350373F}"/>
                  </a:ext>
                </a:extLst>
              </p:cNvPr>
              <p:cNvSpPr/>
              <p:nvPr/>
            </p:nvSpPr>
            <p:spPr>
              <a:xfrm>
                <a:off x="9600453" y="852163"/>
                <a:ext cx="142865" cy="142866"/>
              </a:xfrm>
              <a:custGeom>
                <a:avLst/>
                <a:gdLst>
                  <a:gd name="connsiteX0" fmla="*/ 142829 w 142865"/>
                  <a:gd name="connsiteY0" fmla="*/ 73960 h 142866"/>
                  <a:gd name="connsiteX1" fmla="*/ 73960 w 142865"/>
                  <a:gd name="connsiteY1" fmla="*/ 37 h 142866"/>
                  <a:gd name="connsiteX2" fmla="*/ 37 w 142865"/>
                  <a:gd name="connsiteY2" fmla="*/ 68906 h 142866"/>
                  <a:gd name="connsiteX3" fmla="*/ 68906 w 142865"/>
                  <a:gd name="connsiteY3" fmla="*/ 142829 h 142866"/>
                  <a:gd name="connsiteX4" fmla="*/ 142829 w 142865"/>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5" h="142866">
                    <a:moveTo>
                      <a:pt x="142829" y="73960"/>
                    </a:moveTo>
                    <a:cubicBezTo>
                      <a:pt x="144093" y="34156"/>
                      <a:pt x="113133" y="1301"/>
                      <a:pt x="73960" y="37"/>
                    </a:cubicBezTo>
                    <a:cubicBezTo>
                      <a:pt x="34155" y="-1226"/>
                      <a:pt x="1301" y="29733"/>
                      <a:pt x="37" y="68906"/>
                    </a:cubicBezTo>
                    <a:cubicBezTo>
                      <a:pt x="-1227" y="108079"/>
                      <a:pt x="29733" y="141565"/>
                      <a:pt x="68906" y="142829"/>
                    </a:cubicBezTo>
                    <a:cubicBezTo>
                      <a:pt x="108710" y="144093"/>
                      <a:pt x="141565" y="113133"/>
                      <a:pt x="142829" y="73960"/>
                    </a:cubicBezTo>
                    <a:close/>
                  </a:path>
                </a:pathLst>
              </a:custGeom>
              <a:grpFill/>
              <a:ln w="63120" cap="flat">
                <a:noFill/>
                <a:prstDash val="solid"/>
                <a:miter/>
              </a:ln>
            </p:spPr>
            <p:txBody>
              <a:bodyPr rtlCol="0" anchor="ctr"/>
              <a:lstStyle/>
              <a:p>
                <a:endParaRPr lang="en-GB"/>
              </a:p>
            </p:txBody>
          </p:sp>
          <p:sp>
            <p:nvSpPr>
              <p:cNvPr id="1788" name="Freeform: Shape 1787">
                <a:extLst>
                  <a:ext uri="{FF2B5EF4-FFF2-40B4-BE49-F238E27FC236}">
                    <a16:creationId xmlns:a16="http://schemas.microsoft.com/office/drawing/2014/main" id="{B97F3DFF-1C59-490D-8220-86EB9F71B815}"/>
                  </a:ext>
                </a:extLst>
              </p:cNvPr>
              <p:cNvSpPr/>
              <p:nvPr/>
            </p:nvSpPr>
            <p:spPr>
              <a:xfrm>
                <a:off x="11805509" y="253829"/>
                <a:ext cx="142866" cy="142866"/>
              </a:xfrm>
              <a:custGeom>
                <a:avLst/>
                <a:gdLst>
                  <a:gd name="connsiteX0" fmla="*/ 142829 w 142866"/>
                  <a:gd name="connsiteY0" fmla="*/ 73960 h 142866"/>
                  <a:gd name="connsiteX1" fmla="*/ 73961 w 142866"/>
                  <a:gd name="connsiteY1" fmla="*/ 37 h 142866"/>
                  <a:gd name="connsiteX2" fmla="*/ 37 w 142866"/>
                  <a:gd name="connsiteY2" fmla="*/ 68906 h 142866"/>
                  <a:gd name="connsiteX3" fmla="*/ 68906 w 142866"/>
                  <a:gd name="connsiteY3" fmla="*/ 142829 h 142866"/>
                  <a:gd name="connsiteX4" fmla="*/ 142829 w 142866"/>
                  <a:gd name="connsiteY4" fmla="*/ 73960 h 14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6" h="142866">
                    <a:moveTo>
                      <a:pt x="142829" y="73960"/>
                    </a:moveTo>
                    <a:cubicBezTo>
                      <a:pt x="144093" y="34156"/>
                      <a:pt x="113133" y="1301"/>
                      <a:pt x="73961" y="37"/>
                    </a:cubicBezTo>
                    <a:cubicBezTo>
                      <a:pt x="34156" y="-1226"/>
                      <a:pt x="1301" y="29733"/>
                      <a:pt x="37" y="68906"/>
                    </a:cubicBezTo>
                    <a:cubicBezTo>
                      <a:pt x="-1226" y="108711"/>
                      <a:pt x="29733" y="141565"/>
                      <a:pt x="68906" y="142829"/>
                    </a:cubicBezTo>
                    <a:cubicBezTo>
                      <a:pt x="108711" y="144093"/>
                      <a:pt x="141566" y="113133"/>
                      <a:pt x="142829" y="73960"/>
                    </a:cubicBezTo>
                    <a:close/>
                  </a:path>
                </a:pathLst>
              </a:custGeom>
              <a:grpFill/>
              <a:ln w="63120" cap="flat">
                <a:noFill/>
                <a:prstDash val="solid"/>
                <a:miter/>
              </a:ln>
            </p:spPr>
            <p:txBody>
              <a:bodyPr rtlCol="0" anchor="ctr"/>
              <a:lstStyle/>
              <a:p>
                <a:endParaRPr lang="en-GB"/>
              </a:p>
            </p:txBody>
          </p:sp>
          <p:sp>
            <p:nvSpPr>
              <p:cNvPr id="1789" name="Freeform: Shape 1788">
                <a:extLst>
                  <a:ext uri="{FF2B5EF4-FFF2-40B4-BE49-F238E27FC236}">
                    <a16:creationId xmlns:a16="http://schemas.microsoft.com/office/drawing/2014/main" id="{376ABB6B-F81E-414F-92A2-73E8BC59537D}"/>
                  </a:ext>
                </a:extLst>
              </p:cNvPr>
              <p:cNvSpPr/>
              <p:nvPr/>
            </p:nvSpPr>
            <p:spPr>
              <a:xfrm>
                <a:off x="10564567" y="1686123"/>
                <a:ext cx="260474" cy="260474"/>
              </a:xfrm>
              <a:custGeom>
                <a:avLst/>
                <a:gdLst>
                  <a:gd name="connsiteX0" fmla="*/ 260392 w 260474"/>
                  <a:gd name="connsiteY0" fmla="*/ 134660 h 260474"/>
                  <a:gd name="connsiteX1" fmla="*/ 134660 w 260474"/>
                  <a:gd name="connsiteY1" fmla="*/ 82 h 260474"/>
                  <a:gd name="connsiteX2" fmla="*/ 82 w 260474"/>
                  <a:gd name="connsiteY2" fmla="*/ 125814 h 260474"/>
                  <a:gd name="connsiteX3" fmla="*/ 125815 w 260474"/>
                  <a:gd name="connsiteY3" fmla="*/ 260392 h 260474"/>
                  <a:gd name="connsiteX4" fmla="*/ 260392 w 260474"/>
                  <a:gd name="connsiteY4" fmla="*/ 134660 h 26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74" h="260474">
                    <a:moveTo>
                      <a:pt x="260392" y="134660"/>
                    </a:moveTo>
                    <a:cubicBezTo>
                      <a:pt x="262920" y="62632"/>
                      <a:pt x="206688" y="2609"/>
                      <a:pt x="134660" y="82"/>
                    </a:cubicBezTo>
                    <a:cubicBezTo>
                      <a:pt x="62633" y="-2445"/>
                      <a:pt x="2609" y="53787"/>
                      <a:pt x="82" y="125814"/>
                    </a:cubicBezTo>
                    <a:cubicBezTo>
                      <a:pt x="-2445" y="197842"/>
                      <a:pt x="53787" y="257865"/>
                      <a:pt x="125815" y="260392"/>
                    </a:cubicBezTo>
                    <a:cubicBezTo>
                      <a:pt x="197842" y="262920"/>
                      <a:pt x="257865" y="206688"/>
                      <a:pt x="260392" y="134660"/>
                    </a:cubicBezTo>
                    <a:close/>
                  </a:path>
                </a:pathLst>
              </a:custGeom>
              <a:grpFill/>
              <a:ln w="63120" cap="flat">
                <a:noFill/>
                <a:prstDash val="solid"/>
                <a:miter/>
              </a:ln>
            </p:spPr>
            <p:txBody>
              <a:bodyPr rtlCol="0" anchor="ctr"/>
              <a:lstStyle/>
              <a:p>
                <a:endParaRPr lang="en-GB"/>
              </a:p>
            </p:txBody>
          </p:sp>
          <p:sp>
            <p:nvSpPr>
              <p:cNvPr id="1790" name="Freeform: Shape 1789">
                <a:extLst>
                  <a:ext uri="{FF2B5EF4-FFF2-40B4-BE49-F238E27FC236}">
                    <a16:creationId xmlns:a16="http://schemas.microsoft.com/office/drawing/2014/main" id="{68CDC8A3-B1DF-4381-8F52-A51BA92DAA83}"/>
                  </a:ext>
                </a:extLst>
              </p:cNvPr>
              <p:cNvSpPr/>
              <p:nvPr/>
            </p:nvSpPr>
            <p:spPr>
              <a:xfrm>
                <a:off x="8593308" y="2029857"/>
                <a:ext cx="204195" cy="204195"/>
              </a:xfrm>
              <a:custGeom>
                <a:avLst/>
                <a:gdLst>
                  <a:gd name="connsiteX0" fmla="*/ 204137 w 204195"/>
                  <a:gd name="connsiteY0" fmla="*/ 105573 h 204195"/>
                  <a:gd name="connsiteX1" fmla="*/ 105573 w 204195"/>
                  <a:gd name="connsiteY1" fmla="*/ 59 h 204195"/>
                  <a:gd name="connsiteX2" fmla="*/ 59 w 204195"/>
                  <a:gd name="connsiteY2" fmla="*/ 98623 h 204195"/>
                  <a:gd name="connsiteX3" fmla="*/ 98623 w 204195"/>
                  <a:gd name="connsiteY3" fmla="*/ 204137 h 204195"/>
                  <a:gd name="connsiteX4" fmla="*/ 204137 w 204195"/>
                  <a:gd name="connsiteY4" fmla="*/ 105573 h 20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95" h="204195">
                    <a:moveTo>
                      <a:pt x="204137" y="105573"/>
                    </a:moveTo>
                    <a:cubicBezTo>
                      <a:pt x="206033" y="49341"/>
                      <a:pt x="161805" y="1954"/>
                      <a:pt x="105573" y="59"/>
                    </a:cubicBezTo>
                    <a:cubicBezTo>
                      <a:pt x="49341" y="-1837"/>
                      <a:pt x="1954" y="42391"/>
                      <a:pt x="59" y="98623"/>
                    </a:cubicBezTo>
                    <a:cubicBezTo>
                      <a:pt x="-1837" y="154855"/>
                      <a:pt x="42391" y="202242"/>
                      <a:pt x="98623" y="204137"/>
                    </a:cubicBezTo>
                    <a:cubicBezTo>
                      <a:pt x="154855" y="206033"/>
                      <a:pt x="202241" y="161805"/>
                      <a:pt x="204137" y="105573"/>
                    </a:cubicBezTo>
                    <a:close/>
                  </a:path>
                </a:pathLst>
              </a:custGeom>
              <a:grpFill/>
              <a:ln w="63120" cap="flat">
                <a:noFill/>
                <a:prstDash val="solid"/>
                <a:miter/>
              </a:ln>
            </p:spPr>
            <p:txBody>
              <a:bodyPr rtlCol="0" anchor="ctr"/>
              <a:lstStyle/>
              <a:p>
                <a:endParaRPr lang="en-GB"/>
              </a:p>
            </p:txBody>
          </p:sp>
          <p:sp>
            <p:nvSpPr>
              <p:cNvPr id="1791" name="Freeform: Shape 1790">
                <a:extLst>
                  <a:ext uri="{FF2B5EF4-FFF2-40B4-BE49-F238E27FC236}">
                    <a16:creationId xmlns:a16="http://schemas.microsoft.com/office/drawing/2014/main" id="{ECE18FA8-0F26-4384-A41E-8A0ED1C703D2}"/>
                  </a:ext>
                </a:extLst>
              </p:cNvPr>
              <p:cNvSpPr/>
              <p:nvPr/>
            </p:nvSpPr>
            <p:spPr>
              <a:xfrm>
                <a:off x="8249598" y="3994189"/>
                <a:ext cx="204195" cy="204195"/>
              </a:xfrm>
              <a:custGeom>
                <a:avLst/>
                <a:gdLst>
                  <a:gd name="connsiteX0" fmla="*/ 204137 w 204195"/>
                  <a:gd name="connsiteY0" fmla="*/ 105573 h 204195"/>
                  <a:gd name="connsiteX1" fmla="*/ 105573 w 204195"/>
                  <a:gd name="connsiteY1" fmla="*/ 59 h 204195"/>
                  <a:gd name="connsiteX2" fmla="*/ 59 w 204195"/>
                  <a:gd name="connsiteY2" fmla="*/ 98623 h 204195"/>
                  <a:gd name="connsiteX3" fmla="*/ 98623 w 204195"/>
                  <a:gd name="connsiteY3" fmla="*/ 204137 h 204195"/>
                  <a:gd name="connsiteX4" fmla="*/ 204137 w 204195"/>
                  <a:gd name="connsiteY4" fmla="*/ 105573 h 20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95" h="204195">
                    <a:moveTo>
                      <a:pt x="204137" y="105573"/>
                    </a:moveTo>
                    <a:cubicBezTo>
                      <a:pt x="206033" y="49341"/>
                      <a:pt x="161805" y="1954"/>
                      <a:pt x="105573" y="59"/>
                    </a:cubicBezTo>
                    <a:cubicBezTo>
                      <a:pt x="49341" y="-1837"/>
                      <a:pt x="1954" y="42391"/>
                      <a:pt x="59" y="98623"/>
                    </a:cubicBezTo>
                    <a:cubicBezTo>
                      <a:pt x="-1837" y="154855"/>
                      <a:pt x="42391" y="202241"/>
                      <a:pt x="98623" y="204137"/>
                    </a:cubicBezTo>
                    <a:cubicBezTo>
                      <a:pt x="154855" y="206032"/>
                      <a:pt x="202242" y="161805"/>
                      <a:pt x="204137" y="105573"/>
                    </a:cubicBezTo>
                    <a:close/>
                  </a:path>
                </a:pathLst>
              </a:custGeom>
              <a:grpFill/>
              <a:ln w="63120" cap="flat">
                <a:noFill/>
                <a:prstDash val="solid"/>
                <a:miter/>
              </a:ln>
            </p:spPr>
            <p:txBody>
              <a:bodyPr rtlCol="0" anchor="ctr"/>
              <a:lstStyle/>
              <a:p>
                <a:endParaRPr lang="en-GB"/>
              </a:p>
            </p:txBody>
          </p:sp>
        </p:grpSp>
      </p:grpSp>
      <p:grpSp>
        <p:nvGrpSpPr>
          <p:cNvPr id="1608" name="Graphic 2">
            <a:extLst>
              <a:ext uri="{FF2B5EF4-FFF2-40B4-BE49-F238E27FC236}">
                <a16:creationId xmlns:a16="http://schemas.microsoft.com/office/drawing/2014/main" id="{25DAF444-86CF-464D-9969-11BD44BBD1A4}"/>
              </a:ext>
            </a:extLst>
          </p:cNvPr>
          <p:cNvGrpSpPr/>
          <p:nvPr/>
        </p:nvGrpSpPr>
        <p:grpSpPr>
          <a:xfrm>
            <a:off x="9473494" y="1254039"/>
            <a:ext cx="4135901" cy="2881736"/>
            <a:chOff x="9473494" y="1254039"/>
            <a:chExt cx="4135901" cy="2881736"/>
          </a:xfrm>
          <a:solidFill>
            <a:schemeClr val="accent2"/>
          </a:solidFill>
        </p:grpSpPr>
        <p:grpSp>
          <p:nvGrpSpPr>
            <p:cNvPr id="1738" name="Graphic 2">
              <a:extLst>
                <a:ext uri="{FF2B5EF4-FFF2-40B4-BE49-F238E27FC236}">
                  <a16:creationId xmlns:a16="http://schemas.microsoft.com/office/drawing/2014/main" id="{E00E6C7B-3226-438D-A9FA-95BF0798FADA}"/>
                </a:ext>
              </a:extLst>
            </p:cNvPr>
            <p:cNvGrpSpPr/>
            <p:nvPr/>
          </p:nvGrpSpPr>
          <p:grpSpPr>
            <a:xfrm>
              <a:off x="9473494" y="1254039"/>
              <a:ext cx="4135901" cy="2881736"/>
              <a:chOff x="9473494" y="1254039"/>
              <a:chExt cx="4135901" cy="2881736"/>
            </a:xfrm>
            <a:grpFill/>
          </p:grpSpPr>
          <p:grpSp>
            <p:nvGrpSpPr>
              <p:cNvPr id="1753" name="Graphic 2">
                <a:extLst>
                  <a:ext uri="{FF2B5EF4-FFF2-40B4-BE49-F238E27FC236}">
                    <a16:creationId xmlns:a16="http://schemas.microsoft.com/office/drawing/2014/main" id="{439870F6-C6D6-4A96-AA15-D349EB50C365}"/>
                  </a:ext>
                </a:extLst>
              </p:cNvPr>
              <p:cNvGrpSpPr/>
              <p:nvPr/>
            </p:nvGrpSpPr>
            <p:grpSpPr>
              <a:xfrm>
                <a:off x="9473494" y="1254039"/>
                <a:ext cx="4135901" cy="2881736"/>
                <a:chOff x="9473494" y="1254039"/>
                <a:chExt cx="4135901" cy="2881736"/>
              </a:xfrm>
              <a:grpFill/>
            </p:grpSpPr>
            <p:sp>
              <p:nvSpPr>
                <p:cNvPr id="1762" name="Freeform: Shape 1761">
                  <a:extLst>
                    <a:ext uri="{FF2B5EF4-FFF2-40B4-BE49-F238E27FC236}">
                      <a16:creationId xmlns:a16="http://schemas.microsoft.com/office/drawing/2014/main" id="{42E0F445-0996-4819-8470-8C9072AC704B}"/>
                    </a:ext>
                  </a:extLst>
                </p:cNvPr>
                <p:cNvSpPr/>
                <p:nvPr/>
              </p:nvSpPr>
              <p:spPr>
                <a:xfrm>
                  <a:off x="9473494" y="1254039"/>
                  <a:ext cx="3559048" cy="2178591"/>
                </a:xfrm>
                <a:custGeom>
                  <a:avLst/>
                  <a:gdLst>
                    <a:gd name="connsiteX0" fmla="*/ 632 w 3559048"/>
                    <a:gd name="connsiteY0" fmla="*/ 1667376 h 2178591"/>
                    <a:gd name="connsiteX1" fmla="*/ 51809 w 3559048"/>
                    <a:gd name="connsiteY1" fmla="*/ 1645263 h 2178591"/>
                    <a:gd name="connsiteX2" fmla="*/ 207869 w 3559048"/>
                    <a:gd name="connsiteY2" fmla="*/ 1610512 h 2178591"/>
                    <a:gd name="connsiteX3" fmla="*/ 455543 w 3559048"/>
                    <a:gd name="connsiteY3" fmla="*/ 1622517 h 2178591"/>
                    <a:gd name="connsiteX4" fmla="*/ 765136 w 3559048"/>
                    <a:gd name="connsiteY4" fmla="*/ 1704654 h 2178591"/>
                    <a:gd name="connsiteX5" fmla="*/ 1115796 w 3559048"/>
                    <a:gd name="connsiteY5" fmla="*/ 1843654 h 2178591"/>
                    <a:gd name="connsiteX6" fmla="*/ 1499311 w 3559048"/>
                    <a:gd name="connsiteY6" fmla="*/ 2012350 h 2178591"/>
                    <a:gd name="connsiteX7" fmla="*/ 1924527 w 3559048"/>
                    <a:gd name="connsiteY7" fmla="*/ 2144401 h 2178591"/>
                    <a:gd name="connsiteX8" fmla="*/ 2151983 w 3559048"/>
                    <a:gd name="connsiteY8" fmla="*/ 2155142 h 2178591"/>
                    <a:gd name="connsiteX9" fmla="*/ 2368066 w 3559048"/>
                    <a:gd name="connsiteY9" fmla="*/ 2089433 h 2178591"/>
                    <a:gd name="connsiteX10" fmla="*/ 2665653 w 3559048"/>
                    <a:gd name="connsiteY10" fmla="*/ 1763413 h 2178591"/>
                    <a:gd name="connsiteX11" fmla="*/ 2802127 w 3559048"/>
                    <a:gd name="connsiteY11" fmla="*/ 1343252 h 2178591"/>
                    <a:gd name="connsiteX12" fmla="*/ 2908273 w 3559048"/>
                    <a:gd name="connsiteY12" fmla="*/ 936359 h 2178591"/>
                    <a:gd name="connsiteX13" fmla="*/ 3045378 w 3559048"/>
                    <a:gd name="connsiteY13" fmla="*/ 582539 h 2178591"/>
                    <a:gd name="connsiteX14" fmla="*/ 3215970 w 3559048"/>
                    <a:gd name="connsiteY14" fmla="*/ 310224 h 2178591"/>
                    <a:gd name="connsiteX15" fmla="*/ 3385298 w 3559048"/>
                    <a:gd name="connsiteY15" fmla="*/ 130155 h 2178591"/>
                    <a:gd name="connsiteX16" fmla="*/ 3510399 w 3559048"/>
                    <a:gd name="connsiteY16" fmla="*/ 32223 h 2178591"/>
                    <a:gd name="connsiteX17" fmla="*/ 3555889 w 3559048"/>
                    <a:gd name="connsiteY17" fmla="*/ 0 h 2178591"/>
                    <a:gd name="connsiteX18" fmla="*/ 3559049 w 3559048"/>
                    <a:gd name="connsiteY18" fmla="*/ 4423 h 2178591"/>
                    <a:gd name="connsiteX19" fmla="*/ 3516085 w 3559048"/>
                    <a:gd name="connsiteY19" fmla="*/ 39805 h 2178591"/>
                    <a:gd name="connsiteX20" fmla="*/ 3400462 w 3559048"/>
                    <a:gd name="connsiteY20" fmla="*/ 145951 h 2178591"/>
                    <a:gd name="connsiteX21" fmla="*/ 3245033 w 3559048"/>
                    <a:gd name="connsiteY21" fmla="*/ 331706 h 2178591"/>
                    <a:gd name="connsiteX22" fmla="*/ 3090237 w 3559048"/>
                    <a:gd name="connsiteY22" fmla="*/ 603389 h 2178591"/>
                    <a:gd name="connsiteX23" fmla="*/ 2964505 w 3559048"/>
                    <a:gd name="connsiteY23" fmla="*/ 952787 h 2178591"/>
                    <a:gd name="connsiteX24" fmla="*/ 2859623 w 3559048"/>
                    <a:gd name="connsiteY24" fmla="*/ 1357784 h 2178591"/>
                    <a:gd name="connsiteX25" fmla="*/ 2710513 w 3559048"/>
                    <a:gd name="connsiteY25" fmla="*/ 1786158 h 2178591"/>
                    <a:gd name="connsiteX26" fmla="*/ 2575935 w 3559048"/>
                    <a:gd name="connsiteY26" fmla="*/ 1980759 h 2178591"/>
                    <a:gd name="connsiteX27" fmla="*/ 2381334 w 3559048"/>
                    <a:gd name="connsiteY27" fmla="*/ 2117865 h 2178591"/>
                    <a:gd name="connsiteX28" fmla="*/ 1920737 w 3559048"/>
                    <a:gd name="connsiteY28" fmla="*/ 2162092 h 2178591"/>
                    <a:gd name="connsiteX29" fmla="*/ 1487307 w 3559048"/>
                    <a:gd name="connsiteY29" fmla="*/ 2041414 h 2178591"/>
                    <a:gd name="connsiteX30" fmla="*/ 1096210 w 3559048"/>
                    <a:gd name="connsiteY30" fmla="*/ 1888514 h 2178591"/>
                    <a:gd name="connsiteX31" fmla="*/ 748708 w 3559048"/>
                    <a:gd name="connsiteY31" fmla="*/ 1748881 h 2178591"/>
                    <a:gd name="connsiteX32" fmla="*/ 447961 w 3559048"/>
                    <a:gd name="connsiteY32" fmla="*/ 1659162 h 2178591"/>
                    <a:gd name="connsiteX33" fmla="*/ 208501 w 3559048"/>
                    <a:gd name="connsiteY33" fmla="*/ 1634521 h 2178591"/>
                    <a:gd name="connsiteX34" fmla="*/ 54968 w 3559048"/>
                    <a:gd name="connsiteY34" fmla="*/ 1656003 h 2178591"/>
                    <a:gd name="connsiteX35" fmla="*/ 1895 w 3559048"/>
                    <a:gd name="connsiteY35" fmla="*/ 1672431 h 2178591"/>
                    <a:gd name="connsiteX36" fmla="*/ 0 w 3559048"/>
                    <a:gd name="connsiteY36" fmla="*/ 1666744 h 21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59048" h="2178591">
                      <a:moveTo>
                        <a:pt x="632" y="1667376"/>
                      </a:moveTo>
                      <a:cubicBezTo>
                        <a:pt x="632" y="1667376"/>
                        <a:pt x="18323" y="1659794"/>
                        <a:pt x="51809" y="1645263"/>
                      </a:cubicBezTo>
                      <a:cubicBezTo>
                        <a:pt x="85928" y="1632626"/>
                        <a:pt x="139000" y="1617462"/>
                        <a:pt x="207869" y="1610512"/>
                      </a:cubicBezTo>
                      <a:cubicBezTo>
                        <a:pt x="276738" y="1602299"/>
                        <a:pt x="360770" y="1607353"/>
                        <a:pt x="455543" y="1622517"/>
                      </a:cubicBezTo>
                      <a:cubicBezTo>
                        <a:pt x="550316" y="1637049"/>
                        <a:pt x="654567" y="1666744"/>
                        <a:pt x="765136" y="1704654"/>
                      </a:cubicBezTo>
                      <a:cubicBezTo>
                        <a:pt x="876336" y="1742563"/>
                        <a:pt x="993855" y="1789318"/>
                        <a:pt x="1115796" y="1843654"/>
                      </a:cubicBezTo>
                      <a:cubicBezTo>
                        <a:pt x="1239001" y="1895464"/>
                        <a:pt x="1364734" y="1957382"/>
                        <a:pt x="1499311" y="2012350"/>
                      </a:cubicBezTo>
                      <a:cubicBezTo>
                        <a:pt x="1633258" y="2067951"/>
                        <a:pt x="1774786" y="2118497"/>
                        <a:pt x="1924527" y="2144401"/>
                      </a:cubicBezTo>
                      <a:cubicBezTo>
                        <a:pt x="1999082" y="2155774"/>
                        <a:pt x="2076165" y="2161460"/>
                        <a:pt x="2151983" y="2155142"/>
                      </a:cubicBezTo>
                      <a:cubicBezTo>
                        <a:pt x="2227802" y="2146929"/>
                        <a:pt x="2301725" y="2125447"/>
                        <a:pt x="2368066" y="2089433"/>
                      </a:cubicBezTo>
                      <a:cubicBezTo>
                        <a:pt x="2503907" y="2019932"/>
                        <a:pt x="2603735" y="1898623"/>
                        <a:pt x="2665653" y="1763413"/>
                      </a:cubicBezTo>
                      <a:cubicBezTo>
                        <a:pt x="2730099" y="1628835"/>
                        <a:pt x="2767377" y="1483516"/>
                        <a:pt x="2802127" y="1343252"/>
                      </a:cubicBezTo>
                      <a:cubicBezTo>
                        <a:pt x="2836245" y="1202356"/>
                        <a:pt x="2869732" y="1065251"/>
                        <a:pt x="2908273" y="936359"/>
                      </a:cubicBezTo>
                      <a:cubicBezTo>
                        <a:pt x="2946182" y="807467"/>
                        <a:pt x="2992305" y="688053"/>
                        <a:pt x="3045378" y="582539"/>
                      </a:cubicBezTo>
                      <a:cubicBezTo>
                        <a:pt x="3097819" y="477025"/>
                        <a:pt x="3156579" y="384779"/>
                        <a:pt x="3215970" y="310224"/>
                      </a:cubicBezTo>
                      <a:cubicBezTo>
                        <a:pt x="3274729" y="234406"/>
                        <a:pt x="3334752" y="176278"/>
                        <a:pt x="3385298" y="130155"/>
                      </a:cubicBezTo>
                      <a:cubicBezTo>
                        <a:pt x="3437739" y="85928"/>
                        <a:pt x="3479439" y="52441"/>
                        <a:pt x="3510399" y="32223"/>
                      </a:cubicBezTo>
                      <a:lnTo>
                        <a:pt x="3555889" y="0"/>
                      </a:lnTo>
                      <a:lnTo>
                        <a:pt x="3559049" y="4423"/>
                      </a:lnTo>
                      <a:cubicBezTo>
                        <a:pt x="3559049" y="4423"/>
                        <a:pt x="3543885" y="17059"/>
                        <a:pt x="3516085" y="39805"/>
                      </a:cubicBezTo>
                      <a:cubicBezTo>
                        <a:pt x="3487653" y="61918"/>
                        <a:pt x="3448480" y="98564"/>
                        <a:pt x="3400462" y="145951"/>
                      </a:cubicBezTo>
                      <a:cubicBezTo>
                        <a:pt x="3354971" y="195233"/>
                        <a:pt x="3298107" y="254624"/>
                        <a:pt x="3245033" y="331706"/>
                      </a:cubicBezTo>
                      <a:cubicBezTo>
                        <a:pt x="3191961" y="408156"/>
                        <a:pt x="3137624" y="498507"/>
                        <a:pt x="3090237" y="603389"/>
                      </a:cubicBezTo>
                      <a:cubicBezTo>
                        <a:pt x="3042851" y="707640"/>
                        <a:pt x="3001783" y="825790"/>
                        <a:pt x="2964505" y="952787"/>
                      </a:cubicBezTo>
                      <a:cubicBezTo>
                        <a:pt x="2926596" y="1079782"/>
                        <a:pt x="2896900" y="1216888"/>
                        <a:pt x="2859623" y="1357784"/>
                      </a:cubicBezTo>
                      <a:cubicBezTo>
                        <a:pt x="2821713" y="1498680"/>
                        <a:pt x="2781909" y="1646526"/>
                        <a:pt x="2710513" y="1786158"/>
                      </a:cubicBezTo>
                      <a:cubicBezTo>
                        <a:pt x="2674499" y="1855659"/>
                        <a:pt x="2630904" y="1922632"/>
                        <a:pt x="2575935" y="1980759"/>
                      </a:cubicBezTo>
                      <a:cubicBezTo>
                        <a:pt x="2520967" y="2037623"/>
                        <a:pt x="2452098" y="2085010"/>
                        <a:pt x="2381334" y="2117865"/>
                      </a:cubicBezTo>
                      <a:cubicBezTo>
                        <a:pt x="2236647" y="2189261"/>
                        <a:pt x="2070478" y="2188629"/>
                        <a:pt x="1920737" y="2162092"/>
                      </a:cubicBezTo>
                      <a:cubicBezTo>
                        <a:pt x="1768467" y="2137451"/>
                        <a:pt x="1625044" y="2088801"/>
                        <a:pt x="1487307" y="2041414"/>
                      </a:cubicBezTo>
                      <a:cubicBezTo>
                        <a:pt x="1350202" y="1991500"/>
                        <a:pt x="1218783" y="1940955"/>
                        <a:pt x="1096210" y="1888514"/>
                      </a:cubicBezTo>
                      <a:cubicBezTo>
                        <a:pt x="973005" y="1837968"/>
                        <a:pt x="857381" y="1788686"/>
                        <a:pt x="748708" y="1748881"/>
                      </a:cubicBezTo>
                      <a:cubicBezTo>
                        <a:pt x="640035" y="1709077"/>
                        <a:pt x="538943" y="1679381"/>
                        <a:pt x="447961" y="1659162"/>
                      </a:cubicBezTo>
                      <a:cubicBezTo>
                        <a:pt x="356979" y="1639576"/>
                        <a:pt x="275474" y="1631994"/>
                        <a:pt x="208501" y="1634521"/>
                      </a:cubicBezTo>
                      <a:cubicBezTo>
                        <a:pt x="141528" y="1635785"/>
                        <a:pt x="90350" y="1646526"/>
                        <a:pt x="54968" y="1656003"/>
                      </a:cubicBezTo>
                      <a:cubicBezTo>
                        <a:pt x="20218" y="1666744"/>
                        <a:pt x="1895" y="1672431"/>
                        <a:pt x="1895" y="1672431"/>
                      </a:cubicBezTo>
                      <a:lnTo>
                        <a:pt x="0" y="1666744"/>
                      </a:lnTo>
                      <a:close/>
                    </a:path>
                  </a:pathLst>
                </a:custGeom>
                <a:grpFill/>
                <a:ln w="63120" cap="flat">
                  <a:noFill/>
                  <a:prstDash val="solid"/>
                  <a:miter/>
                </a:ln>
              </p:spPr>
              <p:txBody>
                <a:bodyPr rtlCol="0" anchor="ctr"/>
                <a:lstStyle/>
                <a:p>
                  <a:endParaRPr lang="en-GB"/>
                </a:p>
              </p:txBody>
            </p:sp>
            <p:sp>
              <p:nvSpPr>
                <p:cNvPr id="1763" name="Freeform: Shape 1762">
                  <a:extLst>
                    <a:ext uri="{FF2B5EF4-FFF2-40B4-BE49-F238E27FC236}">
                      <a16:creationId xmlns:a16="http://schemas.microsoft.com/office/drawing/2014/main" id="{3F4EB688-BA16-4C8A-A178-20CA5B868E4D}"/>
                    </a:ext>
                  </a:extLst>
                </p:cNvPr>
                <p:cNvSpPr/>
                <p:nvPr/>
              </p:nvSpPr>
              <p:spPr>
                <a:xfrm>
                  <a:off x="10002960" y="2042949"/>
                  <a:ext cx="3606435" cy="2092826"/>
                </a:xfrm>
                <a:custGeom>
                  <a:avLst/>
                  <a:gdLst>
                    <a:gd name="connsiteX0" fmla="*/ 3606436 w 3606435"/>
                    <a:gd name="connsiteY0" fmla="*/ 519592 h 2092826"/>
                    <a:gd name="connsiteX1" fmla="*/ 3555258 w 3606435"/>
                    <a:gd name="connsiteY1" fmla="*/ 539810 h 2092826"/>
                    <a:gd name="connsiteX2" fmla="*/ 3492708 w 3606435"/>
                    <a:gd name="connsiteY2" fmla="*/ 561292 h 2092826"/>
                    <a:gd name="connsiteX3" fmla="*/ 3405516 w 3606435"/>
                    <a:gd name="connsiteY3" fmla="*/ 583406 h 2092826"/>
                    <a:gd name="connsiteX4" fmla="*/ 2851409 w 3606435"/>
                    <a:gd name="connsiteY4" fmla="*/ 551183 h 2092826"/>
                    <a:gd name="connsiteX5" fmla="*/ 2501380 w 3606435"/>
                    <a:gd name="connsiteY5" fmla="*/ 421028 h 2092826"/>
                    <a:gd name="connsiteX6" fmla="*/ 2126079 w 3606435"/>
                    <a:gd name="connsiteY6" fmla="*/ 241591 h 2092826"/>
                    <a:gd name="connsiteX7" fmla="*/ 1717922 w 3606435"/>
                    <a:gd name="connsiteY7" fmla="*/ 77317 h 2092826"/>
                    <a:gd name="connsiteX8" fmla="*/ 1282597 w 3606435"/>
                    <a:gd name="connsiteY8" fmla="*/ 84267 h 2092826"/>
                    <a:gd name="connsiteX9" fmla="*/ 964791 w 3606435"/>
                    <a:gd name="connsiteY9" fmla="*/ 383119 h 2092826"/>
                    <a:gd name="connsiteX10" fmla="*/ 775876 w 3606435"/>
                    <a:gd name="connsiteY10" fmla="*/ 778007 h 2092826"/>
                    <a:gd name="connsiteX11" fmla="*/ 630558 w 3606435"/>
                    <a:gd name="connsiteY11" fmla="*/ 1165945 h 2092826"/>
                    <a:gd name="connsiteX12" fmla="*/ 490925 w 3606435"/>
                    <a:gd name="connsiteY12" fmla="*/ 1512815 h 2092826"/>
                    <a:gd name="connsiteX13" fmla="*/ 181965 w 3606435"/>
                    <a:gd name="connsiteY13" fmla="*/ 1979099 h 2092826"/>
                    <a:gd name="connsiteX14" fmla="*/ 53073 w 3606435"/>
                    <a:gd name="connsiteY14" fmla="*/ 2069449 h 2092826"/>
                    <a:gd name="connsiteX15" fmla="*/ 2527 w 3606435"/>
                    <a:gd name="connsiteY15" fmla="*/ 2092827 h 2092826"/>
                    <a:gd name="connsiteX16" fmla="*/ 0 w 3606435"/>
                    <a:gd name="connsiteY16" fmla="*/ 2087772 h 2092826"/>
                    <a:gd name="connsiteX17" fmla="*/ 48019 w 3606435"/>
                    <a:gd name="connsiteY17" fmla="*/ 2061236 h 2092826"/>
                    <a:gd name="connsiteX18" fmla="*/ 168065 w 3606435"/>
                    <a:gd name="connsiteY18" fmla="*/ 1965199 h 2092826"/>
                    <a:gd name="connsiteX19" fmla="*/ 312120 w 3606435"/>
                    <a:gd name="connsiteY19" fmla="*/ 1774389 h 2092826"/>
                    <a:gd name="connsiteX20" fmla="*/ 448593 w 3606435"/>
                    <a:gd name="connsiteY20" fmla="*/ 1494492 h 2092826"/>
                    <a:gd name="connsiteX21" fmla="*/ 719644 w 3606435"/>
                    <a:gd name="connsiteY21" fmla="*/ 755893 h 2092826"/>
                    <a:gd name="connsiteX22" fmla="*/ 918668 w 3606435"/>
                    <a:gd name="connsiteY22" fmla="*/ 353423 h 2092826"/>
                    <a:gd name="connsiteX23" fmla="*/ 1065883 w 3606435"/>
                    <a:gd name="connsiteY23" fmla="*/ 172090 h 2092826"/>
                    <a:gd name="connsiteX24" fmla="*/ 1264274 w 3606435"/>
                    <a:gd name="connsiteY24" fmla="*/ 41303 h 2092826"/>
                    <a:gd name="connsiteX25" fmla="*/ 1728031 w 3606435"/>
                    <a:gd name="connsiteY25" fmla="*/ 38776 h 2092826"/>
                    <a:gd name="connsiteX26" fmla="*/ 2140611 w 3606435"/>
                    <a:gd name="connsiteY26" fmla="*/ 211263 h 2092826"/>
                    <a:gd name="connsiteX27" fmla="*/ 2856464 w 3606435"/>
                    <a:gd name="connsiteY27" fmla="*/ 531597 h 2092826"/>
                    <a:gd name="connsiteX28" fmla="*/ 3402989 w 3606435"/>
                    <a:gd name="connsiteY28" fmla="*/ 573929 h 2092826"/>
                    <a:gd name="connsiteX29" fmla="*/ 3489548 w 3606435"/>
                    <a:gd name="connsiteY29" fmla="*/ 553710 h 2092826"/>
                    <a:gd name="connsiteX30" fmla="*/ 3552099 w 3606435"/>
                    <a:gd name="connsiteY30" fmla="*/ 533492 h 2092826"/>
                    <a:gd name="connsiteX31" fmla="*/ 3603909 w 3606435"/>
                    <a:gd name="connsiteY31" fmla="*/ 513906 h 2092826"/>
                    <a:gd name="connsiteX32" fmla="*/ 3605804 w 3606435"/>
                    <a:gd name="connsiteY32" fmla="*/ 519592 h 20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06435" h="2092826">
                      <a:moveTo>
                        <a:pt x="3606436" y="519592"/>
                      </a:moveTo>
                      <a:lnTo>
                        <a:pt x="3555258" y="539810"/>
                      </a:lnTo>
                      <a:cubicBezTo>
                        <a:pt x="3538830" y="546760"/>
                        <a:pt x="3517981" y="554974"/>
                        <a:pt x="3492708" y="561292"/>
                      </a:cubicBezTo>
                      <a:cubicBezTo>
                        <a:pt x="3467435" y="568874"/>
                        <a:pt x="3439003" y="577720"/>
                        <a:pt x="3405516" y="583406"/>
                      </a:cubicBezTo>
                      <a:cubicBezTo>
                        <a:pt x="3274098" y="613101"/>
                        <a:pt x="3075074" y="615629"/>
                        <a:pt x="2851409" y="551183"/>
                      </a:cubicBezTo>
                      <a:cubicBezTo>
                        <a:pt x="2739577" y="520224"/>
                        <a:pt x="2622058" y="474733"/>
                        <a:pt x="2501380" y="421028"/>
                      </a:cubicBezTo>
                      <a:cubicBezTo>
                        <a:pt x="2380070" y="367323"/>
                        <a:pt x="2256234" y="304141"/>
                        <a:pt x="2126079" y="241591"/>
                      </a:cubicBezTo>
                      <a:cubicBezTo>
                        <a:pt x="1996555" y="180304"/>
                        <a:pt x="1861345" y="117122"/>
                        <a:pt x="1717922" y="77317"/>
                      </a:cubicBezTo>
                      <a:cubicBezTo>
                        <a:pt x="1575762" y="38144"/>
                        <a:pt x="1418439" y="24244"/>
                        <a:pt x="1282597" y="84267"/>
                      </a:cubicBezTo>
                      <a:cubicBezTo>
                        <a:pt x="1145492" y="143658"/>
                        <a:pt x="1042505" y="256754"/>
                        <a:pt x="964791" y="383119"/>
                      </a:cubicBezTo>
                      <a:cubicBezTo>
                        <a:pt x="886445" y="508851"/>
                        <a:pt x="828318" y="645325"/>
                        <a:pt x="775876" y="778007"/>
                      </a:cubicBezTo>
                      <a:cubicBezTo>
                        <a:pt x="722804" y="910689"/>
                        <a:pt x="677312" y="1042740"/>
                        <a:pt x="630558" y="1165945"/>
                      </a:cubicBezTo>
                      <a:cubicBezTo>
                        <a:pt x="584435" y="1289782"/>
                        <a:pt x="538943" y="1406669"/>
                        <a:pt x="490925" y="1512815"/>
                      </a:cubicBezTo>
                      <a:cubicBezTo>
                        <a:pt x="396152" y="1724475"/>
                        <a:pt x="286215" y="1890012"/>
                        <a:pt x="181965" y="1979099"/>
                      </a:cubicBezTo>
                      <a:cubicBezTo>
                        <a:pt x="130787" y="2024590"/>
                        <a:pt x="84664" y="2052390"/>
                        <a:pt x="53073" y="2069449"/>
                      </a:cubicBezTo>
                      <a:cubicBezTo>
                        <a:pt x="20218" y="2084613"/>
                        <a:pt x="2527" y="2092827"/>
                        <a:pt x="2527" y="2092827"/>
                      </a:cubicBezTo>
                      <a:lnTo>
                        <a:pt x="0" y="2087772"/>
                      </a:lnTo>
                      <a:lnTo>
                        <a:pt x="48019" y="2061236"/>
                      </a:lnTo>
                      <a:cubicBezTo>
                        <a:pt x="78346" y="2042913"/>
                        <a:pt x="121310" y="2011954"/>
                        <a:pt x="168065" y="1965199"/>
                      </a:cubicBezTo>
                      <a:cubicBezTo>
                        <a:pt x="215451" y="1918444"/>
                        <a:pt x="264101" y="1853367"/>
                        <a:pt x="312120" y="1774389"/>
                      </a:cubicBezTo>
                      <a:cubicBezTo>
                        <a:pt x="360138" y="1695411"/>
                        <a:pt x="404366" y="1600006"/>
                        <a:pt x="448593" y="1494492"/>
                      </a:cubicBezTo>
                      <a:cubicBezTo>
                        <a:pt x="537680" y="1283464"/>
                        <a:pt x="614130" y="1025681"/>
                        <a:pt x="719644" y="755893"/>
                      </a:cubicBezTo>
                      <a:cubicBezTo>
                        <a:pt x="773981" y="621947"/>
                        <a:pt x="834004" y="482946"/>
                        <a:pt x="918668" y="353423"/>
                      </a:cubicBezTo>
                      <a:cubicBezTo>
                        <a:pt x="960369" y="288345"/>
                        <a:pt x="1008387" y="225795"/>
                        <a:pt x="1065883" y="172090"/>
                      </a:cubicBezTo>
                      <a:cubicBezTo>
                        <a:pt x="1122747" y="117754"/>
                        <a:pt x="1191615" y="70367"/>
                        <a:pt x="1264274" y="41303"/>
                      </a:cubicBezTo>
                      <a:cubicBezTo>
                        <a:pt x="1414648" y="-22511"/>
                        <a:pt x="1582712" y="-3556"/>
                        <a:pt x="1728031" y="38776"/>
                      </a:cubicBezTo>
                      <a:cubicBezTo>
                        <a:pt x="1875877" y="82372"/>
                        <a:pt x="2011087" y="147449"/>
                        <a:pt x="2140611" y="211263"/>
                      </a:cubicBezTo>
                      <a:cubicBezTo>
                        <a:pt x="2397762" y="340787"/>
                        <a:pt x="2635958" y="466519"/>
                        <a:pt x="2856464" y="531597"/>
                      </a:cubicBezTo>
                      <a:cubicBezTo>
                        <a:pt x="3075706" y="599202"/>
                        <a:pt x="3272203" y="601097"/>
                        <a:pt x="3402989" y="573929"/>
                      </a:cubicBezTo>
                      <a:cubicBezTo>
                        <a:pt x="3436476" y="568874"/>
                        <a:pt x="3464907" y="560660"/>
                        <a:pt x="3489548" y="553710"/>
                      </a:cubicBezTo>
                      <a:cubicBezTo>
                        <a:pt x="3514822" y="547392"/>
                        <a:pt x="3535672" y="539810"/>
                        <a:pt x="3552099" y="533492"/>
                      </a:cubicBezTo>
                      <a:lnTo>
                        <a:pt x="3603909" y="513906"/>
                      </a:lnTo>
                      <a:lnTo>
                        <a:pt x="3605804" y="519592"/>
                      </a:lnTo>
                      <a:close/>
                    </a:path>
                  </a:pathLst>
                </a:custGeom>
                <a:grpFill/>
                <a:ln w="63120" cap="flat">
                  <a:noFill/>
                  <a:prstDash val="solid"/>
                  <a:miter/>
                </a:ln>
              </p:spPr>
              <p:txBody>
                <a:bodyPr rtlCol="0" anchor="ctr"/>
                <a:lstStyle/>
                <a:p>
                  <a:endParaRPr lang="en-GB"/>
                </a:p>
              </p:txBody>
            </p:sp>
          </p:grpSp>
          <p:sp>
            <p:nvSpPr>
              <p:cNvPr id="1754" name="Freeform: Shape 1753">
                <a:extLst>
                  <a:ext uri="{FF2B5EF4-FFF2-40B4-BE49-F238E27FC236}">
                    <a16:creationId xmlns:a16="http://schemas.microsoft.com/office/drawing/2014/main" id="{276CD5E9-6BBC-4DA1-A65C-6B41FD5B7EFA}"/>
                  </a:ext>
                </a:extLst>
              </p:cNvPr>
              <p:cNvSpPr/>
              <p:nvPr/>
            </p:nvSpPr>
            <p:spPr>
              <a:xfrm>
                <a:off x="11883260" y="2151857"/>
                <a:ext cx="339288" cy="775876"/>
              </a:xfrm>
              <a:custGeom>
                <a:avLst/>
                <a:gdLst>
                  <a:gd name="connsiteX0" fmla="*/ 339288 w 339288"/>
                  <a:gd name="connsiteY0" fmla="*/ 775877 h 775876"/>
                  <a:gd name="connsiteX1" fmla="*/ 278633 w 339288"/>
                  <a:gd name="connsiteY1" fmla="*/ 657726 h 775876"/>
                  <a:gd name="connsiteX2" fmla="*/ 220505 w 339288"/>
                  <a:gd name="connsiteY2" fmla="*/ 535153 h 775876"/>
                  <a:gd name="connsiteX3" fmla="*/ 156691 w 339288"/>
                  <a:gd name="connsiteY3" fmla="*/ 393625 h 775876"/>
                  <a:gd name="connsiteX4" fmla="*/ 96037 w 339288"/>
                  <a:gd name="connsiteY4" fmla="*/ 250201 h 775876"/>
                  <a:gd name="connsiteX5" fmla="*/ 45491 w 339288"/>
                  <a:gd name="connsiteY5" fmla="*/ 124469 h 775876"/>
                  <a:gd name="connsiteX6" fmla="*/ 0 w 339288"/>
                  <a:gd name="connsiteY6" fmla="*/ 0 h 775876"/>
                  <a:gd name="connsiteX7" fmla="*/ 60655 w 339288"/>
                  <a:gd name="connsiteY7" fmla="*/ 118151 h 775876"/>
                  <a:gd name="connsiteX8" fmla="*/ 118782 w 339288"/>
                  <a:gd name="connsiteY8" fmla="*/ 240724 h 775876"/>
                  <a:gd name="connsiteX9" fmla="*/ 182596 w 339288"/>
                  <a:gd name="connsiteY9" fmla="*/ 382252 h 775876"/>
                  <a:gd name="connsiteX10" fmla="*/ 243251 w 339288"/>
                  <a:gd name="connsiteY10" fmla="*/ 525675 h 775876"/>
                  <a:gd name="connsiteX11" fmla="*/ 293797 w 339288"/>
                  <a:gd name="connsiteY11" fmla="*/ 651408 h 775876"/>
                  <a:gd name="connsiteX12" fmla="*/ 339288 w 339288"/>
                  <a:gd name="connsiteY12" fmla="*/ 775877 h 77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288" h="775876">
                    <a:moveTo>
                      <a:pt x="339288" y="775877"/>
                    </a:moveTo>
                    <a:cubicBezTo>
                      <a:pt x="339288" y="775877"/>
                      <a:pt x="314015" y="729122"/>
                      <a:pt x="278633" y="657726"/>
                    </a:cubicBezTo>
                    <a:cubicBezTo>
                      <a:pt x="261574" y="621712"/>
                      <a:pt x="240724" y="580644"/>
                      <a:pt x="220505" y="535153"/>
                    </a:cubicBezTo>
                    <a:cubicBezTo>
                      <a:pt x="200287" y="489661"/>
                      <a:pt x="178174" y="441643"/>
                      <a:pt x="156691" y="393625"/>
                    </a:cubicBezTo>
                    <a:cubicBezTo>
                      <a:pt x="135842" y="344974"/>
                      <a:pt x="115623" y="296324"/>
                      <a:pt x="96037" y="250201"/>
                    </a:cubicBezTo>
                    <a:cubicBezTo>
                      <a:pt x="76450" y="204710"/>
                      <a:pt x="60655" y="161114"/>
                      <a:pt x="45491" y="124469"/>
                    </a:cubicBezTo>
                    <a:cubicBezTo>
                      <a:pt x="17059" y="50546"/>
                      <a:pt x="0" y="0"/>
                      <a:pt x="0" y="0"/>
                    </a:cubicBezTo>
                    <a:cubicBezTo>
                      <a:pt x="0" y="0"/>
                      <a:pt x="25273" y="46755"/>
                      <a:pt x="60655" y="118151"/>
                    </a:cubicBezTo>
                    <a:cubicBezTo>
                      <a:pt x="77714" y="154165"/>
                      <a:pt x="98564" y="195233"/>
                      <a:pt x="118782" y="240724"/>
                    </a:cubicBezTo>
                    <a:cubicBezTo>
                      <a:pt x="139000" y="286215"/>
                      <a:pt x="161114" y="334233"/>
                      <a:pt x="182596" y="382252"/>
                    </a:cubicBezTo>
                    <a:cubicBezTo>
                      <a:pt x="203447" y="430902"/>
                      <a:pt x="223665" y="479552"/>
                      <a:pt x="243251" y="525675"/>
                    </a:cubicBezTo>
                    <a:cubicBezTo>
                      <a:pt x="262837" y="571166"/>
                      <a:pt x="278633" y="614762"/>
                      <a:pt x="293797" y="651408"/>
                    </a:cubicBezTo>
                    <a:cubicBezTo>
                      <a:pt x="322229" y="725331"/>
                      <a:pt x="339288" y="775877"/>
                      <a:pt x="339288" y="775877"/>
                    </a:cubicBezTo>
                    <a:close/>
                  </a:path>
                </a:pathLst>
              </a:custGeom>
              <a:grpFill/>
              <a:ln w="63120" cap="flat">
                <a:noFill/>
                <a:prstDash val="solid"/>
                <a:miter/>
              </a:ln>
            </p:spPr>
            <p:txBody>
              <a:bodyPr rtlCol="0" anchor="ctr"/>
              <a:lstStyle/>
              <a:p>
                <a:endParaRPr lang="en-GB"/>
              </a:p>
            </p:txBody>
          </p:sp>
          <p:sp>
            <p:nvSpPr>
              <p:cNvPr id="1755" name="Freeform: Shape 1754">
                <a:extLst>
                  <a:ext uri="{FF2B5EF4-FFF2-40B4-BE49-F238E27FC236}">
                    <a16:creationId xmlns:a16="http://schemas.microsoft.com/office/drawing/2014/main" id="{7FF88A2A-30DF-4421-90D5-54485D9C8000}"/>
                  </a:ext>
                </a:extLst>
              </p:cNvPr>
              <p:cNvSpPr/>
              <p:nvPr/>
            </p:nvSpPr>
            <p:spPr>
              <a:xfrm>
                <a:off x="11484581" y="2074775"/>
                <a:ext cx="519356" cy="1188455"/>
              </a:xfrm>
              <a:custGeom>
                <a:avLst/>
                <a:gdLst>
                  <a:gd name="connsiteX0" fmla="*/ 519357 w 519356"/>
                  <a:gd name="connsiteY0" fmla="*/ 1187824 h 1188455"/>
                  <a:gd name="connsiteX1" fmla="*/ 430902 w 519356"/>
                  <a:gd name="connsiteY1" fmla="*/ 1005228 h 1188455"/>
                  <a:gd name="connsiteX2" fmla="*/ 343710 w 519356"/>
                  <a:gd name="connsiteY2" fmla="*/ 816945 h 1188455"/>
                  <a:gd name="connsiteX3" fmla="*/ 246410 w 519356"/>
                  <a:gd name="connsiteY3" fmla="*/ 599598 h 1188455"/>
                  <a:gd name="connsiteX4" fmla="*/ 152901 w 519356"/>
                  <a:gd name="connsiteY4" fmla="*/ 380988 h 1188455"/>
                  <a:gd name="connsiteX5" fmla="*/ 73923 w 519356"/>
                  <a:gd name="connsiteY5" fmla="*/ 188914 h 1188455"/>
                  <a:gd name="connsiteX6" fmla="*/ 0 w 519356"/>
                  <a:gd name="connsiteY6" fmla="*/ 0 h 1188455"/>
                  <a:gd name="connsiteX7" fmla="*/ 88455 w 519356"/>
                  <a:gd name="connsiteY7" fmla="*/ 182596 h 1188455"/>
                  <a:gd name="connsiteX8" fmla="*/ 175646 w 519356"/>
                  <a:gd name="connsiteY8" fmla="*/ 370879 h 1188455"/>
                  <a:gd name="connsiteX9" fmla="*/ 272947 w 519356"/>
                  <a:gd name="connsiteY9" fmla="*/ 588225 h 1188455"/>
                  <a:gd name="connsiteX10" fmla="*/ 366456 w 519356"/>
                  <a:gd name="connsiteY10" fmla="*/ 807467 h 1188455"/>
                  <a:gd name="connsiteX11" fmla="*/ 445434 w 519356"/>
                  <a:gd name="connsiteY11" fmla="*/ 999541 h 1188455"/>
                  <a:gd name="connsiteX12" fmla="*/ 519357 w 519356"/>
                  <a:gd name="connsiteY12" fmla="*/ 1188456 h 118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356" h="1188455">
                    <a:moveTo>
                      <a:pt x="519357" y="1187824"/>
                    </a:moveTo>
                    <a:cubicBezTo>
                      <a:pt x="519357" y="1187824"/>
                      <a:pt x="482711" y="1115164"/>
                      <a:pt x="430902" y="1005228"/>
                    </a:cubicBezTo>
                    <a:cubicBezTo>
                      <a:pt x="405629" y="950259"/>
                      <a:pt x="375301" y="885813"/>
                      <a:pt x="343710" y="816945"/>
                    </a:cubicBezTo>
                    <a:cubicBezTo>
                      <a:pt x="312751" y="747444"/>
                      <a:pt x="279897" y="673521"/>
                      <a:pt x="246410" y="599598"/>
                    </a:cubicBezTo>
                    <a:cubicBezTo>
                      <a:pt x="214819" y="525043"/>
                      <a:pt x="182596" y="450488"/>
                      <a:pt x="152901" y="380988"/>
                    </a:cubicBezTo>
                    <a:cubicBezTo>
                      <a:pt x="123837" y="310856"/>
                      <a:pt x="96669" y="245146"/>
                      <a:pt x="73923" y="188914"/>
                    </a:cubicBezTo>
                    <a:cubicBezTo>
                      <a:pt x="28432" y="75818"/>
                      <a:pt x="0" y="0"/>
                      <a:pt x="0" y="0"/>
                    </a:cubicBezTo>
                    <a:cubicBezTo>
                      <a:pt x="0" y="0"/>
                      <a:pt x="36645" y="72659"/>
                      <a:pt x="88455" y="182596"/>
                    </a:cubicBezTo>
                    <a:cubicBezTo>
                      <a:pt x="113728" y="237565"/>
                      <a:pt x="143423" y="302010"/>
                      <a:pt x="175646" y="370879"/>
                    </a:cubicBezTo>
                    <a:cubicBezTo>
                      <a:pt x="206605" y="440379"/>
                      <a:pt x="239460" y="514302"/>
                      <a:pt x="272947" y="588225"/>
                    </a:cubicBezTo>
                    <a:lnTo>
                      <a:pt x="366456" y="807467"/>
                    </a:lnTo>
                    <a:cubicBezTo>
                      <a:pt x="395520" y="877600"/>
                      <a:pt x="422688" y="943309"/>
                      <a:pt x="445434" y="999541"/>
                    </a:cubicBezTo>
                    <a:cubicBezTo>
                      <a:pt x="490925" y="1112637"/>
                      <a:pt x="519357" y="1188456"/>
                      <a:pt x="519357" y="1188456"/>
                    </a:cubicBezTo>
                    <a:close/>
                  </a:path>
                </a:pathLst>
              </a:custGeom>
              <a:grpFill/>
              <a:ln w="63120" cap="flat">
                <a:noFill/>
                <a:prstDash val="solid"/>
                <a:miter/>
              </a:ln>
            </p:spPr>
            <p:txBody>
              <a:bodyPr rtlCol="0" anchor="ctr"/>
              <a:lstStyle/>
              <a:p>
                <a:endParaRPr lang="en-GB"/>
              </a:p>
            </p:txBody>
          </p:sp>
          <p:sp>
            <p:nvSpPr>
              <p:cNvPr id="1756" name="Freeform: Shape 1755">
                <a:extLst>
                  <a:ext uri="{FF2B5EF4-FFF2-40B4-BE49-F238E27FC236}">
                    <a16:creationId xmlns:a16="http://schemas.microsoft.com/office/drawing/2014/main" id="{EB488106-D1D0-45CB-8BF4-AC7FB85B173A}"/>
                  </a:ext>
                </a:extLst>
              </p:cNvPr>
              <p:cNvSpPr/>
              <p:nvPr/>
            </p:nvSpPr>
            <p:spPr>
              <a:xfrm>
                <a:off x="11082743" y="2250421"/>
                <a:ext cx="502297" cy="1148650"/>
              </a:xfrm>
              <a:custGeom>
                <a:avLst/>
                <a:gdLst>
                  <a:gd name="connsiteX0" fmla="*/ 502298 w 502297"/>
                  <a:gd name="connsiteY0" fmla="*/ 1148651 h 1148650"/>
                  <a:gd name="connsiteX1" fmla="*/ 416370 w 502297"/>
                  <a:gd name="connsiteY1" fmla="*/ 972373 h 1148650"/>
                  <a:gd name="connsiteX2" fmla="*/ 331706 w 502297"/>
                  <a:gd name="connsiteY2" fmla="*/ 790408 h 1148650"/>
                  <a:gd name="connsiteX3" fmla="*/ 237564 w 502297"/>
                  <a:gd name="connsiteY3" fmla="*/ 580012 h 1148650"/>
                  <a:gd name="connsiteX4" fmla="*/ 147214 w 502297"/>
                  <a:gd name="connsiteY4" fmla="*/ 368352 h 1148650"/>
                  <a:gd name="connsiteX5" fmla="*/ 70764 w 502297"/>
                  <a:gd name="connsiteY5" fmla="*/ 182596 h 1148650"/>
                  <a:gd name="connsiteX6" fmla="*/ 0 w 502297"/>
                  <a:gd name="connsiteY6" fmla="*/ 0 h 1148650"/>
                  <a:gd name="connsiteX7" fmla="*/ 85928 w 502297"/>
                  <a:gd name="connsiteY7" fmla="*/ 176278 h 1148650"/>
                  <a:gd name="connsiteX8" fmla="*/ 170592 w 502297"/>
                  <a:gd name="connsiteY8" fmla="*/ 358243 h 1148650"/>
                  <a:gd name="connsiteX9" fmla="*/ 264733 w 502297"/>
                  <a:gd name="connsiteY9" fmla="*/ 568639 h 1148650"/>
                  <a:gd name="connsiteX10" fmla="*/ 355083 w 502297"/>
                  <a:gd name="connsiteY10" fmla="*/ 780299 h 1148650"/>
                  <a:gd name="connsiteX11" fmla="*/ 431534 w 502297"/>
                  <a:gd name="connsiteY11" fmla="*/ 966054 h 1148650"/>
                  <a:gd name="connsiteX12" fmla="*/ 502298 w 502297"/>
                  <a:gd name="connsiteY12" fmla="*/ 1148651 h 114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297" h="1148650">
                    <a:moveTo>
                      <a:pt x="502298" y="1148651"/>
                    </a:moveTo>
                    <a:cubicBezTo>
                      <a:pt x="502298" y="1148651"/>
                      <a:pt x="466916" y="1078519"/>
                      <a:pt x="416370" y="972373"/>
                    </a:cubicBezTo>
                    <a:cubicBezTo>
                      <a:pt x="391729" y="919300"/>
                      <a:pt x="362665" y="856750"/>
                      <a:pt x="331706" y="790408"/>
                    </a:cubicBezTo>
                    <a:cubicBezTo>
                      <a:pt x="302010" y="723435"/>
                      <a:pt x="269787" y="652039"/>
                      <a:pt x="237564" y="580012"/>
                    </a:cubicBezTo>
                    <a:cubicBezTo>
                      <a:pt x="206605" y="507984"/>
                      <a:pt x="176278" y="435956"/>
                      <a:pt x="147214" y="368352"/>
                    </a:cubicBezTo>
                    <a:cubicBezTo>
                      <a:pt x="118150" y="300747"/>
                      <a:pt x="93509" y="236933"/>
                      <a:pt x="70764" y="182596"/>
                    </a:cubicBezTo>
                    <a:cubicBezTo>
                      <a:pt x="27168" y="73291"/>
                      <a:pt x="0" y="0"/>
                      <a:pt x="0" y="0"/>
                    </a:cubicBezTo>
                    <a:cubicBezTo>
                      <a:pt x="0" y="0"/>
                      <a:pt x="35382" y="70132"/>
                      <a:pt x="85928" y="176278"/>
                    </a:cubicBezTo>
                    <a:cubicBezTo>
                      <a:pt x="110569" y="229351"/>
                      <a:pt x="140264" y="291270"/>
                      <a:pt x="170592" y="358243"/>
                    </a:cubicBezTo>
                    <a:cubicBezTo>
                      <a:pt x="200287" y="425216"/>
                      <a:pt x="232510" y="496612"/>
                      <a:pt x="264733" y="568639"/>
                    </a:cubicBezTo>
                    <a:cubicBezTo>
                      <a:pt x="295692" y="640667"/>
                      <a:pt x="326020" y="712695"/>
                      <a:pt x="355083" y="780299"/>
                    </a:cubicBezTo>
                    <a:cubicBezTo>
                      <a:pt x="382884" y="848536"/>
                      <a:pt x="408788" y="911718"/>
                      <a:pt x="431534" y="966054"/>
                    </a:cubicBezTo>
                    <a:cubicBezTo>
                      <a:pt x="475129" y="1075360"/>
                      <a:pt x="502298" y="1148651"/>
                      <a:pt x="502298" y="1148651"/>
                    </a:cubicBezTo>
                    <a:close/>
                  </a:path>
                </a:pathLst>
              </a:custGeom>
              <a:grpFill/>
              <a:ln w="63120" cap="flat">
                <a:noFill/>
                <a:prstDash val="solid"/>
                <a:miter/>
              </a:ln>
            </p:spPr>
            <p:txBody>
              <a:bodyPr rtlCol="0" anchor="ctr"/>
              <a:lstStyle/>
              <a:p>
                <a:endParaRPr lang="en-GB"/>
              </a:p>
            </p:txBody>
          </p:sp>
          <p:sp>
            <p:nvSpPr>
              <p:cNvPr id="1757" name="Freeform: Shape 1756">
                <a:extLst>
                  <a:ext uri="{FF2B5EF4-FFF2-40B4-BE49-F238E27FC236}">
                    <a16:creationId xmlns:a16="http://schemas.microsoft.com/office/drawing/2014/main" id="{5E57DB5D-1853-4B75-90D2-F78AAF0FF02C}"/>
                  </a:ext>
                </a:extLst>
              </p:cNvPr>
              <p:cNvSpPr/>
              <p:nvPr/>
            </p:nvSpPr>
            <p:spPr>
              <a:xfrm>
                <a:off x="10801582" y="2701541"/>
                <a:ext cx="269155" cy="615393"/>
              </a:xfrm>
              <a:custGeom>
                <a:avLst/>
                <a:gdLst>
                  <a:gd name="connsiteX0" fmla="*/ 269156 w 269155"/>
                  <a:gd name="connsiteY0" fmla="*/ 615394 h 615393"/>
                  <a:gd name="connsiteX1" fmla="*/ 219874 w 269155"/>
                  <a:gd name="connsiteY1" fmla="*/ 522516 h 615393"/>
                  <a:gd name="connsiteX2" fmla="*/ 172487 w 269155"/>
                  <a:gd name="connsiteY2" fmla="*/ 425848 h 615393"/>
                  <a:gd name="connsiteX3" fmla="*/ 121310 w 269155"/>
                  <a:gd name="connsiteY3" fmla="*/ 313384 h 615393"/>
                  <a:gd name="connsiteX4" fmla="*/ 73923 w 269155"/>
                  <a:gd name="connsiteY4" fmla="*/ 199655 h 615393"/>
                  <a:gd name="connsiteX5" fmla="*/ 34750 w 269155"/>
                  <a:gd name="connsiteY5" fmla="*/ 99196 h 615393"/>
                  <a:gd name="connsiteX6" fmla="*/ 0 w 269155"/>
                  <a:gd name="connsiteY6" fmla="*/ 0 h 615393"/>
                  <a:gd name="connsiteX7" fmla="*/ 49282 w 269155"/>
                  <a:gd name="connsiteY7" fmla="*/ 92878 h 615393"/>
                  <a:gd name="connsiteX8" fmla="*/ 96669 w 269155"/>
                  <a:gd name="connsiteY8" fmla="*/ 189546 h 615393"/>
                  <a:gd name="connsiteX9" fmla="*/ 147846 w 269155"/>
                  <a:gd name="connsiteY9" fmla="*/ 302011 h 615393"/>
                  <a:gd name="connsiteX10" fmla="*/ 195233 w 269155"/>
                  <a:gd name="connsiteY10" fmla="*/ 415738 h 615393"/>
                  <a:gd name="connsiteX11" fmla="*/ 234406 w 269155"/>
                  <a:gd name="connsiteY11" fmla="*/ 516198 h 615393"/>
                  <a:gd name="connsiteX12" fmla="*/ 269156 w 269155"/>
                  <a:gd name="connsiteY12" fmla="*/ 615394 h 61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155" h="615393">
                    <a:moveTo>
                      <a:pt x="269156" y="615394"/>
                    </a:moveTo>
                    <a:cubicBezTo>
                      <a:pt x="269156" y="615394"/>
                      <a:pt x="248306" y="578748"/>
                      <a:pt x="219874" y="522516"/>
                    </a:cubicBezTo>
                    <a:cubicBezTo>
                      <a:pt x="205974" y="494084"/>
                      <a:pt x="188915" y="461229"/>
                      <a:pt x="172487" y="425848"/>
                    </a:cubicBezTo>
                    <a:cubicBezTo>
                      <a:pt x="156060" y="389834"/>
                      <a:pt x="139001" y="351925"/>
                      <a:pt x="121310" y="313384"/>
                    </a:cubicBezTo>
                    <a:cubicBezTo>
                      <a:pt x="104883" y="274842"/>
                      <a:pt x="89087" y="235669"/>
                      <a:pt x="73923" y="199655"/>
                    </a:cubicBezTo>
                    <a:cubicBezTo>
                      <a:pt x="58759" y="163642"/>
                      <a:pt x="46123" y="128892"/>
                      <a:pt x="34750" y="99196"/>
                    </a:cubicBezTo>
                    <a:cubicBezTo>
                      <a:pt x="12637" y="39805"/>
                      <a:pt x="0" y="0"/>
                      <a:pt x="0" y="0"/>
                    </a:cubicBezTo>
                    <a:cubicBezTo>
                      <a:pt x="0" y="0"/>
                      <a:pt x="20850" y="36646"/>
                      <a:pt x="49282" y="92878"/>
                    </a:cubicBezTo>
                    <a:cubicBezTo>
                      <a:pt x="63182" y="121310"/>
                      <a:pt x="80242" y="153533"/>
                      <a:pt x="96669" y="189546"/>
                    </a:cubicBezTo>
                    <a:cubicBezTo>
                      <a:pt x="113096" y="225560"/>
                      <a:pt x="130155" y="263470"/>
                      <a:pt x="147846" y="302011"/>
                    </a:cubicBezTo>
                    <a:cubicBezTo>
                      <a:pt x="164273" y="340552"/>
                      <a:pt x="180069" y="379724"/>
                      <a:pt x="195233" y="415738"/>
                    </a:cubicBezTo>
                    <a:cubicBezTo>
                      <a:pt x="210397" y="451752"/>
                      <a:pt x="223033" y="486502"/>
                      <a:pt x="234406" y="516198"/>
                    </a:cubicBezTo>
                    <a:cubicBezTo>
                      <a:pt x="256520" y="575589"/>
                      <a:pt x="269156" y="615394"/>
                      <a:pt x="269156" y="615394"/>
                    </a:cubicBezTo>
                    <a:close/>
                  </a:path>
                </a:pathLst>
              </a:custGeom>
              <a:grpFill/>
              <a:ln w="63120" cap="flat">
                <a:noFill/>
                <a:prstDash val="solid"/>
                <a:miter/>
              </a:ln>
            </p:spPr>
            <p:txBody>
              <a:bodyPr rtlCol="0" anchor="ctr"/>
              <a:lstStyle/>
              <a:p>
                <a:endParaRPr lang="en-GB"/>
              </a:p>
            </p:txBody>
          </p:sp>
          <p:sp>
            <p:nvSpPr>
              <p:cNvPr id="1758" name="Freeform: Shape 1757">
                <a:extLst>
                  <a:ext uri="{FF2B5EF4-FFF2-40B4-BE49-F238E27FC236}">
                    <a16:creationId xmlns:a16="http://schemas.microsoft.com/office/drawing/2014/main" id="{51E867E9-0869-47DF-93E9-612AB11B8A31}"/>
                  </a:ext>
                </a:extLst>
              </p:cNvPr>
              <p:cNvSpPr/>
              <p:nvPr/>
            </p:nvSpPr>
            <p:spPr>
              <a:xfrm>
                <a:off x="10140065" y="2948583"/>
                <a:ext cx="292533" cy="669098"/>
              </a:xfrm>
              <a:custGeom>
                <a:avLst/>
                <a:gdLst>
                  <a:gd name="connsiteX0" fmla="*/ 292534 w 292533"/>
                  <a:gd name="connsiteY0" fmla="*/ 669099 h 669098"/>
                  <a:gd name="connsiteX1" fmla="*/ 239460 w 292533"/>
                  <a:gd name="connsiteY1" fmla="*/ 568007 h 669098"/>
                  <a:gd name="connsiteX2" fmla="*/ 188915 w 292533"/>
                  <a:gd name="connsiteY2" fmla="*/ 462493 h 669098"/>
                  <a:gd name="connsiteX3" fmla="*/ 133314 w 292533"/>
                  <a:gd name="connsiteY3" fmla="*/ 340552 h 669098"/>
                  <a:gd name="connsiteX4" fmla="*/ 81505 w 292533"/>
                  <a:gd name="connsiteY4" fmla="*/ 216715 h 669098"/>
                  <a:gd name="connsiteX5" fmla="*/ 38541 w 292533"/>
                  <a:gd name="connsiteY5" fmla="*/ 108041 h 669098"/>
                  <a:gd name="connsiteX6" fmla="*/ 0 w 292533"/>
                  <a:gd name="connsiteY6" fmla="*/ 0 h 669098"/>
                  <a:gd name="connsiteX7" fmla="*/ 53073 w 292533"/>
                  <a:gd name="connsiteY7" fmla="*/ 101091 h 669098"/>
                  <a:gd name="connsiteX8" fmla="*/ 103619 w 292533"/>
                  <a:gd name="connsiteY8" fmla="*/ 206605 h 669098"/>
                  <a:gd name="connsiteX9" fmla="*/ 159219 w 292533"/>
                  <a:gd name="connsiteY9" fmla="*/ 328547 h 669098"/>
                  <a:gd name="connsiteX10" fmla="*/ 211029 w 292533"/>
                  <a:gd name="connsiteY10" fmla="*/ 452384 h 669098"/>
                  <a:gd name="connsiteX11" fmla="*/ 253992 w 292533"/>
                  <a:gd name="connsiteY11" fmla="*/ 561057 h 669098"/>
                  <a:gd name="connsiteX12" fmla="*/ 292534 w 292533"/>
                  <a:gd name="connsiteY12" fmla="*/ 669099 h 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3" h="669098">
                    <a:moveTo>
                      <a:pt x="292534" y="669099"/>
                    </a:moveTo>
                    <a:cubicBezTo>
                      <a:pt x="292534" y="669099"/>
                      <a:pt x="269788" y="629294"/>
                      <a:pt x="239460" y="568007"/>
                    </a:cubicBezTo>
                    <a:cubicBezTo>
                      <a:pt x="224929" y="537048"/>
                      <a:pt x="205974" y="501666"/>
                      <a:pt x="188915" y="462493"/>
                    </a:cubicBezTo>
                    <a:cubicBezTo>
                      <a:pt x="171224" y="423320"/>
                      <a:pt x="152269" y="382252"/>
                      <a:pt x="133314" y="340552"/>
                    </a:cubicBezTo>
                    <a:cubicBezTo>
                      <a:pt x="115623" y="298220"/>
                      <a:pt x="97932" y="256519"/>
                      <a:pt x="81505" y="216715"/>
                    </a:cubicBezTo>
                    <a:cubicBezTo>
                      <a:pt x="65078" y="177542"/>
                      <a:pt x="51178" y="139632"/>
                      <a:pt x="38541" y="108041"/>
                    </a:cubicBezTo>
                    <a:cubicBezTo>
                      <a:pt x="14532" y="44227"/>
                      <a:pt x="0" y="0"/>
                      <a:pt x="0" y="0"/>
                    </a:cubicBezTo>
                    <a:cubicBezTo>
                      <a:pt x="0" y="0"/>
                      <a:pt x="22746" y="39805"/>
                      <a:pt x="53073" y="101091"/>
                    </a:cubicBezTo>
                    <a:cubicBezTo>
                      <a:pt x="67605" y="132051"/>
                      <a:pt x="86560" y="167433"/>
                      <a:pt x="103619" y="206605"/>
                    </a:cubicBezTo>
                    <a:cubicBezTo>
                      <a:pt x="121310" y="245778"/>
                      <a:pt x="140264" y="286847"/>
                      <a:pt x="159219" y="328547"/>
                    </a:cubicBezTo>
                    <a:cubicBezTo>
                      <a:pt x="176910" y="370879"/>
                      <a:pt x="194601" y="412579"/>
                      <a:pt x="211029" y="452384"/>
                    </a:cubicBezTo>
                    <a:cubicBezTo>
                      <a:pt x="227456" y="491557"/>
                      <a:pt x="241356" y="529466"/>
                      <a:pt x="253992" y="561057"/>
                    </a:cubicBezTo>
                    <a:cubicBezTo>
                      <a:pt x="278001" y="625503"/>
                      <a:pt x="292534" y="669099"/>
                      <a:pt x="292534" y="669099"/>
                    </a:cubicBezTo>
                    <a:close/>
                  </a:path>
                </a:pathLst>
              </a:custGeom>
              <a:grpFill/>
              <a:ln w="63120" cap="flat">
                <a:noFill/>
                <a:prstDash val="solid"/>
                <a:miter/>
              </a:ln>
            </p:spPr>
            <p:txBody>
              <a:bodyPr rtlCol="0" anchor="ctr"/>
              <a:lstStyle/>
              <a:p>
                <a:endParaRPr lang="en-GB"/>
              </a:p>
            </p:txBody>
          </p:sp>
          <p:grpSp>
            <p:nvGrpSpPr>
              <p:cNvPr id="1759" name="Graphic 2">
                <a:extLst>
                  <a:ext uri="{FF2B5EF4-FFF2-40B4-BE49-F238E27FC236}">
                    <a16:creationId xmlns:a16="http://schemas.microsoft.com/office/drawing/2014/main" id="{6BD19291-3F56-43D2-A3FE-F44B45253B16}"/>
                  </a:ext>
                </a:extLst>
              </p:cNvPr>
              <p:cNvGrpSpPr/>
              <p:nvPr/>
            </p:nvGrpSpPr>
            <p:grpSpPr>
              <a:xfrm>
                <a:off x="12514449" y="1545309"/>
                <a:ext cx="688053" cy="1098737"/>
                <a:chOff x="12514449" y="1545309"/>
                <a:chExt cx="688053" cy="1098737"/>
              </a:xfrm>
              <a:grpFill/>
            </p:grpSpPr>
            <p:sp>
              <p:nvSpPr>
                <p:cNvPr id="1760" name="Freeform: Shape 1759">
                  <a:extLst>
                    <a:ext uri="{FF2B5EF4-FFF2-40B4-BE49-F238E27FC236}">
                      <a16:creationId xmlns:a16="http://schemas.microsoft.com/office/drawing/2014/main" id="{64AAD1E5-BF56-4005-865A-38B30FC36AB7}"/>
                    </a:ext>
                  </a:extLst>
                </p:cNvPr>
                <p:cNvSpPr/>
                <p:nvPr/>
              </p:nvSpPr>
              <p:spPr>
                <a:xfrm>
                  <a:off x="12514449" y="1893442"/>
                  <a:ext cx="293796" cy="680471"/>
                </a:xfrm>
                <a:custGeom>
                  <a:avLst/>
                  <a:gdLst>
                    <a:gd name="connsiteX0" fmla="*/ 0 w 293796"/>
                    <a:gd name="connsiteY0" fmla="*/ 0 h 680471"/>
                    <a:gd name="connsiteX1" fmla="*/ 53073 w 293796"/>
                    <a:gd name="connsiteY1" fmla="*/ 102987 h 680471"/>
                    <a:gd name="connsiteX2" fmla="*/ 104251 w 293796"/>
                    <a:gd name="connsiteY2" fmla="*/ 210397 h 680471"/>
                    <a:gd name="connsiteX3" fmla="*/ 159851 w 293796"/>
                    <a:gd name="connsiteY3" fmla="*/ 334865 h 680471"/>
                    <a:gd name="connsiteX4" fmla="*/ 212292 w 293796"/>
                    <a:gd name="connsiteY4" fmla="*/ 460598 h 680471"/>
                    <a:gd name="connsiteX5" fmla="*/ 255256 w 293796"/>
                    <a:gd name="connsiteY5" fmla="*/ 571166 h 680471"/>
                    <a:gd name="connsiteX6" fmla="*/ 293796 w 293796"/>
                    <a:gd name="connsiteY6" fmla="*/ 680471 h 680471"/>
                    <a:gd name="connsiteX7" fmla="*/ 240724 w 293796"/>
                    <a:gd name="connsiteY7" fmla="*/ 577485 h 680471"/>
                    <a:gd name="connsiteX8" fmla="*/ 189546 w 293796"/>
                    <a:gd name="connsiteY8" fmla="*/ 470075 h 680471"/>
                    <a:gd name="connsiteX9" fmla="*/ 133946 w 293796"/>
                    <a:gd name="connsiteY9" fmla="*/ 345606 h 680471"/>
                    <a:gd name="connsiteX10" fmla="*/ 82137 w 293796"/>
                    <a:gd name="connsiteY10" fmla="*/ 219874 h 680471"/>
                    <a:gd name="connsiteX11" fmla="*/ 39173 w 293796"/>
                    <a:gd name="connsiteY11" fmla="*/ 109305 h 680471"/>
                    <a:gd name="connsiteX12" fmla="*/ 632 w 293796"/>
                    <a:gd name="connsiteY12" fmla="*/ 0 h 68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96" h="680471">
                      <a:moveTo>
                        <a:pt x="0" y="0"/>
                      </a:moveTo>
                      <a:cubicBezTo>
                        <a:pt x="0" y="0"/>
                        <a:pt x="22746" y="40437"/>
                        <a:pt x="53073" y="102987"/>
                      </a:cubicBezTo>
                      <a:cubicBezTo>
                        <a:pt x="68237" y="134578"/>
                        <a:pt x="86560" y="170592"/>
                        <a:pt x="104251" y="210397"/>
                      </a:cubicBezTo>
                      <a:cubicBezTo>
                        <a:pt x="121942" y="250201"/>
                        <a:pt x="140896" y="292533"/>
                        <a:pt x="159851" y="334865"/>
                      </a:cubicBezTo>
                      <a:cubicBezTo>
                        <a:pt x="177542" y="377829"/>
                        <a:pt x="195233" y="420161"/>
                        <a:pt x="212292" y="460598"/>
                      </a:cubicBezTo>
                      <a:cubicBezTo>
                        <a:pt x="229351" y="500403"/>
                        <a:pt x="242619" y="538944"/>
                        <a:pt x="255256" y="571166"/>
                      </a:cubicBezTo>
                      <a:cubicBezTo>
                        <a:pt x="279897" y="636244"/>
                        <a:pt x="293796" y="680471"/>
                        <a:pt x="293796" y="680471"/>
                      </a:cubicBezTo>
                      <a:cubicBezTo>
                        <a:pt x="293796" y="680471"/>
                        <a:pt x="271052" y="640035"/>
                        <a:pt x="240724" y="577485"/>
                      </a:cubicBezTo>
                      <a:cubicBezTo>
                        <a:pt x="226192" y="545894"/>
                        <a:pt x="207237" y="509880"/>
                        <a:pt x="189546" y="470075"/>
                      </a:cubicBezTo>
                      <a:cubicBezTo>
                        <a:pt x="171855" y="430270"/>
                        <a:pt x="152901" y="387938"/>
                        <a:pt x="133946" y="345606"/>
                      </a:cubicBezTo>
                      <a:cubicBezTo>
                        <a:pt x="116255" y="302642"/>
                        <a:pt x="98564" y="259679"/>
                        <a:pt x="82137" y="219874"/>
                      </a:cubicBezTo>
                      <a:cubicBezTo>
                        <a:pt x="65709" y="180069"/>
                        <a:pt x="51809" y="141528"/>
                        <a:pt x="39173" y="109305"/>
                      </a:cubicBezTo>
                      <a:cubicBezTo>
                        <a:pt x="15164" y="44228"/>
                        <a:pt x="632" y="0"/>
                        <a:pt x="632" y="0"/>
                      </a:cubicBezTo>
                      <a:close/>
                    </a:path>
                  </a:pathLst>
                </a:custGeom>
                <a:grpFill/>
                <a:ln w="63120" cap="flat">
                  <a:noFill/>
                  <a:prstDash val="solid"/>
                  <a:miter/>
                </a:ln>
              </p:spPr>
              <p:txBody>
                <a:bodyPr rtlCol="0" anchor="ctr"/>
                <a:lstStyle/>
                <a:p>
                  <a:endParaRPr lang="en-GB"/>
                </a:p>
              </p:txBody>
            </p:sp>
            <p:sp>
              <p:nvSpPr>
                <p:cNvPr id="1761" name="Freeform: Shape 1760">
                  <a:extLst>
                    <a:ext uri="{FF2B5EF4-FFF2-40B4-BE49-F238E27FC236}">
                      <a16:creationId xmlns:a16="http://schemas.microsoft.com/office/drawing/2014/main" id="{F7E3F572-1737-4938-9EB5-D2301E0688AB}"/>
                    </a:ext>
                  </a:extLst>
                </p:cNvPr>
                <p:cNvSpPr/>
                <p:nvPr/>
              </p:nvSpPr>
              <p:spPr>
                <a:xfrm>
                  <a:off x="12727373" y="1545309"/>
                  <a:ext cx="475129" cy="1098737"/>
                </a:xfrm>
                <a:custGeom>
                  <a:avLst/>
                  <a:gdLst>
                    <a:gd name="connsiteX0" fmla="*/ 0 w 475129"/>
                    <a:gd name="connsiteY0" fmla="*/ 0 h 1098737"/>
                    <a:gd name="connsiteX1" fmla="*/ 81505 w 475129"/>
                    <a:gd name="connsiteY1" fmla="*/ 168696 h 1098737"/>
                    <a:gd name="connsiteX2" fmla="*/ 161747 w 475129"/>
                    <a:gd name="connsiteY2" fmla="*/ 343079 h 1098737"/>
                    <a:gd name="connsiteX3" fmla="*/ 250833 w 475129"/>
                    <a:gd name="connsiteY3" fmla="*/ 543998 h 1098737"/>
                    <a:gd name="connsiteX4" fmla="*/ 336129 w 475129"/>
                    <a:gd name="connsiteY4" fmla="*/ 746181 h 1098737"/>
                    <a:gd name="connsiteX5" fmla="*/ 408157 w 475129"/>
                    <a:gd name="connsiteY5" fmla="*/ 923723 h 1098737"/>
                    <a:gd name="connsiteX6" fmla="*/ 475130 w 475129"/>
                    <a:gd name="connsiteY6" fmla="*/ 1098737 h 1098737"/>
                    <a:gd name="connsiteX7" fmla="*/ 393625 w 475129"/>
                    <a:gd name="connsiteY7" fmla="*/ 930041 h 1098737"/>
                    <a:gd name="connsiteX8" fmla="*/ 313384 w 475129"/>
                    <a:gd name="connsiteY8" fmla="*/ 755658 h 1098737"/>
                    <a:gd name="connsiteX9" fmla="*/ 224297 w 475129"/>
                    <a:gd name="connsiteY9" fmla="*/ 554739 h 1098737"/>
                    <a:gd name="connsiteX10" fmla="*/ 139001 w 475129"/>
                    <a:gd name="connsiteY10" fmla="*/ 352556 h 1098737"/>
                    <a:gd name="connsiteX11" fmla="*/ 66974 w 475129"/>
                    <a:gd name="connsiteY11" fmla="*/ 175015 h 1098737"/>
                    <a:gd name="connsiteX12" fmla="*/ 0 w 475129"/>
                    <a:gd name="connsiteY12" fmla="*/ 0 h 109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129" h="1098737">
                      <a:moveTo>
                        <a:pt x="0" y="0"/>
                      </a:moveTo>
                      <a:cubicBezTo>
                        <a:pt x="0" y="0"/>
                        <a:pt x="34119" y="66973"/>
                        <a:pt x="81505" y="168696"/>
                      </a:cubicBezTo>
                      <a:cubicBezTo>
                        <a:pt x="104883" y="219874"/>
                        <a:pt x="132683" y="279265"/>
                        <a:pt x="161747" y="343079"/>
                      </a:cubicBezTo>
                      <a:cubicBezTo>
                        <a:pt x="190179" y="407525"/>
                        <a:pt x="220506" y="475761"/>
                        <a:pt x="250833" y="543998"/>
                      </a:cubicBezTo>
                      <a:cubicBezTo>
                        <a:pt x="279897" y="612867"/>
                        <a:pt x="308961" y="681735"/>
                        <a:pt x="336129" y="746181"/>
                      </a:cubicBezTo>
                      <a:cubicBezTo>
                        <a:pt x="363297" y="810626"/>
                        <a:pt x="387307" y="871913"/>
                        <a:pt x="408157" y="923723"/>
                      </a:cubicBezTo>
                      <a:cubicBezTo>
                        <a:pt x="449857" y="1027973"/>
                        <a:pt x="475130" y="1098737"/>
                        <a:pt x="475130" y="1098737"/>
                      </a:cubicBezTo>
                      <a:cubicBezTo>
                        <a:pt x="475130" y="1098737"/>
                        <a:pt x="441012" y="1031764"/>
                        <a:pt x="393625" y="930041"/>
                      </a:cubicBezTo>
                      <a:cubicBezTo>
                        <a:pt x="370247" y="878863"/>
                        <a:pt x="341816" y="820104"/>
                        <a:pt x="313384" y="755658"/>
                      </a:cubicBezTo>
                      <a:cubicBezTo>
                        <a:pt x="284952" y="691212"/>
                        <a:pt x="254624" y="622976"/>
                        <a:pt x="224297" y="554739"/>
                      </a:cubicBezTo>
                      <a:cubicBezTo>
                        <a:pt x="195233" y="485870"/>
                        <a:pt x="166169" y="417002"/>
                        <a:pt x="139001" y="352556"/>
                      </a:cubicBezTo>
                      <a:cubicBezTo>
                        <a:pt x="112464" y="287479"/>
                        <a:pt x="87823" y="226824"/>
                        <a:pt x="66974" y="175015"/>
                      </a:cubicBezTo>
                      <a:cubicBezTo>
                        <a:pt x="25273" y="70764"/>
                        <a:pt x="0" y="0"/>
                        <a:pt x="0" y="0"/>
                      </a:cubicBezTo>
                      <a:close/>
                    </a:path>
                  </a:pathLst>
                </a:custGeom>
                <a:grpFill/>
                <a:ln w="63120" cap="flat">
                  <a:noFill/>
                  <a:prstDash val="solid"/>
                  <a:miter/>
                </a:ln>
              </p:spPr>
              <p:txBody>
                <a:bodyPr rtlCol="0" anchor="ctr"/>
                <a:lstStyle/>
                <a:p>
                  <a:endParaRPr lang="en-GB"/>
                </a:p>
              </p:txBody>
            </p:sp>
          </p:grpSp>
        </p:grpSp>
        <p:sp>
          <p:nvSpPr>
            <p:cNvPr id="1739" name="Freeform: Shape 1738">
              <a:extLst>
                <a:ext uri="{FF2B5EF4-FFF2-40B4-BE49-F238E27FC236}">
                  <a16:creationId xmlns:a16="http://schemas.microsoft.com/office/drawing/2014/main" id="{247BA766-5400-437C-8240-1C305000FF5C}"/>
                </a:ext>
              </a:extLst>
            </p:cNvPr>
            <p:cNvSpPr/>
            <p:nvPr/>
          </p:nvSpPr>
          <p:spPr>
            <a:xfrm>
              <a:off x="11879803" y="3107504"/>
              <a:ext cx="270384" cy="270384"/>
            </a:xfrm>
            <a:custGeom>
              <a:avLst/>
              <a:gdLst>
                <a:gd name="connsiteX0" fmla="*/ 254922 w 270384"/>
                <a:gd name="connsiteY0" fmla="*/ 198058 h 270384"/>
                <a:gd name="connsiteX1" fmla="*/ 198059 w 270384"/>
                <a:gd name="connsiteY1" fmla="*/ 15462 h 270384"/>
                <a:gd name="connsiteX2" fmla="*/ 15462 w 270384"/>
                <a:gd name="connsiteY2" fmla="*/ 72326 h 270384"/>
                <a:gd name="connsiteX3" fmla="*/ 72326 w 270384"/>
                <a:gd name="connsiteY3" fmla="*/ 254922 h 270384"/>
                <a:gd name="connsiteX4" fmla="*/ 254922 w 270384"/>
                <a:gd name="connsiteY4" fmla="*/ 198058 h 27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84" h="270384">
                  <a:moveTo>
                    <a:pt x="254922" y="198058"/>
                  </a:moveTo>
                  <a:cubicBezTo>
                    <a:pt x="289672" y="131717"/>
                    <a:pt x="263768" y="50212"/>
                    <a:pt x="198059" y="15462"/>
                  </a:cubicBezTo>
                  <a:cubicBezTo>
                    <a:pt x="131717" y="-19288"/>
                    <a:pt x="50212" y="6617"/>
                    <a:pt x="15462" y="72326"/>
                  </a:cubicBezTo>
                  <a:cubicBezTo>
                    <a:pt x="-19288" y="138667"/>
                    <a:pt x="6616" y="220172"/>
                    <a:pt x="72326" y="254922"/>
                  </a:cubicBezTo>
                  <a:cubicBezTo>
                    <a:pt x="138035" y="289672"/>
                    <a:pt x="220172" y="263768"/>
                    <a:pt x="254922" y="198058"/>
                  </a:cubicBezTo>
                  <a:close/>
                </a:path>
              </a:pathLst>
            </a:custGeom>
            <a:grpFill/>
            <a:ln w="63120" cap="flat">
              <a:noFill/>
              <a:prstDash val="solid"/>
              <a:miter/>
            </a:ln>
          </p:spPr>
          <p:txBody>
            <a:bodyPr rtlCol="0" anchor="ctr"/>
            <a:lstStyle/>
            <a:p>
              <a:endParaRPr lang="en-GB"/>
            </a:p>
          </p:txBody>
        </p:sp>
        <p:sp>
          <p:nvSpPr>
            <p:cNvPr id="1740" name="Freeform: Shape 1739">
              <a:extLst>
                <a:ext uri="{FF2B5EF4-FFF2-40B4-BE49-F238E27FC236}">
                  <a16:creationId xmlns:a16="http://schemas.microsoft.com/office/drawing/2014/main" id="{788A016E-BD2B-43A4-B983-474F3C398324}"/>
                </a:ext>
              </a:extLst>
            </p:cNvPr>
            <p:cNvSpPr/>
            <p:nvPr/>
          </p:nvSpPr>
          <p:spPr>
            <a:xfrm>
              <a:off x="10715239" y="2668271"/>
              <a:ext cx="126562" cy="126562"/>
            </a:xfrm>
            <a:custGeom>
              <a:avLst/>
              <a:gdLst>
                <a:gd name="connsiteX0" fmla="*/ 119198 w 126562"/>
                <a:gd name="connsiteY0" fmla="*/ 92661 h 126562"/>
                <a:gd name="connsiteX1" fmla="*/ 92661 w 126562"/>
                <a:gd name="connsiteY1" fmla="*/ 7365 h 126562"/>
                <a:gd name="connsiteX2" fmla="*/ 7365 w 126562"/>
                <a:gd name="connsiteY2" fmla="*/ 33902 h 126562"/>
                <a:gd name="connsiteX3" fmla="*/ 33902 w 126562"/>
                <a:gd name="connsiteY3" fmla="*/ 119198 h 126562"/>
                <a:gd name="connsiteX4" fmla="*/ 119198 w 126562"/>
                <a:gd name="connsiteY4" fmla="*/ 92661 h 12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2" h="126562">
                  <a:moveTo>
                    <a:pt x="119198" y="92661"/>
                  </a:moveTo>
                  <a:cubicBezTo>
                    <a:pt x="135625" y="61702"/>
                    <a:pt x="123621" y="23793"/>
                    <a:pt x="92661" y="7365"/>
                  </a:cubicBezTo>
                  <a:cubicBezTo>
                    <a:pt x="61702" y="-9062"/>
                    <a:pt x="23793" y="2943"/>
                    <a:pt x="7365" y="33902"/>
                  </a:cubicBezTo>
                  <a:cubicBezTo>
                    <a:pt x="-9062" y="64861"/>
                    <a:pt x="2942" y="102770"/>
                    <a:pt x="33902" y="119198"/>
                  </a:cubicBezTo>
                  <a:cubicBezTo>
                    <a:pt x="64861" y="135625"/>
                    <a:pt x="102770" y="123620"/>
                    <a:pt x="119198" y="92661"/>
                  </a:cubicBezTo>
                  <a:close/>
                </a:path>
              </a:pathLst>
            </a:custGeom>
            <a:grpFill/>
            <a:ln w="63120" cap="flat">
              <a:noFill/>
              <a:prstDash val="solid"/>
              <a:miter/>
            </a:ln>
          </p:spPr>
          <p:txBody>
            <a:bodyPr rtlCol="0" anchor="ctr"/>
            <a:lstStyle/>
            <a:p>
              <a:endParaRPr lang="en-GB"/>
            </a:p>
          </p:txBody>
        </p:sp>
        <p:sp>
          <p:nvSpPr>
            <p:cNvPr id="1741" name="Freeform: Shape 1740">
              <a:extLst>
                <a:ext uri="{FF2B5EF4-FFF2-40B4-BE49-F238E27FC236}">
                  <a16:creationId xmlns:a16="http://schemas.microsoft.com/office/drawing/2014/main" id="{54D671BE-3774-4AB2-AB48-FBD8825E8E87}"/>
                </a:ext>
              </a:extLst>
            </p:cNvPr>
            <p:cNvSpPr/>
            <p:nvPr/>
          </p:nvSpPr>
          <p:spPr>
            <a:xfrm>
              <a:off x="12738330" y="2503998"/>
              <a:ext cx="126563" cy="126562"/>
            </a:xfrm>
            <a:custGeom>
              <a:avLst/>
              <a:gdLst>
                <a:gd name="connsiteX0" fmla="*/ 119198 w 126563"/>
                <a:gd name="connsiteY0" fmla="*/ 92661 h 126562"/>
                <a:gd name="connsiteX1" fmla="*/ 92661 w 126563"/>
                <a:gd name="connsiteY1" fmla="*/ 7365 h 126562"/>
                <a:gd name="connsiteX2" fmla="*/ 7366 w 126563"/>
                <a:gd name="connsiteY2" fmla="*/ 33902 h 126562"/>
                <a:gd name="connsiteX3" fmla="*/ 33902 w 126563"/>
                <a:gd name="connsiteY3" fmla="*/ 119198 h 126562"/>
                <a:gd name="connsiteX4" fmla="*/ 119198 w 126563"/>
                <a:gd name="connsiteY4" fmla="*/ 92661 h 12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3" h="126562">
                  <a:moveTo>
                    <a:pt x="119198" y="92661"/>
                  </a:moveTo>
                  <a:cubicBezTo>
                    <a:pt x="135625" y="61702"/>
                    <a:pt x="123621" y="23793"/>
                    <a:pt x="92661" y="7365"/>
                  </a:cubicBezTo>
                  <a:cubicBezTo>
                    <a:pt x="61702" y="-9062"/>
                    <a:pt x="23793" y="2943"/>
                    <a:pt x="7366" y="33902"/>
                  </a:cubicBezTo>
                  <a:cubicBezTo>
                    <a:pt x="-9062" y="64861"/>
                    <a:pt x="2942" y="102770"/>
                    <a:pt x="33902" y="119198"/>
                  </a:cubicBezTo>
                  <a:cubicBezTo>
                    <a:pt x="64862" y="135625"/>
                    <a:pt x="102770" y="123620"/>
                    <a:pt x="119198" y="92661"/>
                  </a:cubicBezTo>
                  <a:close/>
                </a:path>
              </a:pathLst>
            </a:custGeom>
            <a:grpFill/>
            <a:ln w="63120" cap="flat">
              <a:noFill/>
              <a:prstDash val="solid"/>
              <a:miter/>
            </a:ln>
          </p:spPr>
          <p:txBody>
            <a:bodyPr rtlCol="0" anchor="ctr"/>
            <a:lstStyle/>
            <a:p>
              <a:endParaRPr lang="en-GB"/>
            </a:p>
          </p:txBody>
        </p:sp>
        <p:sp>
          <p:nvSpPr>
            <p:cNvPr id="1742" name="Freeform: Shape 1741">
              <a:extLst>
                <a:ext uri="{FF2B5EF4-FFF2-40B4-BE49-F238E27FC236}">
                  <a16:creationId xmlns:a16="http://schemas.microsoft.com/office/drawing/2014/main" id="{3593BEF8-9917-4950-A16F-BAB85CD4E229}"/>
                </a:ext>
              </a:extLst>
            </p:cNvPr>
            <p:cNvSpPr/>
            <p:nvPr/>
          </p:nvSpPr>
          <p:spPr>
            <a:xfrm>
              <a:off x="12678939" y="1486766"/>
              <a:ext cx="126563" cy="126563"/>
            </a:xfrm>
            <a:custGeom>
              <a:avLst/>
              <a:gdLst>
                <a:gd name="connsiteX0" fmla="*/ 119198 w 126563"/>
                <a:gd name="connsiteY0" fmla="*/ 92661 h 126563"/>
                <a:gd name="connsiteX1" fmla="*/ 92662 w 126563"/>
                <a:gd name="connsiteY1" fmla="*/ 7365 h 126563"/>
                <a:gd name="connsiteX2" fmla="*/ 7365 w 126563"/>
                <a:gd name="connsiteY2" fmla="*/ 33902 h 126563"/>
                <a:gd name="connsiteX3" fmla="*/ 33902 w 126563"/>
                <a:gd name="connsiteY3" fmla="*/ 119198 h 126563"/>
                <a:gd name="connsiteX4" fmla="*/ 119198 w 126563"/>
                <a:gd name="connsiteY4" fmla="*/ 92661 h 12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63" h="126563">
                  <a:moveTo>
                    <a:pt x="119198" y="92661"/>
                  </a:moveTo>
                  <a:cubicBezTo>
                    <a:pt x="135625" y="61702"/>
                    <a:pt x="123620" y="23793"/>
                    <a:pt x="92662" y="7365"/>
                  </a:cubicBezTo>
                  <a:cubicBezTo>
                    <a:pt x="61702" y="-9062"/>
                    <a:pt x="23793" y="2943"/>
                    <a:pt x="7365" y="33902"/>
                  </a:cubicBezTo>
                  <a:cubicBezTo>
                    <a:pt x="-9062" y="64861"/>
                    <a:pt x="2943" y="102770"/>
                    <a:pt x="33902" y="119198"/>
                  </a:cubicBezTo>
                  <a:cubicBezTo>
                    <a:pt x="64861" y="135625"/>
                    <a:pt x="102770" y="123620"/>
                    <a:pt x="119198" y="92661"/>
                  </a:cubicBezTo>
                  <a:close/>
                </a:path>
              </a:pathLst>
            </a:custGeom>
            <a:grpFill/>
            <a:ln w="63120" cap="flat">
              <a:noFill/>
              <a:prstDash val="solid"/>
              <a:miter/>
            </a:ln>
          </p:spPr>
          <p:txBody>
            <a:bodyPr rtlCol="0" anchor="ctr"/>
            <a:lstStyle/>
            <a:p>
              <a:endParaRPr lang="en-GB"/>
            </a:p>
          </p:txBody>
        </p:sp>
        <p:sp>
          <p:nvSpPr>
            <p:cNvPr id="1743" name="Freeform: Shape 1742">
              <a:extLst>
                <a:ext uri="{FF2B5EF4-FFF2-40B4-BE49-F238E27FC236}">
                  <a16:creationId xmlns:a16="http://schemas.microsoft.com/office/drawing/2014/main" id="{5D9CF59A-E84F-4172-ACBD-AB1ABD424CDD}"/>
                </a:ext>
              </a:extLst>
            </p:cNvPr>
            <p:cNvSpPr/>
            <p:nvPr/>
          </p:nvSpPr>
          <p:spPr>
            <a:xfrm>
              <a:off x="11420645" y="1986076"/>
              <a:ext cx="158831" cy="159073"/>
            </a:xfrm>
            <a:custGeom>
              <a:avLst/>
              <a:gdLst>
                <a:gd name="connsiteX0" fmla="*/ 149863 w 158831"/>
                <a:gd name="connsiteY0" fmla="*/ 116498 h 159073"/>
                <a:gd name="connsiteX1" fmla="*/ 116377 w 158831"/>
                <a:gd name="connsiteY1" fmla="*/ 9089 h 159073"/>
                <a:gd name="connsiteX2" fmla="*/ 8968 w 158831"/>
                <a:gd name="connsiteY2" fmla="*/ 42575 h 159073"/>
                <a:gd name="connsiteX3" fmla="*/ 42454 w 158831"/>
                <a:gd name="connsiteY3" fmla="*/ 149985 h 159073"/>
                <a:gd name="connsiteX4" fmla="*/ 149863 w 158831"/>
                <a:gd name="connsiteY4" fmla="*/ 116498 h 15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1" h="159073">
                  <a:moveTo>
                    <a:pt x="149863" y="116498"/>
                  </a:moveTo>
                  <a:cubicBezTo>
                    <a:pt x="170082" y="77325"/>
                    <a:pt x="154918" y="29307"/>
                    <a:pt x="116377" y="9089"/>
                  </a:cubicBezTo>
                  <a:cubicBezTo>
                    <a:pt x="77204" y="-11130"/>
                    <a:pt x="29186" y="3402"/>
                    <a:pt x="8968" y="42575"/>
                  </a:cubicBezTo>
                  <a:cubicBezTo>
                    <a:pt x="-11251" y="81748"/>
                    <a:pt x="3913" y="129767"/>
                    <a:pt x="42454" y="149985"/>
                  </a:cubicBezTo>
                  <a:cubicBezTo>
                    <a:pt x="81627" y="170203"/>
                    <a:pt x="129645" y="155671"/>
                    <a:pt x="149863" y="116498"/>
                  </a:cubicBezTo>
                  <a:close/>
                </a:path>
              </a:pathLst>
            </a:custGeom>
            <a:grpFill/>
            <a:ln w="63120" cap="flat">
              <a:noFill/>
              <a:prstDash val="solid"/>
              <a:miter/>
            </a:ln>
          </p:spPr>
          <p:txBody>
            <a:bodyPr rtlCol="0" anchor="ctr"/>
            <a:lstStyle/>
            <a:p>
              <a:endParaRPr lang="en-GB"/>
            </a:p>
          </p:txBody>
        </p:sp>
        <p:sp>
          <p:nvSpPr>
            <p:cNvPr id="1744" name="Freeform: Shape 1743">
              <a:extLst>
                <a:ext uri="{FF2B5EF4-FFF2-40B4-BE49-F238E27FC236}">
                  <a16:creationId xmlns:a16="http://schemas.microsoft.com/office/drawing/2014/main" id="{8190AC39-05F9-4911-A9D8-289553B8A493}"/>
                </a:ext>
              </a:extLst>
            </p:cNvPr>
            <p:cNvSpPr/>
            <p:nvPr/>
          </p:nvSpPr>
          <p:spPr>
            <a:xfrm>
              <a:off x="12140558" y="2762343"/>
              <a:ext cx="205047" cy="204751"/>
            </a:xfrm>
            <a:custGeom>
              <a:avLst/>
              <a:gdLst>
                <a:gd name="connsiteX0" fmla="*/ 193190 w 205047"/>
                <a:gd name="connsiteY0" fmla="*/ 150226 h 204751"/>
                <a:gd name="connsiteX1" fmla="*/ 150226 w 205047"/>
                <a:gd name="connsiteY1" fmla="*/ 11858 h 204751"/>
                <a:gd name="connsiteX2" fmla="*/ 11858 w 205047"/>
                <a:gd name="connsiteY2" fmla="*/ 54822 h 204751"/>
                <a:gd name="connsiteX3" fmla="*/ 54822 w 205047"/>
                <a:gd name="connsiteY3" fmla="*/ 193190 h 204751"/>
                <a:gd name="connsiteX4" fmla="*/ 193190 w 205047"/>
                <a:gd name="connsiteY4" fmla="*/ 149595 h 20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4751">
                  <a:moveTo>
                    <a:pt x="193190" y="150226"/>
                  </a:moveTo>
                  <a:cubicBezTo>
                    <a:pt x="219727" y="100312"/>
                    <a:pt x="200140" y="37762"/>
                    <a:pt x="150226" y="11858"/>
                  </a:cubicBezTo>
                  <a:cubicBezTo>
                    <a:pt x="100312" y="-14679"/>
                    <a:pt x="37762" y="4908"/>
                    <a:pt x="11858" y="54822"/>
                  </a:cubicBezTo>
                  <a:cubicBezTo>
                    <a:pt x="-14679" y="104735"/>
                    <a:pt x="4908" y="167286"/>
                    <a:pt x="54822" y="193190"/>
                  </a:cubicBezTo>
                  <a:cubicBezTo>
                    <a:pt x="104735" y="219095"/>
                    <a:pt x="167286" y="200140"/>
                    <a:pt x="193190" y="149595"/>
                  </a:cubicBezTo>
                  <a:close/>
                </a:path>
              </a:pathLst>
            </a:custGeom>
            <a:grpFill/>
            <a:ln w="63120" cap="flat">
              <a:noFill/>
              <a:prstDash val="solid"/>
              <a:miter/>
            </a:ln>
          </p:spPr>
          <p:txBody>
            <a:bodyPr rtlCol="0" anchor="ctr"/>
            <a:lstStyle/>
            <a:p>
              <a:endParaRPr lang="en-GB"/>
            </a:p>
          </p:txBody>
        </p:sp>
        <p:sp>
          <p:nvSpPr>
            <p:cNvPr id="1745" name="Freeform: Shape 1744">
              <a:extLst>
                <a:ext uri="{FF2B5EF4-FFF2-40B4-BE49-F238E27FC236}">
                  <a16:creationId xmlns:a16="http://schemas.microsoft.com/office/drawing/2014/main" id="{BBD9567B-B48C-4161-94EB-3F8A2F31FE22}"/>
                </a:ext>
              </a:extLst>
            </p:cNvPr>
            <p:cNvSpPr/>
            <p:nvPr/>
          </p:nvSpPr>
          <p:spPr>
            <a:xfrm>
              <a:off x="10974848" y="3227363"/>
              <a:ext cx="205047" cy="205047"/>
            </a:xfrm>
            <a:custGeom>
              <a:avLst/>
              <a:gdLst>
                <a:gd name="connsiteX0" fmla="*/ 193190 w 205047"/>
                <a:gd name="connsiteY0" fmla="*/ 150227 h 205047"/>
                <a:gd name="connsiteX1" fmla="*/ 150227 w 205047"/>
                <a:gd name="connsiteY1" fmla="*/ 11858 h 205047"/>
                <a:gd name="connsiteX2" fmla="*/ 11858 w 205047"/>
                <a:gd name="connsiteY2" fmla="*/ 54821 h 205047"/>
                <a:gd name="connsiteX3" fmla="*/ 54821 w 205047"/>
                <a:gd name="connsiteY3" fmla="*/ 193190 h 205047"/>
                <a:gd name="connsiteX4" fmla="*/ 193190 w 205047"/>
                <a:gd name="connsiteY4" fmla="*/ 150227 h 2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5047">
                  <a:moveTo>
                    <a:pt x="193190" y="150227"/>
                  </a:moveTo>
                  <a:cubicBezTo>
                    <a:pt x="219727" y="100313"/>
                    <a:pt x="200140" y="37762"/>
                    <a:pt x="150227" y="11858"/>
                  </a:cubicBezTo>
                  <a:cubicBezTo>
                    <a:pt x="100313" y="-14679"/>
                    <a:pt x="37762" y="4907"/>
                    <a:pt x="11858" y="54821"/>
                  </a:cubicBezTo>
                  <a:cubicBezTo>
                    <a:pt x="-14679" y="104735"/>
                    <a:pt x="4907" y="167286"/>
                    <a:pt x="54821" y="193190"/>
                  </a:cubicBezTo>
                  <a:cubicBezTo>
                    <a:pt x="104735" y="219727"/>
                    <a:pt x="167286" y="200140"/>
                    <a:pt x="193190" y="150227"/>
                  </a:cubicBezTo>
                  <a:close/>
                </a:path>
              </a:pathLst>
            </a:custGeom>
            <a:grpFill/>
            <a:ln w="63120" cap="flat">
              <a:noFill/>
              <a:prstDash val="solid"/>
              <a:miter/>
            </a:ln>
          </p:spPr>
          <p:txBody>
            <a:bodyPr rtlCol="0" anchor="ctr"/>
            <a:lstStyle/>
            <a:p>
              <a:endParaRPr lang="en-GB"/>
            </a:p>
          </p:txBody>
        </p:sp>
        <p:sp>
          <p:nvSpPr>
            <p:cNvPr id="1746" name="Freeform: Shape 1745">
              <a:extLst>
                <a:ext uri="{FF2B5EF4-FFF2-40B4-BE49-F238E27FC236}">
                  <a16:creationId xmlns:a16="http://schemas.microsoft.com/office/drawing/2014/main" id="{37C28A81-DBD1-44F8-8D58-3A15AB8B229F}"/>
                </a:ext>
              </a:extLst>
            </p:cNvPr>
            <p:cNvSpPr/>
            <p:nvPr/>
          </p:nvSpPr>
          <p:spPr>
            <a:xfrm>
              <a:off x="12413505" y="1824720"/>
              <a:ext cx="205047" cy="205047"/>
            </a:xfrm>
            <a:custGeom>
              <a:avLst/>
              <a:gdLst>
                <a:gd name="connsiteX0" fmla="*/ 193190 w 205047"/>
                <a:gd name="connsiteY0" fmla="*/ 150226 h 205047"/>
                <a:gd name="connsiteX1" fmla="*/ 150226 w 205047"/>
                <a:gd name="connsiteY1" fmla="*/ 11858 h 205047"/>
                <a:gd name="connsiteX2" fmla="*/ 11858 w 205047"/>
                <a:gd name="connsiteY2" fmla="*/ 54822 h 205047"/>
                <a:gd name="connsiteX3" fmla="*/ 54822 w 205047"/>
                <a:gd name="connsiteY3" fmla="*/ 193190 h 205047"/>
                <a:gd name="connsiteX4" fmla="*/ 193190 w 205047"/>
                <a:gd name="connsiteY4" fmla="*/ 150226 h 2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47" h="205047">
                  <a:moveTo>
                    <a:pt x="193190" y="150226"/>
                  </a:moveTo>
                  <a:cubicBezTo>
                    <a:pt x="219727" y="100312"/>
                    <a:pt x="200140" y="37762"/>
                    <a:pt x="150226" y="11858"/>
                  </a:cubicBezTo>
                  <a:cubicBezTo>
                    <a:pt x="100312" y="-14679"/>
                    <a:pt x="37762" y="4908"/>
                    <a:pt x="11858" y="54822"/>
                  </a:cubicBezTo>
                  <a:cubicBezTo>
                    <a:pt x="-14679" y="104735"/>
                    <a:pt x="4908" y="167286"/>
                    <a:pt x="54822" y="193190"/>
                  </a:cubicBezTo>
                  <a:cubicBezTo>
                    <a:pt x="104735" y="219727"/>
                    <a:pt x="167286" y="200140"/>
                    <a:pt x="193190" y="150226"/>
                  </a:cubicBezTo>
                  <a:close/>
                </a:path>
              </a:pathLst>
            </a:custGeom>
            <a:grpFill/>
            <a:ln w="63120" cap="flat">
              <a:noFill/>
              <a:prstDash val="solid"/>
              <a:miter/>
            </a:ln>
          </p:spPr>
          <p:txBody>
            <a:bodyPr rtlCol="0" anchor="ctr"/>
            <a:lstStyle/>
            <a:p>
              <a:endParaRPr lang="en-GB"/>
            </a:p>
          </p:txBody>
        </p:sp>
        <p:sp>
          <p:nvSpPr>
            <p:cNvPr id="1747" name="Freeform: Shape 1746">
              <a:extLst>
                <a:ext uri="{FF2B5EF4-FFF2-40B4-BE49-F238E27FC236}">
                  <a16:creationId xmlns:a16="http://schemas.microsoft.com/office/drawing/2014/main" id="{DAFE45C1-D5DC-4B06-A15E-1CC99DD6666D}"/>
                </a:ext>
              </a:extLst>
            </p:cNvPr>
            <p:cNvSpPr/>
            <p:nvPr/>
          </p:nvSpPr>
          <p:spPr>
            <a:xfrm>
              <a:off x="10087614" y="2890446"/>
              <a:ext cx="134597" cy="134597"/>
            </a:xfrm>
            <a:custGeom>
              <a:avLst/>
              <a:gdLst>
                <a:gd name="connsiteX0" fmla="*/ 127006 w 134597"/>
                <a:gd name="connsiteY0" fmla="*/ 98574 h 134597"/>
                <a:gd name="connsiteX1" fmla="*/ 98574 w 134597"/>
                <a:gd name="connsiteY1" fmla="*/ 7592 h 134597"/>
                <a:gd name="connsiteX2" fmla="*/ 7591 w 134597"/>
                <a:gd name="connsiteY2" fmla="*/ 36024 h 134597"/>
                <a:gd name="connsiteX3" fmla="*/ 36024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8" y="24651"/>
                    <a:pt x="98574" y="7592"/>
                  </a:cubicBezTo>
                  <a:cubicBezTo>
                    <a:pt x="65719" y="-9468"/>
                    <a:pt x="24651" y="3169"/>
                    <a:pt x="7591" y="36024"/>
                  </a:cubicBezTo>
                  <a:cubicBezTo>
                    <a:pt x="-9467" y="68878"/>
                    <a:pt x="3169" y="109947"/>
                    <a:pt x="36024" y="127006"/>
                  </a:cubicBezTo>
                  <a:cubicBezTo>
                    <a:pt x="68878" y="144065"/>
                    <a:pt x="109947" y="131429"/>
                    <a:pt x="127006" y="98574"/>
                  </a:cubicBezTo>
                  <a:close/>
                </a:path>
              </a:pathLst>
            </a:custGeom>
            <a:grpFill/>
            <a:ln w="63120" cap="flat">
              <a:noFill/>
              <a:prstDash val="solid"/>
              <a:miter/>
            </a:ln>
          </p:spPr>
          <p:txBody>
            <a:bodyPr rtlCol="0" anchor="ctr"/>
            <a:lstStyle/>
            <a:p>
              <a:endParaRPr lang="en-GB"/>
            </a:p>
          </p:txBody>
        </p:sp>
        <p:sp>
          <p:nvSpPr>
            <p:cNvPr id="1748" name="Freeform: Shape 1747">
              <a:extLst>
                <a:ext uri="{FF2B5EF4-FFF2-40B4-BE49-F238E27FC236}">
                  <a16:creationId xmlns:a16="http://schemas.microsoft.com/office/drawing/2014/main" id="{D48A75A2-F47F-4727-BE0F-D40108DC26E3}"/>
                </a:ext>
              </a:extLst>
            </p:cNvPr>
            <p:cNvSpPr/>
            <p:nvPr/>
          </p:nvSpPr>
          <p:spPr>
            <a:xfrm>
              <a:off x="10383528" y="3561661"/>
              <a:ext cx="117727" cy="117727"/>
            </a:xfrm>
            <a:custGeom>
              <a:avLst/>
              <a:gdLst>
                <a:gd name="connsiteX0" fmla="*/ 110989 w 117727"/>
                <a:gd name="connsiteY0" fmla="*/ 86348 h 117727"/>
                <a:gd name="connsiteX1" fmla="*/ 86348 w 117727"/>
                <a:gd name="connsiteY1" fmla="*/ 6739 h 117727"/>
                <a:gd name="connsiteX2" fmla="*/ 6739 w 117727"/>
                <a:gd name="connsiteY2" fmla="*/ 31380 h 117727"/>
                <a:gd name="connsiteX3" fmla="*/ 31380 w 117727"/>
                <a:gd name="connsiteY3" fmla="*/ 110989 h 117727"/>
                <a:gd name="connsiteX4" fmla="*/ 110989 w 117727"/>
                <a:gd name="connsiteY4" fmla="*/ 86348 h 11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27" h="117727">
                  <a:moveTo>
                    <a:pt x="110989" y="86348"/>
                  </a:moveTo>
                  <a:cubicBezTo>
                    <a:pt x="126153" y="57284"/>
                    <a:pt x="114780" y="21903"/>
                    <a:pt x="86348" y="6739"/>
                  </a:cubicBezTo>
                  <a:cubicBezTo>
                    <a:pt x="57916" y="-8425"/>
                    <a:pt x="21902" y="2948"/>
                    <a:pt x="6739" y="31380"/>
                  </a:cubicBezTo>
                  <a:cubicBezTo>
                    <a:pt x="-8425" y="60444"/>
                    <a:pt x="2948" y="95826"/>
                    <a:pt x="31380" y="110989"/>
                  </a:cubicBezTo>
                  <a:cubicBezTo>
                    <a:pt x="59812" y="126153"/>
                    <a:pt x="95825" y="114780"/>
                    <a:pt x="110989" y="86348"/>
                  </a:cubicBezTo>
                  <a:close/>
                </a:path>
              </a:pathLst>
            </a:custGeom>
            <a:grpFill/>
            <a:ln w="63120" cap="flat">
              <a:noFill/>
              <a:prstDash val="solid"/>
              <a:miter/>
            </a:ln>
          </p:spPr>
          <p:txBody>
            <a:bodyPr rtlCol="0" anchor="ctr"/>
            <a:lstStyle/>
            <a:p>
              <a:endParaRPr lang="en-GB"/>
            </a:p>
          </p:txBody>
        </p:sp>
        <p:sp>
          <p:nvSpPr>
            <p:cNvPr id="1749" name="Freeform: Shape 1748">
              <a:extLst>
                <a:ext uri="{FF2B5EF4-FFF2-40B4-BE49-F238E27FC236}">
                  <a16:creationId xmlns:a16="http://schemas.microsoft.com/office/drawing/2014/main" id="{76C592C6-0994-419B-ABFF-E70682F3C251}"/>
                </a:ext>
              </a:extLst>
            </p:cNvPr>
            <p:cNvSpPr/>
            <p:nvPr/>
          </p:nvSpPr>
          <p:spPr>
            <a:xfrm>
              <a:off x="11792704" y="2053719"/>
              <a:ext cx="203858" cy="203858"/>
            </a:xfrm>
            <a:custGeom>
              <a:avLst/>
              <a:gdLst>
                <a:gd name="connsiteX0" fmla="*/ 192280 w 203858"/>
                <a:gd name="connsiteY0" fmla="*/ 149316 h 203858"/>
                <a:gd name="connsiteX1" fmla="*/ 149316 w 203858"/>
                <a:gd name="connsiteY1" fmla="*/ 11579 h 203858"/>
                <a:gd name="connsiteX2" fmla="*/ 11579 w 203858"/>
                <a:gd name="connsiteY2" fmla="*/ 54542 h 203858"/>
                <a:gd name="connsiteX3" fmla="*/ 54543 w 203858"/>
                <a:gd name="connsiteY3" fmla="*/ 192279 h 203858"/>
                <a:gd name="connsiteX4" fmla="*/ 192280 w 203858"/>
                <a:gd name="connsiteY4" fmla="*/ 149316 h 20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58" h="203858">
                  <a:moveTo>
                    <a:pt x="192280" y="149316"/>
                  </a:moveTo>
                  <a:cubicBezTo>
                    <a:pt x="218184" y="99402"/>
                    <a:pt x="199230" y="37483"/>
                    <a:pt x="149316" y="11579"/>
                  </a:cubicBezTo>
                  <a:cubicBezTo>
                    <a:pt x="99402" y="-14326"/>
                    <a:pt x="37483" y="4628"/>
                    <a:pt x="11579" y="54542"/>
                  </a:cubicBezTo>
                  <a:cubicBezTo>
                    <a:pt x="-14326" y="104456"/>
                    <a:pt x="4629" y="166375"/>
                    <a:pt x="54543" y="192279"/>
                  </a:cubicBezTo>
                  <a:cubicBezTo>
                    <a:pt x="104456" y="218184"/>
                    <a:pt x="166375" y="199230"/>
                    <a:pt x="192280" y="149316"/>
                  </a:cubicBezTo>
                  <a:close/>
                </a:path>
              </a:pathLst>
            </a:custGeom>
            <a:grpFill/>
            <a:ln w="63120" cap="flat">
              <a:noFill/>
              <a:prstDash val="solid"/>
              <a:miter/>
            </a:ln>
          </p:spPr>
          <p:txBody>
            <a:bodyPr rtlCol="0" anchor="ctr"/>
            <a:lstStyle/>
            <a:p>
              <a:endParaRPr lang="en-GB"/>
            </a:p>
          </p:txBody>
        </p:sp>
        <p:sp>
          <p:nvSpPr>
            <p:cNvPr id="1750" name="Freeform: Shape 1749">
              <a:extLst>
                <a:ext uri="{FF2B5EF4-FFF2-40B4-BE49-F238E27FC236}">
                  <a16:creationId xmlns:a16="http://schemas.microsoft.com/office/drawing/2014/main" id="{D00C90C0-0AAF-4CB7-ACCC-2384AEF54E81}"/>
                </a:ext>
              </a:extLst>
            </p:cNvPr>
            <p:cNvSpPr/>
            <p:nvPr/>
          </p:nvSpPr>
          <p:spPr>
            <a:xfrm>
              <a:off x="11015760" y="2182806"/>
              <a:ext cx="134597" cy="134597"/>
            </a:xfrm>
            <a:custGeom>
              <a:avLst/>
              <a:gdLst>
                <a:gd name="connsiteX0" fmla="*/ 127006 w 134597"/>
                <a:gd name="connsiteY0" fmla="*/ 98574 h 134597"/>
                <a:gd name="connsiteX1" fmla="*/ 98574 w 134597"/>
                <a:gd name="connsiteY1" fmla="*/ 7592 h 134597"/>
                <a:gd name="connsiteX2" fmla="*/ 7591 w 134597"/>
                <a:gd name="connsiteY2" fmla="*/ 36024 h 134597"/>
                <a:gd name="connsiteX3" fmla="*/ 36023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8" y="24651"/>
                    <a:pt x="98574" y="7592"/>
                  </a:cubicBezTo>
                  <a:cubicBezTo>
                    <a:pt x="65719" y="-9468"/>
                    <a:pt x="24650" y="3169"/>
                    <a:pt x="7591" y="36024"/>
                  </a:cubicBezTo>
                  <a:cubicBezTo>
                    <a:pt x="-9467" y="68878"/>
                    <a:pt x="3169" y="109947"/>
                    <a:pt x="36023" y="127006"/>
                  </a:cubicBezTo>
                  <a:cubicBezTo>
                    <a:pt x="68878" y="144065"/>
                    <a:pt x="109947" y="131428"/>
                    <a:pt x="127006" y="98574"/>
                  </a:cubicBezTo>
                  <a:close/>
                </a:path>
              </a:pathLst>
            </a:custGeom>
            <a:grpFill/>
            <a:ln w="63120" cap="flat">
              <a:noFill/>
              <a:prstDash val="solid"/>
              <a:miter/>
            </a:ln>
          </p:spPr>
          <p:txBody>
            <a:bodyPr rtlCol="0" anchor="ctr"/>
            <a:lstStyle/>
            <a:p>
              <a:endParaRPr lang="en-GB"/>
            </a:p>
          </p:txBody>
        </p:sp>
        <p:sp>
          <p:nvSpPr>
            <p:cNvPr id="1751" name="Freeform: Shape 1750">
              <a:extLst>
                <a:ext uri="{FF2B5EF4-FFF2-40B4-BE49-F238E27FC236}">
                  <a16:creationId xmlns:a16="http://schemas.microsoft.com/office/drawing/2014/main" id="{9BD81D15-3DE9-4ADD-93C5-5103DB0B25B6}"/>
                </a:ext>
              </a:extLst>
            </p:cNvPr>
            <p:cNvSpPr/>
            <p:nvPr/>
          </p:nvSpPr>
          <p:spPr>
            <a:xfrm>
              <a:off x="13136783" y="2576431"/>
              <a:ext cx="134597" cy="134597"/>
            </a:xfrm>
            <a:custGeom>
              <a:avLst/>
              <a:gdLst>
                <a:gd name="connsiteX0" fmla="*/ 127006 w 134597"/>
                <a:gd name="connsiteY0" fmla="*/ 98574 h 134597"/>
                <a:gd name="connsiteX1" fmla="*/ 98574 w 134597"/>
                <a:gd name="connsiteY1" fmla="*/ 7592 h 134597"/>
                <a:gd name="connsiteX2" fmla="*/ 7592 w 134597"/>
                <a:gd name="connsiteY2" fmla="*/ 36024 h 134597"/>
                <a:gd name="connsiteX3" fmla="*/ 36024 w 134597"/>
                <a:gd name="connsiteY3" fmla="*/ 127006 h 134597"/>
                <a:gd name="connsiteX4" fmla="*/ 127006 w 134597"/>
                <a:gd name="connsiteY4" fmla="*/ 98574 h 13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97" h="134597">
                  <a:moveTo>
                    <a:pt x="127006" y="98574"/>
                  </a:moveTo>
                  <a:cubicBezTo>
                    <a:pt x="144065" y="65719"/>
                    <a:pt x="131429" y="24651"/>
                    <a:pt x="98574" y="7592"/>
                  </a:cubicBezTo>
                  <a:cubicBezTo>
                    <a:pt x="65719" y="-9468"/>
                    <a:pt x="24651" y="3169"/>
                    <a:pt x="7592" y="36024"/>
                  </a:cubicBezTo>
                  <a:cubicBezTo>
                    <a:pt x="-9468" y="68878"/>
                    <a:pt x="3169" y="109947"/>
                    <a:pt x="36024" y="127006"/>
                  </a:cubicBezTo>
                  <a:cubicBezTo>
                    <a:pt x="68879" y="144065"/>
                    <a:pt x="109947" y="131428"/>
                    <a:pt x="127006" y="98574"/>
                  </a:cubicBezTo>
                  <a:close/>
                </a:path>
              </a:pathLst>
            </a:custGeom>
            <a:grpFill/>
            <a:ln w="63120" cap="flat">
              <a:noFill/>
              <a:prstDash val="solid"/>
              <a:miter/>
            </a:ln>
          </p:spPr>
          <p:txBody>
            <a:bodyPr rtlCol="0" anchor="ctr"/>
            <a:lstStyle/>
            <a:p>
              <a:endParaRPr lang="en-GB"/>
            </a:p>
          </p:txBody>
        </p:sp>
        <p:sp>
          <p:nvSpPr>
            <p:cNvPr id="1752" name="Freeform: Shape 1751">
              <a:extLst>
                <a:ext uri="{FF2B5EF4-FFF2-40B4-BE49-F238E27FC236}">
                  <a16:creationId xmlns:a16="http://schemas.microsoft.com/office/drawing/2014/main" id="{68080D2B-B488-4643-B407-08081F3F6101}"/>
                </a:ext>
              </a:extLst>
            </p:cNvPr>
            <p:cNvSpPr/>
            <p:nvPr/>
          </p:nvSpPr>
          <p:spPr>
            <a:xfrm>
              <a:off x="11466072" y="3305376"/>
              <a:ext cx="245518" cy="245518"/>
            </a:xfrm>
            <a:custGeom>
              <a:avLst/>
              <a:gdLst>
                <a:gd name="connsiteX0" fmla="*/ 231432 w 245518"/>
                <a:gd name="connsiteY0" fmla="*/ 179623 h 245518"/>
                <a:gd name="connsiteX1" fmla="*/ 179623 w 245518"/>
                <a:gd name="connsiteY1" fmla="*/ 14086 h 245518"/>
                <a:gd name="connsiteX2" fmla="*/ 14086 w 245518"/>
                <a:gd name="connsiteY2" fmla="*/ 65896 h 245518"/>
                <a:gd name="connsiteX3" fmla="*/ 65896 w 245518"/>
                <a:gd name="connsiteY3" fmla="*/ 231432 h 245518"/>
                <a:gd name="connsiteX4" fmla="*/ 231432 w 245518"/>
                <a:gd name="connsiteY4" fmla="*/ 179623 h 2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18" h="245518">
                  <a:moveTo>
                    <a:pt x="231432" y="179623"/>
                  </a:moveTo>
                  <a:cubicBezTo>
                    <a:pt x="263024" y="119600"/>
                    <a:pt x="239646" y="45677"/>
                    <a:pt x="179623" y="14086"/>
                  </a:cubicBezTo>
                  <a:cubicBezTo>
                    <a:pt x="119600" y="-17505"/>
                    <a:pt x="45677" y="5872"/>
                    <a:pt x="14086" y="65896"/>
                  </a:cubicBezTo>
                  <a:cubicBezTo>
                    <a:pt x="-17505" y="125918"/>
                    <a:pt x="5872" y="199841"/>
                    <a:pt x="65896" y="231432"/>
                  </a:cubicBezTo>
                  <a:cubicBezTo>
                    <a:pt x="125918" y="263024"/>
                    <a:pt x="199841" y="239646"/>
                    <a:pt x="231432" y="179623"/>
                  </a:cubicBezTo>
                  <a:close/>
                </a:path>
              </a:pathLst>
            </a:custGeom>
            <a:grpFill/>
            <a:ln w="63120" cap="flat">
              <a:noFill/>
              <a:prstDash val="solid"/>
              <a:miter/>
            </a:ln>
          </p:spPr>
          <p:txBody>
            <a:bodyPr rtlCol="0" anchor="ctr"/>
            <a:lstStyle/>
            <a:p>
              <a:endParaRPr lang="en-GB"/>
            </a:p>
          </p:txBody>
        </p:sp>
      </p:grpSp>
      <p:grpSp>
        <p:nvGrpSpPr>
          <p:cNvPr id="1609" name="Graphic 2">
            <a:extLst>
              <a:ext uri="{FF2B5EF4-FFF2-40B4-BE49-F238E27FC236}">
                <a16:creationId xmlns:a16="http://schemas.microsoft.com/office/drawing/2014/main" id="{922D9979-1109-4661-9341-D6A9500FD63E}"/>
              </a:ext>
            </a:extLst>
          </p:cNvPr>
          <p:cNvGrpSpPr/>
          <p:nvPr/>
        </p:nvGrpSpPr>
        <p:grpSpPr>
          <a:xfrm>
            <a:off x="9712322" y="-544123"/>
            <a:ext cx="2603735" cy="4595235"/>
            <a:chOff x="9712322" y="-544123"/>
            <a:chExt cx="2603735" cy="4595235"/>
          </a:xfrm>
          <a:solidFill>
            <a:schemeClr val="accent2"/>
          </a:solidFill>
        </p:grpSpPr>
        <p:grpSp>
          <p:nvGrpSpPr>
            <p:cNvPr id="1696" name="Graphic 2">
              <a:extLst>
                <a:ext uri="{FF2B5EF4-FFF2-40B4-BE49-F238E27FC236}">
                  <a16:creationId xmlns:a16="http://schemas.microsoft.com/office/drawing/2014/main" id="{D61C7949-3076-4961-96E0-F78006AD871B}"/>
                </a:ext>
              </a:extLst>
            </p:cNvPr>
            <p:cNvGrpSpPr/>
            <p:nvPr/>
          </p:nvGrpSpPr>
          <p:grpSpPr>
            <a:xfrm>
              <a:off x="9712322" y="-544123"/>
              <a:ext cx="2603735" cy="4595235"/>
              <a:chOff x="9712322" y="-544123"/>
              <a:chExt cx="2603735" cy="4595235"/>
            </a:xfrm>
            <a:grpFill/>
          </p:grpSpPr>
          <p:grpSp>
            <p:nvGrpSpPr>
              <p:cNvPr id="1721" name="Graphic 2">
                <a:extLst>
                  <a:ext uri="{FF2B5EF4-FFF2-40B4-BE49-F238E27FC236}">
                    <a16:creationId xmlns:a16="http://schemas.microsoft.com/office/drawing/2014/main" id="{71EFE3A1-BD7C-44E2-B971-AEB4E32038FE}"/>
                  </a:ext>
                </a:extLst>
              </p:cNvPr>
              <p:cNvGrpSpPr/>
              <p:nvPr/>
            </p:nvGrpSpPr>
            <p:grpSpPr>
              <a:xfrm>
                <a:off x="9712322" y="-544123"/>
                <a:ext cx="2603735" cy="4595235"/>
                <a:chOff x="9712322" y="-544123"/>
                <a:chExt cx="2603735" cy="4595235"/>
              </a:xfrm>
              <a:grpFill/>
            </p:grpSpPr>
            <p:sp>
              <p:nvSpPr>
                <p:cNvPr id="1736" name="Freeform: Shape 1735">
                  <a:extLst>
                    <a:ext uri="{FF2B5EF4-FFF2-40B4-BE49-F238E27FC236}">
                      <a16:creationId xmlns:a16="http://schemas.microsoft.com/office/drawing/2014/main" id="{6F90D150-F4FE-4142-B0C7-B068B5CA7BC7}"/>
                    </a:ext>
                  </a:extLst>
                </p:cNvPr>
                <p:cNvSpPr/>
                <p:nvPr/>
              </p:nvSpPr>
              <p:spPr>
                <a:xfrm>
                  <a:off x="10432080" y="-544123"/>
                  <a:ext cx="1484246" cy="4434121"/>
                </a:xfrm>
                <a:custGeom>
                  <a:avLst/>
                  <a:gdLst>
                    <a:gd name="connsiteX0" fmla="*/ 504711 w 1484246"/>
                    <a:gd name="connsiteY0" fmla="*/ 4432226 h 4434121"/>
                    <a:gd name="connsiteX1" fmla="*/ 508503 w 1484246"/>
                    <a:gd name="connsiteY1" fmla="*/ 4417062 h 4434121"/>
                    <a:gd name="connsiteX2" fmla="*/ 517980 w 1484246"/>
                    <a:gd name="connsiteY2" fmla="*/ 4372835 h 4434121"/>
                    <a:gd name="connsiteX3" fmla="*/ 513557 w 1484246"/>
                    <a:gd name="connsiteY3" fmla="*/ 4203507 h 4434121"/>
                    <a:gd name="connsiteX4" fmla="*/ 432684 w 1484246"/>
                    <a:gd name="connsiteY4" fmla="*/ 3951410 h 4434121"/>
                    <a:gd name="connsiteX5" fmla="*/ 277888 w 1484246"/>
                    <a:gd name="connsiteY5" fmla="*/ 3641818 h 4434121"/>
                    <a:gd name="connsiteX6" fmla="*/ 92132 w 1484246"/>
                    <a:gd name="connsiteY6" fmla="*/ 3273466 h 4434121"/>
                    <a:gd name="connsiteX7" fmla="*/ 19473 w 1484246"/>
                    <a:gd name="connsiteY7" fmla="*/ 3058647 h 4434121"/>
                    <a:gd name="connsiteX8" fmla="*/ 6836 w 1484246"/>
                    <a:gd name="connsiteY8" fmla="*/ 2821082 h 4434121"/>
                    <a:gd name="connsiteX9" fmla="*/ 43482 w 1484246"/>
                    <a:gd name="connsiteY9" fmla="*/ 2704195 h 4434121"/>
                    <a:gd name="connsiteX10" fmla="*/ 112982 w 1484246"/>
                    <a:gd name="connsiteY10" fmla="*/ 2600576 h 4434121"/>
                    <a:gd name="connsiteX11" fmla="*/ 304424 w 1484246"/>
                    <a:gd name="connsiteY11" fmla="*/ 2440094 h 4434121"/>
                    <a:gd name="connsiteX12" fmla="*/ 754281 w 1484246"/>
                    <a:gd name="connsiteY12" fmla="*/ 2205688 h 4434121"/>
                    <a:gd name="connsiteX13" fmla="*/ 1195292 w 1484246"/>
                    <a:gd name="connsiteY13" fmla="*/ 1963700 h 4434121"/>
                    <a:gd name="connsiteX14" fmla="*/ 1366515 w 1484246"/>
                    <a:gd name="connsiteY14" fmla="*/ 1795636 h 4434121"/>
                    <a:gd name="connsiteX15" fmla="*/ 1417693 w 1484246"/>
                    <a:gd name="connsiteY15" fmla="*/ 1692649 h 4434121"/>
                    <a:gd name="connsiteX16" fmla="*/ 1439175 w 1484246"/>
                    <a:gd name="connsiteY16" fmla="*/ 1578921 h 4434121"/>
                    <a:gd name="connsiteX17" fmla="*/ 1302070 w 1484246"/>
                    <a:gd name="connsiteY17" fmla="*/ 1162551 h 4434121"/>
                    <a:gd name="connsiteX18" fmla="*/ 1081564 w 1484246"/>
                    <a:gd name="connsiteY18" fmla="*/ 815681 h 4434121"/>
                    <a:gd name="connsiteX19" fmla="*/ 933086 w 1484246"/>
                    <a:gd name="connsiteY19" fmla="*/ 498507 h 4434121"/>
                    <a:gd name="connsiteX20" fmla="*/ 879381 w 1484246"/>
                    <a:gd name="connsiteY20" fmla="*/ 233774 h 4434121"/>
                    <a:gd name="connsiteX21" fmla="*/ 881909 w 1484246"/>
                    <a:gd name="connsiteY21" fmla="*/ 60655 h 4434121"/>
                    <a:gd name="connsiteX22" fmla="*/ 888859 w 1484246"/>
                    <a:gd name="connsiteY22" fmla="*/ 0 h 4434121"/>
                    <a:gd name="connsiteX23" fmla="*/ 893281 w 1484246"/>
                    <a:gd name="connsiteY23" fmla="*/ 0 h 4434121"/>
                    <a:gd name="connsiteX24" fmla="*/ 889491 w 1484246"/>
                    <a:gd name="connsiteY24" fmla="*/ 61287 h 4434121"/>
                    <a:gd name="connsiteX25" fmla="*/ 895809 w 1484246"/>
                    <a:gd name="connsiteY25" fmla="*/ 232510 h 4434121"/>
                    <a:gd name="connsiteX26" fmla="*/ 957096 w 1484246"/>
                    <a:gd name="connsiteY26" fmla="*/ 490293 h 4434121"/>
                    <a:gd name="connsiteX27" fmla="*/ 1111892 w 1484246"/>
                    <a:gd name="connsiteY27" fmla="*/ 797358 h 4434121"/>
                    <a:gd name="connsiteX28" fmla="*/ 1338716 w 1484246"/>
                    <a:gd name="connsiteY28" fmla="*/ 1140437 h 4434121"/>
                    <a:gd name="connsiteX29" fmla="*/ 1442966 w 1484246"/>
                    <a:gd name="connsiteY29" fmla="*/ 1343252 h 4434121"/>
                    <a:gd name="connsiteX30" fmla="*/ 1482771 w 1484246"/>
                    <a:gd name="connsiteY30" fmla="*/ 1582080 h 4434121"/>
                    <a:gd name="connsiteX31" fmla="*/ 1458762 w 1484246"/>
                    <a:gd name="connsiteY31" fmla="*/ 1704022 h 4434121"/>
                    <a:gd name="connsiteX32" fmla="*/ 1400634 w 1484246"/>
                    <a:gd name="connsiteY32" fmla="*/ 1818381 h 4434121"/>
                    <a:gd name="connsiteX33" fmla="*/ 1217406 w 1484246"/>
                    <a:gd name="connsiteY33" fmla="*/ 1994028 h 4434121"/>
                    <a:gd name="connsiteX34" fmla="*/ 764390 w 1484246"/>
                    <a:gd name="connsiteY34" fmla="*/ 2226538 h 4434121"/>
                    <a:gd name="connsiteX35" fmla="*/ 312006 w 1484246"/>
                    <a:gd name="connsiteY35" fmla="*/ 2451466 h 4434121"/>
                    <a:gd name="connsiteX36" fmla="*/ 30214 w 1484246"/>
                    <a:gd name="connsiteY36" fmla="*/ 2824241 h 4434121"/>
                    <a:gd name="connsiteX37" fmla="*/ 50432 w 1484246"/>
                    <a:gd name="connsiteY37" fmla="*/ 3051065 h 4434121"/>
                    <a:gd name="connsiteX38" fmla="*/ 126251 w 1484246"/>
                    <a:gd name="connsiteY38" fmla="*/ 3258934 h 4434121"/>
                    <a:gd name="connsiteX39" fmla="*/ 309479 w 1484246"/>
                    <a:gd name="connsiteY39" fmla="*/ 3625390 h 4434121"/>
                    <a:gd name="connsiteX40" fmla="*/ 458589 w 1484246"/>
                    <a:gd name="connsiteY40" fmla="*/ 3940669 h 4434121"/>
                    <a:gd name="connsiteX41" fmla="*/ 531248 w 1484246"/>
                    <a:gd name="connsiteY41" fmla="*/ 4200979 h 4434121"/>
                    <a:gd name="connsiteX42" fmla="*/ 526194 w 1484246"/>
                    <a:gd name="connsiteY42" fmla="*/ 4374730 h 4434121"/>
                    <a:gd name="connsiteX43" fmla="*/ 514189 w 1484246"/>
                    <a:gd name="connsiteY43" fmla="*/ 4418958 h 4434121"/>
                    <a:gd name="connsiteX44" fmla="*/ 509766 w 1484246"/>
                    <a:gd name="connsiteY44" fmla="*/ 4434121 h 4434121"/>
                    <a:gd name="connsiteX45" fmla="*/ 505975 w 1484246"/>
                    <a:gd name="connsiteY45" fmla="*/ 4432858 h 443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84246" h="4434121">
                      <a:moveTo>
                        <a:pt x="504711" y="4432226"/>
                      </a:moveTo>
                      <a:lnTo>
                        <a:pt x="508503" y="4417062"/>
                      </a:lnTo>
                      <a:cubicBezTo>
                        <a:pt x="510398" y="4406953"/>
                        <a:pt x="516084" y="4392421"/>
                        <a:pt x="517980" y="4372835"/>
                      </a:cubicBezTo>
                      <a:cubicBezTo>
                        <a:pt x="524930" y="4334294"/>
                        <a:pt x="526194" y="4275534"/>
                        <a:pt x="513557" y="4203507"/>
                      </a:cubicBezTo>
                      <a:cubicBezTo>
                        <a:pt x="500921" y="4131479"/>
                        <a:pt x="474384" y="4045551"/>
                        <a:pt x="432684" y="3951410"/>
                      </a:cubicBezTo>
                      <a:cubicBezTo>
                        <a:pt x="391615" y="3857268"/>
                        <a:pt x="337911" y="3753650"/>
                        <a:pt x="277888" y="3641818"/>
                      </a:cubicBezTo>
                      <a:cubicBezTo>
                        <a:pt x="217864" y="3529353"/>
                        <a:pt x="149628" y="3408676"/>
                        <a:pt x="92132" y="3273466"/>
                      </a:cubicBezTo>
                      <a:cubicBezTo>
                        <a:pt x="63068" y="3205861"/>
                        <a:pt x="36532" y="3134465"/>
                        <a:pt x="19473" y="3058647"/>
                      </a:cubicBezTo>
                      <a:cubicBezTo>
                        <a:pt x="1782" y="2982828"/>
                        <a:pt x="-7064" y="2901955"/>
                        <a:pt x="6836" y="2821082"/>
                      </a:cubicBezTo>
                      <a:cubicBezTo>
                        <a:pt x="11891" y="2780645"/>
                        <a:pt x="27055" y="2740840"/>
                        <a:pt x="43482" y="2704195"/>
                      </a:cubicBezTo>
                      <a:cubicBezTo>
                        <a:pt x="63068" y="2667549"/>
                        <a:pt x="85182" y="2631535"/>
                        <a:pt x="112982" y="2600576"/>
                      </a:cubicBezTo>
                      <a:cubicBezTo>
                        <a:pt x="166687" y="2537394"/>
                        <a:pt x="233660" y="2485585"/>
                        <a:pt x="304424" y="2440094"/>
                      </a:cubicBezTo>
                      <a:cubicBezTo>
                        <a:pt x="445952" y="2349111"/>
                        <a:pt x="601380" y="2278979"/>
                        <a:pt x="754281" y="2205688"/>
                      </a:cubicBezTo>
                      <a:cubicBezTo>
                        <a:pt x="907182" y="2133028"/>
                        <a:pt x="1061346" y="2060369"/>
                        <a:pt x="1195292" y="1963700"/>
                      </a:cubicBezTo>
                      <a:cubicBezTo>
                        <a:pt x="1261633" y="1915682"/>
                        <a:pt x="1322920" y="1860714"/>
                        <a:pt x="1366515" y="1795636"/>
                      </a:cubicBezTo>
                      <a:cubicBezTo>
                        <a:pt x="1389261" y="1764045"/>
                        <a:pt x="1405689" y="1727399"/>
                        <a:pt x="1417693" y="1692649"/>
                      </a:cubicBezTo>
                      <a:cubicBezTo>
                        <a:pt x="1429066" y="1652844"/>
                        <a:pt x="1437912" y="1617462"/>
                        <a:pt x="1439175" y="1578921"/>
                      </a:cubicBezTo>
                      <a:cubicBezTo>
                        <a:pt x="1449284" y="1425389"/>
                        <a:pt x="1375361" y="1285124"/>
                        <a:pt x="1302070" y="1162551"/>
                      </a:cubicBezTo>
                      <a:cubicBezTo>
                        <a:pt x="1225620" y="1039978"/>
                        <a:pt x="1146010" y="926250"/>
                        <a:pt x="1081564" y="815681"/>
                      </a:cubicBezTo>
                      <a:cubicBezTo>
                        <a:pt x="1016487" y="705113"/>
                        <a:pt x="965309" y="598335"/>
                        <a:pt x="933086" y="498507"/>
                      </a:cubicBezTo>
                      <a:cubicBezTo>
                        <a:pt x="900232" y="399311"/>
                        <a:pt x="883804" y="308961"/>
                        <a:pt x="879381" y="233774"/>
                      </a:cubicBezTo>
                      <a:cubicBezTo>
                        <a:pt x="874959" y="159219"/>
                        <a:pt x="878118" y="100460"/>
                        <a:pt x="881909" y="60655"/>
                      </a:cubicBezTo>
                      <a:cubicBezTo>
                        <a:pt x="886331" y="20850"/>
                        <a:pt x="888859" y="0"/>
                        <a:pt x="888859" y="0"/>
                      </a:cubicBezTo>
                      <a:lnTo>
                        <a:pt x="893281" y="0"/>
                      </a:lnTo>
                      <a:cubicBezTo>
                        <a:pt x="893281" y="0"/>
                        <a:pt x="892018" y="21482"/>
                        <a:pt x="889491" y="61287"/>
                      </a:cubicBezTo>
                      <a:cubicBezTo>
                        <a:pt x="887595" y="101091"/>
                        <a:pt x="887595" y="159219"/>
                        <a:pt x="895809" y="232510"/>
                      </a:cubicBezTo>
                      <a:cubicBezTo>
                        <a:pt x="904022" y="305801"/>
                        <a:pt x="921082" y="394256"/>
                        <a:pt x="957096" y="490293"/>
                      </a:cubicBezTo>
                      <a:cubicBezTo>
                        <a:pt x="991845" y="586962"/>
                        <a:pt x="1044287" y="689949"/>
                        <a:pt x="1111892" y="797358"/>
                      </a:cubicBezTo>
                      <a:cubicBezTo>
                        <a:pt x="1178865" y="904768"/>
                        <a:pt x="1261001" y="1015337"/>
                        <a:pt x="1338716" y="1140437"/>
                      </a:cubicBezTo>
                      <a:cubicBezTo>
                        <a:pt x="1377257" y="1202988"/>
                        <a:pt x="1414534" y="1269961"/>
                        <a:pt x="1442966" y="1343252"/>
                      </a:cubicBezTo>
                      <a:cubicBezTo>
                        <a:pt x="1471398" y="1416543"/>
                        <a:pt x="1489721" y="1498048"/>
                        <a:pt x="1482771" y="1582080"/>
                      </a:cubicBezTo>
                      <a:cubicBezTo>
                        <a:pt x="1480875" y="1623781"/>
                        <a:pt x="1470134" y="1666744"/>
                        <a:pt x="1458762" y="1704022"/>
                      </a:cubicBezTo>
                      <a:cubicBezTo>
                        <a:pt x="1444230" y="1745722"/>
                        <a:pt x="1425907" y="1783631"/>
                        <a:pt x="1400634" y="1818381"/>
                      </a:cubicBezTo>
                      <a:cubicBezTo>
                        <a:pt x="1351984" y="1888514"/>
                        <a:pt x="1286906" y="1946009"/>
                        <a:pt x="1217406" y="1994028"/>
                      </a:cubicBezTo>
                      <a:cubicBezTo>
                        <a:pt x="1076510" y="2089433"/>
                        <a:pt x="919818" y="2157669"/>
                        <a:pt x="764390" y="2226538"/>
                      </a:cubicBezTo>
                      <a:cubicBezTo>
                        <a:pt x="608962" y="2294775"/>
                        <a:pt x="452271" y="2361748"/>
                        <a:pt x="312006" y="2451466"/>
                      </a:cubicBezTo>
                      <a:cubicBezTo>
                        <a:pt x="174269" y="2539921"/>
                        <a:pt x="46009" y="2664390"/>
                        <a:pt x="30214" y="2824241"/>
                      </a:cubicBezTo>
                      <a:cubicBezTo>
                        <a:pt x="20105" y="2901323"/>
                        <a:pt x="30845" y="2978405"/>
                        <a:pt x="50432" y="3051065"/>
                      </a:cubicBezTo>
                      <a:cubicBezTo>
                        <a:pt x="70018" y="3123724"/>
                        <a:pt x="97187" y="3193225"/>
                        <a:pt x="126251" y="3258934"/>
                      </a:cubicBezTo>
                      <a:cubicBezTo>
                        <a:pt x="185642" y="3390984"/>
                        <a:pt x="251351" y="3512294"/>
                        <a:pt x="309479" y="3625390"/>
                      </a:cubicBezTo>
                      <a:cubicBezTo>
                        <a:pt x="368238" y="3738486"/>
                        <a:pt x="421311" y="3843369"/>
                        <a:pt x="458589" y="3940669"/>
                      </a:cubicBezTo>
                      <a:cubicBezTo>
                        <a:pt x="496498" y="4037338"/>
                        <a:pt x="523034" y="4125792"/>
                        <a:pt x="531248" y="4200979"/>
                      </a:cubicBezTo>
                      <a:cubicBezTo>
                        <a:pt x="540094" y="4275534"/>
                        <a:pt x="535671" y="4335558"/>
                        <a:pt x="526194" y="4374730"/>
                      </a:cubicBezTo>
                      <a:cubicBezTo>
                        <a:pt x="523034" y="4394948"/>
                        <a:pt x="516716" y="4408849"/>
                        <a:pt x="514189" y="4418958"/>
                      </a:cubicBezTo>
                      <a:lnTo>
                        <a:pt x="509766" y="4434121"/>
                      </a:lnTo>
                      <a:lnTo>
                        <a:pt x="505975" y="4432858"/>
                      </a:lnTo>
                      <a:close/>
                    </a:path>
                  </a:pathLst>
                </a:custGeom>
                <a:grpFill/>
                <a:ln w="63120" cap="flat">
                  <a:noFill/>
                  <a:prstDash val="solid"/>
                  <a:miter/>
                </a:ln>
              </p:spPr>
              <p:txBody>
                <a:bodyPr rtlCol="0" anchor="ctr"/>
                <a:lstStyle/>
                <a:p>
                  <a:endParaRPr lang="en-GB"/>
                </a:p>
              </p:txBody>
            </p:sp>
            <p:sp>
              <p:nvSpPr>
                <p:cNvPr id="1737" name="Freeform: Shape 1736">
                  <a:extLst>
                    <a:ext uri="{FF2B5EF4-FFF2-40B4-BE49-F238E27FC236}">
                      <a16:creationId xmlns:a16="http://schemas.microsoft.com/office/drawing/2014/main" id="{91D4FE99-778E-457F-80C1-70141C4C904B}"/>
                    </a:ext>
                  </a:extLst>
                </p:cNvPr>
                <p:cNvSpPr/>
                <p:nvPr/>
              </p:nvSpPr>
              <p:spPr>
                <a:xfrm>
                  <a:off x="9712322" y="-211153"/>
                  <a:ext cx="2603735" cy="4262265"/>
                </a:xfrm>
                <a:custGeom>
                  <a:avLst/>
                  <a:gdLst>
                    <a:gd name="connsiteX0" fmla="*/ 2602472 w 2603735"/>
                    <a:gd name="connsiteY0" fmla="*/ 0 h 4262265"/>
                    <a:gd name="connsiteX1" fmla="*/ 2578462 w 2603735"/>
                    <a:gd name="connsiteY1" fmla="*/ 62550 h 4262265"/>
                    <a:gd name="connsiteX2" fmla="*/ 2479266 w 2603735"/>
                    <a:gd name="connsiteY2" fmla="*/ 224297 h 4262265"/>
                    <a:gd name="connsiteX3" fmla="*/ 2256866 w 2603735"/>
                    <a:gd name="connsiteY3" fmla="*/ 417002 h 4262265"/>
                    <a:gd name="connsiteX4" fmla="*/ 1913787 w 2603735"/>
                    <a:gd name="connsiteY4" fmla="*/ 585066 h 4262265"/>
                    <a:gd name="connsiteX5" fmla="*/ 1499943 w 2603735"/>
                    <a:gd name="connsiteY5" fmla="*/ 760713 h 4262265"/>
                    <a:gd name="connsiteX6" fmla="*/ 1303447 w 2603735"/>
                    <a:gd name="connsiteY6" fmla="*/ 900977 h 4262265"/>
                    <a:gd name="connsiteX7" fmla="*/ 1196038 w 2603735"/>
                    <a:gd name="connsiteY7" fmla="*/ 1121483 h 4262265"/>
                    <a:gd name="connsiteX8" fmla="*/ 1221942 w 2603735"/>
                    <a:gd name="connsiteY8" fmla="*/ 1378002 h 4262265"/>
                    <a:gd name="connsiteX9" fmla="*/ 1321138 w 2603735"/>
                    <a:gd name="connsiteY9" fmla="*/ 1628835 h 4262265"/>
                    <a:gd name="connsiteX10" fmla="*/ 1576394 w 2603735"/>
                    <a:gd name="connsiteY10" fmla="*/ 2122919 h 4262265"/>
                    <a:gd name="connsiteX11" fmla="*/ 1681908 w 2603735"/>
                    <a:gd name="connsiteY11" fmla="*/ 2384493 h 4262265"/>
                    <a:gd name="connsiteX12" fmla="*/ 1708445 w 2603735"/>
                    <a:gd name="connsiteY12" fmla="*/ 2666917 h 4262265"/>
                    <a:gd name="connsiteX13" fmla="*/ 1580185 w 2603735"/>
                    <a:gd name="connsiteY13" fmla="*/ 2916487 h 4262265"/>
                    <a:gd name="connsiteX14" fmla="*/ 1359679 w 2603735"/>
                    <a:gd name="connsiteY14" fmla="*/ 3075074 h 4262265"/>
                    <a:gd name="connsiteX15" fmla="*/ 902241 w 2603735"/>
                    <a:gd name="connsiteY15" fmla="*/ 3287997 h 4262265"/>
                    <a:gd name="connsiteX16" fmla="*/ 514934 w 2603735"/>
                    <a:gd name="connsiteY16" fmla="*/ 3512294 h 4262265"/>
                    <a:gd name="connsiteX17" fmla="*/ 245146 w 2603735"/>
                    <a:gd name="connsiteY17" fmla="*/ 3775132 h 4262265"/>
                    <a:gd name="connsiteX18" fmla="*/ 92878 w 2603735"/>
                    <a:gd name="connsiteY18" fmla="*/ 4023437 h 4262265"/>
                    <a:gd name="connsiteX19" fmla="*/ 23378 w 2603735"/>
                    <a:gd name="connsiteY19" fmla="*/ 4198452 h 4262265"/>
                    <a:gd name="connsiteX20" fmla="*/ 3791 w 2603735"/>
                    <a:gd name="connsiteY20" fmla="*/ 4262266 h 4262265"/>
                    <a:gd name="connsiteX21" fmla="*/ 0 w 2603735"/>
                    <a:gd name="connsiteY21" fmla="*/ 4261002 h 4262265"/>
                    <a:gd name="connsiteX22" fmla="*/ 17691 w 2603735"/>
                    <a:gd name="connsiteY22" fmla="*/ 4196557 h 4262265"/>
                    <a:gd name="connsiteX23" fmla="*/ 81505 w 2603735"/>
                    <a:gd name="connsiteY23" fmla="*/ 4017751 h 4262265"/>
                    <a:gd name="connsiteX24" fmla="*/ 228719 w 2603735"/>
                    <a:gd name="connsiteY24" fmla="*/ 3761863 h 4262265"/>
                    <a:gd name="connsiteX25" fmla="*/ 498507 w 2603735"/>
                    <a:gd name="connsiteY25" fmla="*/ 3489549 h 4262265"/>
                    <a:gd name="connsiteX26" fmla="*/ 887077 w 2603735"/>
                    <a:gd name="connsiteY26" fmla="*/ 3255143 h 4262265"/>
                    <a:gd name="connsiteX27" fmla="*/ 1340093 w 2603735"/>
                    <a:gd name="connsiteY27" fmla="*/ 3037796 h 4262265"/>
                    <a:gd name="connsiteX28" fmla="*/ 1550489 w 2603735"/>
                    <a:gd name="connsiteY28" fmla="*/ 2887423 h 4262265"/>
                    <a:gd name="connsiteX29" fmla="*/ 1667376 w 2603735"/>
                    <a:gd name="connsiteY29" fmla="*/ 2660599 h 4262265"/>
                    <a:gd name="connsiteX30" fmla="*/ 1643367 w 2603735"/>
                    <a:gd name="connsiteY30" fmla="*/ 2395866 h 4262265"/>
                    <a:gd name="connsiteX31" fmla="*/ 1543539 w 2603735"/>
                    <a:gd name="connsiteY31" fmla="*/ 2139347 h 4262265"/>
                    <a:gd name="connsiteX32" fmla="*/ 1293970 w 2603735"/>
                    <a:gd name="connsiteY32" fmla="*/ 1642735 h 4262265"/>
                    <a:gd name="connsiteX33" fmla="*/ 1195406 w 2603735"/>
                    <a:gd name="connsiteY33" fmla="*/ 1386216 h 4262265"/>
                    <a:gd name="connsiteX34" fmla="*/ 1171397 w 2603735"/>
                    <a:gd name="connsiteY34" fmla="*/ 1117060 h 4262265"/>
                    <a:gd name="connsiteX35" fmla="*/ 1185928 w 2603735"/>
                    <a:gd name="connsiteY35" fmla="*/ 1052614 h 4262265"/>
                    <a:gd name="connsiteX36" fmla="*/ 1211201 w 2603735"/>
                    <a:gd name="connsiteY36" fmla="*/ 990696 h 4262265"/>
                    <a:gd name="connsiteX37" fmla="*/ 1287651 w 2603735"/>
                    <a:gd name="connsiteY37" fmla="*/ 885181 h 4262265"/>
                    <a:gd name="connsiteX38" fmla="*/ 1491730 w 2603735"/>
                    <a:gd name="connsiteY38" fmla="*/ 742390 h 4262265"/>
                    <a:gd name="connsiteX39" fmla="*/ 1909996 w 2603735"/>
                    <a:gd name="connsiteY39" fmla="*/ 570535 h 4262265"/>
                    <a:gd name="connsiteX40" fmla="*/ 2253074 w 2603735"/>
                    <a:gd name="connsiteY40" fmla="*/ 408157 h 4262265"/>
                    <a:gd name="connsiteX41" fmla="*/ 2475476 w 2603735"/>
                    <a:gd name="connsiteY41" fmla="*/ 220506 h 4262265"/>
                    <a:gd name="connsiteX42" fmla="*/ 2575303 w 2603735"/>
                    <a:gd name="connsiteY42" fmla="*/ 61918 h 4262265"/>
                    <a:gd name="connsiteX43" fmla="*/ 2599944 w 2603735"/>
                    <a:gd name="connsiteY43" fmla="*/ 0 h 4262265"/>
                    <a:gd name="connsiteX44" fmla="*/ 2603735 w 2603735"/>
                    <a:gd name="connsiteY44" fmla="*/ 1264 h 42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03735" h="4262265">
                      <a:moveTo>
                        <a:pt x="2602472" y="0"/>
                      </a:moveTo>
                      <a:cubicBezTo>
                        <a:pt x="2602472" y="0"/>
                        <a:pt x="2594258" y="21482"/>
                        <a:pt x="2578462" y="62550"/>
                      </a:cubicBezTo>
                      <a:cubicBezTo>
                        <a:pt x="2559508" y="102355"/>
                        <a:pt x="2531076" y="160483"/>
                        <a:pt x="2479266" y="224297"/>
                      </a:cubicBezTo>
                      <a:cubicBezTo>
                        <a:pt x="2427457" y="288111"/>
                        <a:pt x="2352902" y="355715"/>
                        <a:pt x="2256866" y="417002"/>
                      </a:cubicBezTo>
                      <a:cubicBezTo>
                        <a:pt x="2160197" y="478289"/>
                        <a:pt x="2043310" y="532625"/>
                        <a:pt x="1913787" y="585066"/>
                      </a:cubicBezTo>
                      <a:cubicBezTo>
                        <a:pt x="1784895" y="638139"/>
                        <a:pt x="1640840" y="687421"/>
                        <a:pt x="1499943" y="760713"/>
                      </a:cubicBezTo>
                      <a:cubicBezTo>
                        <a:pt x="1429811" y="797990"/>
                        <a:pt x="1360311" y="841586"/>
                        <a:pt x="1303447" y="900977"/>
                      </a:cubicBezTo>
                      <a:cubicBezTo>
                        <a:pt x="1246583" y="961000"/>
                        <a:pt x="1206778" y="1035555"/>
                        <a:pt x="1196038" y="1121483"/>
                      </a:cubicBezTo>
                      <a:cubicBezTo>
                        <a:pt x="1183401" y="1204883"/>
                        <a:pt x="1197933" y="1293338"/>
                        <a:pt x="1221942" y="1378002"/>
                      </a:cubicBezTo>
                      <a:cubicBezTo>
                        <a:pt x="1245952" y="1463298"/>
                        <a:pt x="1281965" y="1546698"/>
                        <a:pt x="1321138" y="1628835"/>
                      </a:cubicBezTo>
                      <a:cubicBezTo>
                        <a:pt x="1399484" y="1793740"/>
                        <a:pt x="1494257" y="1954223"/>
                        <a:pt x="1576394" y="2122919"/>
                      </a:cubicBezTo>
                      <a:cubicBezTo>
                        <a:pt x="1616830" y="2207583"/>
                        <a:pt x="1654740" y="2293511"/>
                        <a:pt x="1681908" y="2384493"/>
                      </a:cubicBezTo>
                      <a:cubicBezTo>
                        <a:pt x="1707813" y="2474844"/>
                        <a:pt x="1724240" y="2571512"/>
                        <a:pt x="1708445" y="2666917"/>
                      </a:cubicBezTo>
                      <a:cubicBezTo>
                        <a:pt x="1694544" y="2764218"/>
                        <a:pt x="1645263" y="2849514"/>
                        <a:pt x="1580185" y="2916487"/>
                      </a:cubicBezTo>
                      <a:cubicBezTo>
                        <a:pt x="1514476" y="2983460"/>
                        <a:pt x="1437393" y="3032110"/>
                        <a:pt x="1359679" y="3075074"/>
                      </a:cubicBezTo>
                      <a:cubicBezTo>
                        <a:pt x="1204251" y="3159106"/>
                        <a:pt x="1045664" y="3218497"/>
                        <a:pt x="902241" y="3287997"/>
                      </a:cubicBezTo>
                      <a:cubicBezTo>
                        <a:pt x="758185" y="3355602"/>
                        <a:pt x="626135" y="3429525"/>
                        <a:pt x="514934" y="3512294"/>
                      </a:cubicBezTo>
                      <a:cubicBezTo>
                        <a:pt x="403734" y="3594431"/>
                        <a:pt x="314015" y="3686045"/>
                        <a:pt x="245146" y="3775132"/>
                      </a:cubicBezTo>
                      <a:cubicBezTo>
                        <a:pt x="176910" y="3864851"/>
                        <a:pt x="127628" y="3950778"/>
                        <a:pt x="92878" y="4023437"/>
                      </a:cubicBezTo>
                      <a:cubicBezTo>
                        <a:pt x="58759" y="4096729"/>
                        <a:pt x="36646" y="4157384"/>
                        <a:pt x="23378" y="4198452"/>
                      </a:cubicBezTo>
                      <a:cubicBezTo>
                        <a:pt x="10741" y="4240152"/>
                        <a:pt x="3791" y="4262266"/>
                        <a:pt x="3791" y="4262266"/>
                      </a:cubicBezTo>
                      <a:lnTo>
                        <a:pt x="0" y="4261002"/>
                      </a:lnTo>
                      <a:cubicBezTo>
                        <a:pt x="0" y="4261002"/>
                        <a:pt x="6318" y="4238257"/>
                        <a:pt x="17691" y="4196557"/>
                      </a:cubicBezTo>
                      <a:cubicBezTo>
                        <a:pt x="29696" y="4154224"/>
                        <a:pt x="49282" y="4093570"/>
                        <a:pt x="81505" y="4017751"/>
                      </a:cubicBezTo>
                      <a:cubicBezTo>
                        <a:pt x="114359" y="3943196"/>
                        <a:pt x="159851" y="3853478"/>
                        <a:pt x="228719" y="3761863"/>
                      </a:cubicBezTo>
                      <a:cubicBezTo>
                        <a:pt x="296956" y="3670250"/>
                        <a:pt x="386675" y="3575476"/>
                        <a:pt x="498507" y="3489549"/>
                      </a:cubicBezTo>
                      <a:cubicBezTo>
                        <a:pt x="609708" y="3402989"/>
                        <a:pt x="742390" y="3325907"/>
                        <a:pt x="887077" y="3255143"/>
                      </a:cubicBezTo>
                      <a:cubicBezTo>
                        <a:pt x="1031132" y="3183747"/>
                        <a:pt x="1187824" y="3118669"/>
                        <a:pt x="1340093" y="3037796"/>
                      </a:cubicBezTo>
                      <a:cubicBezTo>
                        <a:pt x="1415280" y="2996096"/>
                        <a:pt x="1489835" y="2948710"/>
                        <a:pt x="1550489" y="2887423"/>
                      </a:cubicBezTo>
                      <a:cubicBezTo>
                        <a:pt x="1610512" y="2826768"/>
                        <a:pt x="1656003" y="2745895"/>
                        <a:pt x="1667376" y="2660599"/>
                      </a:cubicBezTo>
                      <a:cubicBezTo>
                        <a:pt x="1681908" y="2574040"/>
                        <a:pt x="1667376" y="2483689"/>
                        <a:pt x="1643367" y="2395866"/>
                      </a:cubicBezTo>
                      <a:cubicBezTo>
                        <a:pt x="1618726" y="2308043"/>
                        <a:pt x="1582712" y="2222747"/>
                        <a:pt x="1543539" y="2139347"/>
                      </a:cubicBezTo>
                      <a:cubicBezTo>
                        <a:pt x="1465194" y="1971282"/>
                        <a:pt x="1371684" y="1809536"/>
                        <a:pt x="1293970" y="1642735"/>
                      </a:cubicBezTo>
                      <a:cubicBezTo>
                        <a:pt x="1255429" y="1559335"/>
                        <a:pt x="1219415" y="1474039"/>
                        <a:pt x="1195406" y="1386216"/>
                      </a:cubicBezTo>
                      <a:cubicBezTo>
                        <a:pt x="1172029" y="1298393"/>
                        <a:pt x="1156865" y="1207410"/>
                        <a:pt x="1171397" y="1117060"/>
                      </a:cubicBezTo>
                      <a:cubicBezTo>
                        <a:pt x="1173924" y="1093683"/>
                        <a:pt x="1180242" y="1072832"/>
                        <a:pt x="1185928" y="1052614"/>
                      </a:cubicBezTo>
                      <a:cubicBezTo>
                        <a:pt x="1192247" y="1030500"/>
                        <a:pt x="1201724" y="1010282"/>
                        <a:pt x="1211201" y="990696"/>
                      </a:cubicBezTo>
                      <a:cubicBezTo>
                        <a:pt x="1231419" y="950891"/>
                        <a:pt x="1257956" y="916141"/>
                        <a:pt x="1287651" y="885181"/>
                      </a:cubicBezTo>
                      <a:cubicBezTo>
                        <a:pt x="1348306" y="823895"/>
                        <a:pt x="1420334" y="779667"/>
                        <a:pt x="1491730" y="742390"/>
                      </a:cubicBezTo>
                      <a:cubicBezTo>
                        <a:pt x="1635785" y="669730"/>
                        <a:pt x="1780472" y="622344"/>
                        <a:pt x="1909996" y="570535"/>
                      </a:cubicBezTo>
                      <a:cubicBezTo>
                        <a:pt x="2040151" y="519989"/>
                        <a:pt x="2157038" y="467548"/>
                        <a:pt x="2253074" y="408157"/>
                      </a:cubicBezTo>
                      <a:cubicBezTo>
                        <a:pt x="2349111" y="348765"/>
                        <a:pt x="2423666" y="283056"/>
                        <a:pt x="2475476" y="220506"/>
                      </a:cubicBezTo>
                      <a:cubicBezTo>
                        <a:pt x="2527917" y="157955"/>
                        <a:pt x="2556349" y="100460"/>
                        <a:pt x="2575303" y="61918"/>
                      </a:cubicBezTo>
                      <a:cubicBezTo>
                        <a:pt x="2591730" y="21482"/>
                        <a:pt x="2599944" y="0"/>
                        <a:pt x="2599944" y="0"/>
                      </a:cubicBezTo>
                      <a:lnTo>
                        <a:pt x="2603735" y="1264"/>
                      </a:lnTo>
                      <a:close/>
                    </a:path>
                  </a:pathLst>
                </a:custGeom>
                <a:grpFill/>
                <a:ln w="63120" cap="flat">
                  <a:noFill/>
                  <a:prstDash val="solid"/>
                  <a:miter/>
                </a:ln>
              </p:spPr>
              <p:txBody>
                <a:bodyPr rtlCol="0" anchor="ctr"/>
                <a:lstStyle/>
                <a:p>
                  <a:endParaRPr lang="en-GB"/>
                </a:p>
              </p:txBody>
            </p:sp>
          </p:grpSp>
          <p:sp>
            <p:nvSpPr>
              <p:cNvPr id="1722" name="Freeform: Shape 1721">
                <a:extLst>
                  <a:ext uri="{FF2B5EF4-FFF2-40B4-BE49-F238E27FC236}">
                    <a16:creationId xmlns:a16="http://schemas.microsoft.com/office/drawing/2014/main" id="{1820C754-E66C-4C0C-913A-6E908D306FCD}"/>
                  </a:ext>
                </a:extLst>
              </p:cNvPr>
              <p:cNvSpPr/>
              <p:nvPr/>
            </p:nvSpPr>
            <p:spPr>
              <a:xfrm>
                <a:off x="11240066" y="519863"/>
                <a:ext cx="586961" cy="200287"/>
              </a:xfrm>
              <a:custGeom>
                <a:avLst/>
                <a:gdLst>
                  <a:gd name="connsiteX0" fmla="*/ 586962 w 586961"/>
                  <a:gd name="connsiteY0" fmla="*/ 200287 h 200287"/>
                  <a:gd name="connsiteX1" fmla="*/ 493452 w 586961"/>
                  <a:gd name="connsiteY1" fmla="*/ 174383 h 200287"/>
                  <a:gd name="connsiteX2" fmla="*/ 290006 w 586961"/>
                  <a:gd name="connsiteY2" fmla="*/ 109937 h 200287"/>
                  <a:gd name="connsiteX3" fmla="*/ 89718 w 586961"/>
                  <a:gd name="connsiteY3" fmla="*/ 36646 h 200287"/>
                  <a:gd name="connsiteX4" fmla="*/ 0 w 586961"/>
                  <a:gd name="connsiteY4" fmla="*/ 0 h 200287"/>
                  <a:gd name="connsiteX5" fmla="*/ 93509 w 586961"/>
                  <a:gd name="connsiteY5" fmla="*/ 25905 h 200287"/>
                  <a:gd name="connsiteX6" fmla="*/ 296956 w 586961"/>
                  <a:gd name="connsiteY6" fmla="*/ 90350 h 200287"/>
                  <a:gd name="connsiteX7" fmla="*/ 497243 w 586961"/>
                  <a:gd name="connsiteY7" fmla="*/ 163642 h 200287"/>
                  <a:gd name="connsiteX8" fmla="*/ 586962 w 586961"/>
                  <a:gd name="connsiteY8" fmla="*/ 200287 h 2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61" h="200287">
                    <a:moveTo>
                      <a:pt x="586962" y="200287"/>
                    </a:moveTo>
                    <a:cubicBezTo>
                      <a:pt x="586962" y="200287"/>
                      <a:pt x="549053" y="190810"/>
                      <a:pt x="493452" y="174383"/>
                    </a:cubicBezTo>
                    <a:cubicBezTo>
                      <a:pt x="437220" y="158587"/>
                      <a:pt x="363929" y="134578"/>
                      <a:pt x="290006" y="109937"/>
                    </a:cubicBezTo>
                    <a:cubicBezTo>
                      <a:pt x="216715" y="84032"/>
                      <a:pt x="143423" y="58128"/>
                      <a:pt x="89718" y="36646"/>
                    </a:cubicBezTo>
                    <a:cubicBezTo>
                      <a:pt x="35382" y="15164"/>
                      <a:pt x="0" y="0"/>
                      <a:pt x="0" y="0"/>
                    </a:cubicBezTo>
                    <a:cubicBezTo>
                      <a:pt x="0" y="0"/>
                      <a:pt x="37909" y="9477"/>
                      <a:pt x="93509" y="25905"/>
                    </a:cubicBezTo>
                    <a:cubicBezTo>
                      <a:pt x="149742" y="41700"/>
                      <a:pt x="223033" y="65709"/>
                      <a:pt x="296956" y="90350"/>
                    </a:cubicBezTo>
                    <a:cubicBezTo>
                      <a:pt x="370247" y="116255"/>
                      <a:pt x="443538" y="142160"/>
                      <a:pt x="497243" y="163642"/>
                    </a:cubicBezTo>
                    <a:cubicBezTo>
                      <a:pt x="551580" y="185124"/>
                      <a:pt x="586962" y="200287"/>
                      <a:pt x="586962" y="200287"/>
                    </a:cubicBezTo>
                    <a:close/>
                  </a:path>
                </a:pathLst>
              </a:custGeom>
              <a:grpFill/>
              <a:ln w="63120" cap="flat">
                <a:noFill/>
                <a:prstDash val="solid"/>
                <a:miter/>
              </a:ln>
            </p:spPr>
            <p:txBody>
              <a:bodyPr rtlCol="0" anchor="ctr"/>
              <a:lstStyle/>
              <a:p>
                <a:endParaRPr lang="en-GB"/>
              </a:p>
            </p:txBody>
          </p:sp>
          <p:sp>
            <p:nvSpPr>
              <p:cNvPr id="1723" name="Freeform: Shape 1722">
                <a:extLst>
                  <a:ext uri="{FF2B5EF4-FFF2-40B4-BE49-F238E27FC236}">
                    <a16:creationId xmlns:a16="http://schemas.microsoft.com/office/drawing/2014/main" id="{A48140AE-F1EC-4288-99AF-9B3C11951EC2}"/>
                  </a:ext>
                </a:extLst>
              </p:cNvPr>
              <p:cNvSpPr/>
              <p:nvPr/>
            </p:nvSpPr>
            <p:spPr>
              <a:xfrm>
                <a:off x="11000606" y="696773"/>
                <a:ext cx="899713" cy="307065"/>
              </a:xfrm>
              <a:custGeom>
                <a:avLst/>
                <a:gdLst>
                  <a:gd name="connsiteX0" fmla="*/ 899713 w 899713"/>
                  <a:gd name="connsiteY0" fmla="*/ 307065 h 307065"/>
                  <a:gd name="connsiteX1" fmla="*/ 756922 w 899713"/>
                  <a:gd name="connsiteY1" fmla="*/ 264733 h 307065"/>
                  <a:gd name="connsiteX2" fmla="*/ 446066 w 899713"/>
                  <a:gd name="connsiteY2" fmla="*/ 163642 h 307065"/>
                  <a:gd name="connsiteX3" fmla="*/ 138369 w 899713"/>
                  <a:gd name="connsiteY3" fmla="*/ 53705 h 307065"/>
                  <a:gd name="connsiteX4" fmla="*/ 0 w 899713"/>
                  <a:gd name="connsiteY4" fmla="*/ 0 h 307065"/>
                  <a:gd name="connsiteX5" fmla="*/ 142792 w 899713"/>
                  <a:gd name="connsiteY5" fmla="*/ 42332 h 307065"/>
                  <a:gd name="connsiteX6" fmla="*/ 453648 w 899713"/>
                  <a:gd name="connsiteY6" fmla="*/ 143423 h 307065"/>
                  <a:gd name="connsiteX7" fmla="*/ 761345 w 899713"/>
                  <a:gd name="connsiteY7" fmla="*/ 253360 h 307065"/>
                  <a:gd name="connsiteX8" fmla="*/ 899713 w 899713"/>
                  <a:gd name="connsiteY8" fmla="*/ 307065 h 30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713" h="307065">
                    <a:moveTo>
                      <a:pt x="899713" y="307065"/>
                    </a:moveTo>
                    <a:cubicBezTo>
                      <a:pt x="899713" y="307065"/>
                      <a:pt x="842850" y="290006"/>
                      <a:pt x="756922" y="264733"/>
                    </a:cubicBezTo>
                    <a:cubicBezTo>
                      <a:pt x="671626" y="238828"/>
                      <a:pt x="558530" y="201551"/>
                      <a:pt x="446066" y="163642"/>
                    </a:cubicBezTo>
                    <a:cubicBezTo>
                      <a:pt x="333602" y="124469"/>
                      <a:pt x="221769" y="85296"/>
                      <a:pt x="138369" y="53705"/>
                    </a:cubicBezTo>
                    <a:cubicBezTo>
                      <a:pt x="54969" y="21482"/>
                      <a:pt x="0" y="0"/>
                      <a:pt x="0" y="0"/>
                    </a:cubicBezTo>
                    <a:cubicBezTo>
                      <a:pt x="0" y="0"/>
                      <a:pt x="56864" y="17059"/>
                      <a:pt x="142792" y="42332"/>
                    </a:cubicBezTo>
                    <a:cubicBezTo>
                      <a:pt x="228087" y="68237"/>
                      <a:pt x="341184" y="105514"/>
                      <a:pt x="453648" y="143423"/>
                    </a:cubicBezTo>
                    <a:cubicBezTo>
                      <a:pt x="566112" y="182596"/>
                      <a:pt x="677944" y="221769"/>
                      <a:pt x="761345" y="253360"/>
                    </a:cubicBezTo>
                    <a:lnTo>
                      <a:pt x="899713" y="307065"/>
                    </a:lnTo>
                    <a:close/>
                  </a:path>
                </a:pathLst>
              </a:custGeom>
              <a:grpFill/>
              <a:ln w="63120" cap="flat">
                <a:noFill/>
                <a:prstDash val="solid"/>
                <a:miter/>
              </a:ln>
            </p:spPr>
            <p:txBody>
              <a:bodyPr rtlCol="0" anchor="ctr"/>
              <a:lstStyle/>
              <a:p>
                <a:endParaRPr lang="en-GB"/>
              </a:p>
            </p:txBody>
          </p:sp>
          <p:sp>
            <p:nvSpPr>
              <p:cNvPr id="1724" name="Freeform: Shape 1723">
                <a:extLst>
                  <a:ext uri="{FF2B5EF4-FFF2-40B4-BE49-F238E27FC236}">
                    <a16:creationId xmlns:a16="http://schemas.microsoft.com/office/drawing/2014/main" id="{6C242DE6-DB8C-440F-B814-EB1746467325}"/>
                  </a:ext>
                </a:extLst>
              </p:cNvPr>
              <p:cNvSpPr/>
              <p:nvPr/>
            </p:nvSpPr>
            <p:spPr>
              <a:xfrm>
                <a:off x="10896987" y="1002574"/>
                <a:ext cx="870017" cy="295692"/>
              </a:xfrm>
              <a:custGeom>
                <a:avLst/>
                <a:gdLst>
                  <a:gd name="connsiteX0" fmla="*/ 870018 w 870017"/>
                  <a:gd name="connsiteY0" fmla="*/ 295692 h 295692"/>
                  <a:gd name="connsiteX1" fmla="*/ 732281 w 870017"/>
                  <a:gd name="connsiteY1" fmla="*/ 255256 h 295692"/>
                  <a:gd name="connsiteX2" fmla="*/ 431534 w 870017"/>
                  <a:gd name="connsiteY2" fmla="*/ 157955 h 295692"/>
                  <a:gd name="connsiteX3" fmla="*/ 133946 w 870017"/>
                  <a:gd name="connsiteY3" fmla="*/ 51809 h 295692"/>
                  <a:gd name="connsiteX4" fmla="*/ 0 w 870017"/>
                  <a:gd name="connsiteY4" fmla="*/ 0 h 295692"/>
                  <a:gd name="connsiteX5" fmla="*/ 137737 w 870017"/>
                  <a:gd name="connsiteY5" fmla="*/ 40437 h 295692"/>
                  <a:gd name="connsiteX6" fmla="*/ 438484 w 870017"/>
                  <a:gd name="connsiteY6" fmla="*/ 137737 h 295692"/>
                  <a:gd name="connsiteX7" fmla="*/ 736072 w 870017"/>
                  <a:gd name="connsiteY7" fmla="*/ 243883 h 295692"/>
                  <a:gd name="connsiteX8" fmla="*/ 870018 w 870017"/>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17" h="295692">
                    <a:moveTo>
                      <a:pt x="870018" y="295692"/>
                    </a:moveTo>
                    <a:cubicBezTo>
                      <a:pt x="870018" y="295692"/>
                      <a:pt x="814418" y="280529"/>
                      <a:pt x="732281" y="255256"/>
                    </a:cubicBezTo>
                    <a:cubicBezTo>
                      <a:pt x="649512" y="229983"/>
                      <a:pt x="540839" y="193969"/>
                      <a:pt x="431534" y="157955"/>
                    </a:cubicBezTo>
                    <a:cubicBezTo>
                      <a:pt x="322861" y="120046"/>
                      <a:pt x="214819" y="82137"/>
                      <a:pt x="133946" y="51809"/>
                    </a:cubicBezTo>
                    <a:cubicBezTo>
                      <a:pt x="53073" y="21482"/>
                      <a:pt x="0" y="0"/>
                      <a:pt x="0" y="0"/>
                    </a:cubicBezTo>
                    <a:cubicBezTo>
                      <a:pt x="0" y="0"/>
                      <a:pt x="55600" y="15164"/>
                      <a:pt x="137737" y="40437"/>
                    </a:cubicBezTo>
                    <a:cubicBezTo>
                      <a:pt x="220505" y="65709"/>
                      <a:pt x="329179" y="101723"/>
                      <a:pt x="438484" y="137737"/>
                    </a:cubicBezTo>
                    <a:cubicBezTo>
                      <a:pt x="547157" y="175646"/>
                      <a:pt x="655199" y="213556"/>
                      <a:pt x="736072" y="243883"/>
                    </a:cubicBezTo>
                    <a:cubicBezTo>
                      <a:pt x="816945" y="274210"/>
                      <a:pt x="870018" y="295692"/>
                      <a:pt x="870018" y="295692"/>
                    </a:cubicBezTo>
                    <a:close/>
                  </a:path>
                </a:pathLst>
              </a:custGeom>
              <a:grpFill/>
              <a:ln w="63120" cap="flat">
                <a:noFill/>
                <a:prstDash val="solid"/>
                <a:miter/>
              </a:ln>
            </p:spPr>
            <p:txBody>
              <a:bodyPr rtlCol="0" anchor="ctr"/>
              <a:lstStyle/>
              <a:p>
                <a:endParaRPr lang="en-GB"/>
              </a:p>
            </p:txBody>
          </p:sp>
          <p:sp>
            <p:nvSpPr>
              <p:cNvPr id="1725" name="Freeform: Shape 1724">
                <a:extLst>
                  <a:ext uri="{FF2B5EF4-FFF2-40B4-BE49-F238E27FC236}">
                    <a16:creationId xmlns:a16="http://schemas.microsoft.com/office/drawing/2014/main" id="{1F6237BE-01C1-45CB-B684-EF5A3D857D7C}"/>
                  </a:ext>
                </a:extLst>
              </p:cNvPr>
              <p:cNvSpPr/>
              <p:nvPr/>
            </p:nvSpPr>
            <p:spPr>
              <a:xfrm>
                <a:off x="11003133" y="1377876"/>
                <a:ext cx="465652" cy="157955"/>
              </a:xfrm>
              <a:custGeom>
                <a:avLst/>
                <a:gdLst>
                  <a:gd name="connsiteX0" fmla="*/ 465652 w 465652"/>
                  <a:gd name="connsiteY0" fmla="*/ 157955 h 157955"/>
                  <a:gd name="connsiteX1" fmla="*/ 391097 w 465652"/>
                  <a:gd name="connsiteY1" fmla="*/ 139001 h 157955"/>
                  <a:gd name="connsiteX2" fmla="*/ 229351 w 465652"/>
                  <a:gd name="connsiteY2" fmla="*/ 89087 h 157955"/>
                  <a:gd name="connsiteX3" fmla="*/ 70764 w 465652"/>
                  <a:gd name="connsiteY3" fmla="*/ 30327 h 157955"/>
                  <a:gd name="connsiteX4" fmla="*/ 0 w 465652"/>
                  <a:gd name="connsiteY4" fmla="*/ 0 h 157955"/>
                  <a:gd name="connsiteX5" fmla="*/ 74555 w 465652"/>
                  <a:gd name="connsiteY5" fmla="*/ 18955 h 157955"/>
                  <a:gd name="connsiteX6" fmla="*/ 236301 w 465652"/>
                  <a:gd name="connsiteY6" fmla="*/ 68869 h 157955"/>
                  <a:gd name="connsiteX7" fmla="*/ 394888 w 465652"/>
                  <a:gd name="connsiteY7" fmla="*/ 127628 h 157955"/>
                  <a:gd name="connsiteX8" fmla="*/ 465652 w 465652"/>
                  <a:gd name="connsiteY8" fmla="*/ 157955 h 15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52" h="157955">
                    <a:moveTo>
                      <a:pt x="465652" y="157955"/>
                    </a:moveTo>
                    <a:cubicBezTo>
                      <a:pt x="465652" y="157955"/>
                      <a:pt x="435325" y="151005"/>
                      <a:pt x="391097" y="139001"/>
                    </a:cubicBezTo>
                    <a:cubicBezTo>
                      <a:pt x="346238" y="126996"/>
                      <a:pt x="288110" y="108041"/>
                      <a:pt x="229351" y="89087"/>
                    </a:cubicBezTo>
                    <a:cubicBezTo>
                      <a:pt x="171223" y="68869"/>
                      <a:pt x="113096" y="48019"/>
                      <a:pt x="70764" y="30327"/>
                    </a:cubicBezTo>
                    <a:cubicBezTo>
                      <a:pt x="27800" y="13268"/>
                      <a:pt x="0" y="0"/>
                      <a:pt x="0" y="0"/>
                    </a:cubicBezTo>
                    <a:cubicBezTo>
                      <a:pt x="0" y="0"/>
                      <a:pt x="30327" y="6950"/>
                      <a:pt x="74555" y="18955"/>
                    </a:cubicBezTo>
                    <a:cubicBezTo>
                      <a:pt x="119414" y="30959"/>
                      <a:pt x="177542" y="49914"/>
                      <a:pt x="236301" y="68869"/>
                    </a:cubicBezTo>
                    <a:cubicBezTo>
                      <a:pt x="294428" y="89087"/>
                      <a:pt x="352556" y="109937"/>
                      <a:pt x="394888" y="127628"/>
                    </a:cubicBezTo>
                    <a:cubicBezTo>
                      <a:pt x="437852" y="144687"/>
                      <a:pt x="465652" y="157955"/>
                      <a:pt x="465652" y="157955"/>
                    </a:cubicBezTo>
                    <a:close/>
                  </a:path>
                </a:pathLst>
              </a:custGeom>
              <a:grpFill/>
              <a:ln w="63120" cap="flat">
                <a:noFill/>
                <a:prstDash val="solid"/>
                <a:miter/>
              </a:ln>
            </p:spPr>
            <p:txBody>
              <a:bodyPr rtlCol="0" anchor="ctr"/>
              <a:lstStyle/>
              <a:p>
                <a:endParaRPr lang="en-GB"/>
              </a:p>
            </p:txBody>
          </p:sp>
          <p:sp>
            <p:nvSpPr>
              <p:cNvPr id="1726" name="Freeform: Shape 1725">
                <a:extLst>
                  <a:ext uri="{FF2B5EF4-FFF2-40B4-BE49-F238E27FC236}">
                    <a16:creationId xmlns:a16="http://schemas.microsoft.com/office/drawing/2014/main" id="{396BC901-D506-496A-A46D-69FE2EF01BE3}"/>
                  </a:ext>
                </a:extLst>
              </p:cNvPr>
              <p:cNvSpPr/>
              <p:nvPr/>
            </p:nvSpPr>
            <p:spPr>
              <a:xfrm>
                <a:off x="10810427" y="1856796"/>
                <a:ext cx="506088" cy="173118"/>
              </a:xfrm>
              <a:custGeom>
                <a:avLst/>
                <a:gdLst>
                  <a:gd name="connsiteX0" fmla="*/ 506089 w 506088"/>
                  <a:gd name="connsiteY0" fmla="*/ 173119 h 173118"/>
                  <a:gd name="connsiteX1" fmla="*/ 425216 w 506088"/>
                  <a:gd name="connsiteY1" fmla="*/ 151637 h 173118"/>
                  <a:gd name="connsiteX2" fmla="*/ 249570 w 506088"/>
                  <a:gd name="connsiteY2" fmla="*/ 96669 h 173118"/>
                  <a:gd name="connsiteX3" fmla="*/ 77082 w 506088"/>
                  <a:gd name="connsiteY3" fmla="*/ 32855 h 173118"/>
                  <a:gd name="connsiteX4" fmla="*/ 0 w 506088"/>
                  <a:gd name="connsiteY4" fmla="*/ 0 h 173118"/>
                  <a:gd name="connsiteX5" fmla="*/ 80873 w 506088"/>
                  <a:gd name="connsiteY5" fmla="*/ 21482 h 173118"/>
                  <a:gd name="connsiteX6" fmla="*/ 256520 w 506088"/>
                  <a:gd name="connsiteY6" fmla="*/ 76450 h 173118"/>
                  <a:gd name="connsiteX7" fmla="*/ 429007 w 506088"/>
                  <a:gd name="connsiteY7" fmla="*/ 140264 h 173118"/>
                  <a:gd name="connsiteX8" fmla="*/ 506089 w 506088"/>
                  <a:gd name="connsiteY8" fmla="*/ 173119 h 17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088" h="173118">
                    <a:moveTo>
                      <a:pt x="506089" y="173119"/>
                    </a:moveTo>
                    <a:cubicBezTo>
                      <a:pt x="506089" y="173119"/>
                      <a:pt x="473234" y="165537"/>
                      <a:pt x="425216" y="151637"/>
                    </a:cubicBezTo>
                    <a:cubicBezTo>
                      <a:pt x="376565" y="138369"/>
                      <a:pt x="313383" y="117519"/>
                      <a:pt x="249570" y="96669"/>
                    </a:cubicBezTo>
                    <a:cubicBezTo>
                      <a:pt x="186388" y="74555"/>
                      <a:pt x="123205" y="51809"/>
                      <a:pt x="77082" y="32855"/>
                    </a:cubicBezTo>
                    <a:cubicBezTo>
                      <a:pt x="30328" y="14532"/>
                      <a:pt x="0" y="0"/>
                      <a:pt x="0" y="0"/>
                    </a:cubicBezTo>
                    <a:cubicBezTo>
                      <a:pt x="0" y="0"/>
                      <a:pt x="32855" y="7582"/>
                      <a:pt x="80873" y="21482"/>
                    </a:cubicBezTo>
                    <a:cubicBezTo>
                      <a:pt x="129524" y="34750"/>
                      <a:pt x="192706" y="55600"/>
                      <a:pt x="256520" y="76450"/>
                    </a:cubicBezTo>
                    <a:cubicBezTo>
                      <a:pt x="319702" y="98564"/>
                      <a:pt x="382884" y="121310"/>
                      <a:pt x="429007" y="140264"/>
                    </a:cubicBezTo>
                    <a:cubicBezTo>
                      <a:pt x="475761" y="158587"/>
                      <a:pt x="506089" y="173119"/>
                      <a:pt x="506089" y="173119"/>
                    </a:cubicBezTo>
                    <a:close/>
                  </a:path>
                </a:pathLst>
              </a:custGeom>
              <a:grpFill/>
              <a:ln w="63120" cap="flat">
                <a:noFill/>
                <a:prstDash val="solid"/>
                <a:miter/>
              </a:ln>
            </p:spPr>
            <p:txBody>
              <a:bodyPr rtlCol="0" anchor="ctr"/>
              <a:lstStyle/>
              <a:p>
                <a:endParaRPr lang="en-GB"/>
              </a:p>
            </p:txBody>
          </p:sp>
          <p:sp>
            <p:nvSpPr>
              <p:cNvPr id="1727" name="Freeform: Shape 1726">
                <a:extLst>
                  <a:ext uri="{FF2B5EF4-FFF2-40B4-BE49-F238E27FC236}">
                    <a16:creationId xmlns:a16="http://schemas.microsoft.com/office/drawing/2014/main" id="{FC7EB125-4B90-490F-AC54-FB575EB49D0E}"/>
                  </a:ext>
                </a:extLst>
              </p:cNvPr>
              <p:cNvSpPr/>
              <p:nvPr/>
            </p:nvSpPr>
            <p:spPr>
              <a:xfrm>
                <a:off x="10577286" y="2037497"/>
                <a:ext cx="820735" cy="295692"/>
              </a:xfrm>
              <a:custGeom>
                <a:avLst/>
                <a:gdLst>
                  <a:gd name="connsiteX0" fmla="*/ 820736 w 820735"/>
                  <a:gd name="connsiteY0" fmla="*/ 295692 h 295692"/>
                  <a:gd name="connsiteX1" fmla="*/ 690581 w 820735"/>
                  <a:gd name="connsiteY1" fmla="*/ 255256 h 295692"/>
                  <a:gd name="connsiteX2" fmla="*/ 406893 w 820735"/>
                  <a:gd name="connsiteY2" fmla="*/ 157955 h 295692"/>
                  <a:gd name="connsiteX3" fmla="*/ 126364 w 820735"/>
                  <a:gd name="connsiteY3" fmla="*/ 51809 h 295692"/>
                  <a:gd name="connsiteX4" fmla="*/ 0 w 820735"/>
                  <a:gd name="connsiteY4" fmla="*/ 0 h 295692"/>
                  <a:gd name="connsiteX5" fmla="*/ 130155 w 820735"/>
                  <a:gd name="connsiteY5" fmla="*/ 40437 h 295692"/>
                  <a:gd name="connsiteX6" fmla="*/ 413843 w 820735"/>
                  <a:gd name="connsiteY6" fmla="*/ 137737 h 295692"/>
                  <a:gd name="connsiteX7" fmla="*/ 694371 w 820735"/>
                  <a:gd name="connsiteY7" fmla="*/ 243883 h 295692"/>
                  <a:gd name="connsiteX8" fmla="*/ 820736 w 820735"/>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735" h="295692">
                    <a:moveTo>
                      <a:pt x="820736" y="295692"/>
                    </a:moveTo>
                    <a:cubicBezTo>
                      <a:pt x="820736" y="295692"/>
                      <a:pt x="768294" y="280529"/>
                      <a:pt x="690581" y="255256"/>
                    </a:cubicBezTo>
                    <a:cubicBezTo>
                      <a:pt x="612866" y="229983"/>
                      <a:pt x="509880" y="193969"/>
                      <a:pt x="406893" y="157955"/>
                    </a:cubicBezTo>
                    <a:cubicBezTo>
                      <a:pt x="304538" y="120046"/>
                      <a:pt x="202183" y="82137"/>
                      <a:pt x="126364" y="51809"/>
                    </a:cubicBezTo>
                    <a:cubicBezTo>
                      <a:pt x="50545" y="21482"/>
                      <a:pt x="0" y="0"/>
                      <a:pt x="0" y="0"/>
                    </a:cubicBezTo>
                    <a:cubicBezTo>
                      <a:pt x="0" y="0"/>
                      <a:pt x="52441" y="15164"/>
                      <a:pt x="130155" y="40437"/>
                    </a:cubicBezTo>
                    <a:cubicBezTo>
                      <a:pt x="207869" y="65709"/>
                      <a:pt x="310856" y="101723"/>
                      <a:pt x="413843" y="137737"/>
                    </a:cubicBezTo>
                    <a:cubicBezTo>
                      <a:pt x="516198" y="175646"/>
                      <a:pt x="618553" y="213555"/>
                      <a:pt x="694371" y="243883"/>
                    </a:cubicBezTo>
                    <a:cubicBezTo>
                      <a:pt x="770190" y="274210"/>
                      <a:pt x="820736" y="295692"/>
                      <a:pt x="820736" y="295692"/>
                    </a:cubicBezTo>
                    <a:close/>
                  </a:path>
                </a:pathLst>
              </a:custGeom>
              <a:grpFill/>
              <a:ln w="63120" cap="flat">
                <a:noFill/>
                <a:prstDash val="solid"/>
                <a:miter/>
              </a:ln>
            </p:spPr>
            <p:txBody>
              <a:bodyPr rtlCol="0" anchor="ctr"/>
              <a:lstStyle/>
              <a:p>
                <a:endParaRPr lang="en-GB"/>
              </a:p>
            </p:txBody>
          </p:sp>
          <p:sp>
            <p:nvSpPr>
              <p:cNvPr id="1728" name="Freeform: Shape 1727">
                <a:extLst>
                  <a:ext uri="{FF2B5EF4-FFF2-40B4-BE49-F238E27FC236}">
                    <a16:creationId xmlns:a16="http://schemas.microsoft.com/office/drawing/2014/main" id="{9A3459A7-6085-4BAD-AC9A-D2DEC3712470}"/>
                  </a:ext>
                </a:extLst>
              </p:cNvPr>
              <p:cNvSpPr/>
              <p:nvPr/>
            </p:nvSpPr>
            <p:spPr>
              <a:xfrm>
                <a:off x="10444603" y="2331926"/>
                <a:ext cx="870018" cy="295692"/>
              </a:xfrm>
              <a:custGeom>
                <a:avLst/>
                <a:gdLst>
                  <a:gd name="connsiteX0" fmla="*/ 870018 w 870018"/>
                  <a:gd name="connsiteY0" fmla="*/ 295692 h 295692"/>
                  <a:gd name="connsiteX1" fmla="*/ 732281 w 870018"/>
                  <a:gd name="connsiteY1" fmla="*/ 255256 h 295692"/>
                  <a:gd name="connsiteX2" fmla="*/ 431534 w 870018"/>
                  <a:gd name="connsiteY2" fmla="*/ 157955 h 295692"/>
                  <a:gd name="connsiteX3" fmla="*/ 133946 w 870018"/>
                  <a:gd name="connsiteY3" fmla="*/ 51809 h 295692"/>
                  <a:gd name="connsiteX4" fmla="*/ 0 w 870018"/>
                  <a:gd name="connsiteY4" fmla="*/ 0 h 295692"/>
                  <a:gd name="connsiteX5" fmla="*/ 137737 w 870018"/>
                  <a:gd name="connsiteY5" fmla="*/ 40437 h 295692"/>
                  <a:gd name="connsiteX6" fmla="*/ 438484 w 870018"/>
                  <a:gd name="connsiteY6" fmla="*/ 137737 h 295692"/>
                  <a:gd name="connsiteX7" fmla="*/ 736072 w 870018"/>
                  <a:gd name="connsiteY7" fmla="*/ 243883 h 295692"/>
                  <a:gd name="connsiteX8" fmla="*/ 870018 w 870018"/>
                  <a:gd name="connsiteY8" fmla="*/ 295692 h 2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18" h="295692">
                    <a:moveTo>
                      <a:pt x="870018" y="295692"/>
                    </a:moveTo>
                    <a:cubicBezTo>
                      <a:pt x="870018" y="295692"/>
                      <a:pt x="814418" y="280529"/>
                      <a:pt x="732281" y="255256"/>
                    </a:cubicBezTo>
                    <a:cubicBezTo>
                      <a:pt x="649513" y="229983"/>
                      <a:pt x="540839" y="193969"/>
                      <a:pt x="431534" y="157955"/>
                    </a:cubicBezTo>
                    <a:cubicBezTo>
                      <a:pt x="322861" y="120046"/>
                      <a:pt x="214819" y="82137"/>
                      <a:pt x="133946" y="51809"/>
                    </a:cubicBezTo>
                    <a:cubicBezTo>
                      <a:pt x="53073" y="21482"/>
                      <a:pt x="0" y="0"/>
                      <a:pt x="0" y="0"/>
                    </a:cubicBezTo>
                    <a:cubicBezTo>
                      <a:pt x="0" y="0"/>
                      <a:pt x="55601" y="15164"/>
                      <a:pt x="137737" y="40437"/>
                    </a:cubicBezTo>
                    <a:cubicBezTo>
                      <a:pt x="220506" y="65709"/>
                      <a:pt x="329179" y="101723"/>
                      <a:pt x="438484" y="137737"/>
                    </a:cubicBezTo>
                    <a:cubicBezTo>
                      <a:pt x="547157" y="175646"/>
                      <a:pt x="655199" y="213555"/>
                      <a:pt x="736072" y="243883"/>
                    </a:cubicBezTo>
                    <a:cubicBezTo>
                      <a:pt x="816945" y="274210"/>
                      <a:pt x="870018" y="295692"/>
                      <a:pt x="870018" y="295692"/>
                    </a:cubicBezTo>
                    <a:close/>
                  </a:path>
                </a:pathLst>
              </a:custGeom>
              <a:grpFill/>
              <a:ln w="63120" cap="flat">
                <a:noFill/>
                <a:prstDash val="solid"/>
                <a:miter/>
              </a:ln>
            </p:spPr>
            <p:txBody>
              <a:bodyPr rtlCol="0" anchor="ctr"/>
              <a:lstStyle/>
              <a:p>
                <a:endParaRPr lang="en-GB"/>
              </a:p>
            </p:txBody>
          </p:sp>
          <p:sp>
            <p:nvSpPr>
              <p:cNvPr id="1729" name="Freeform: Shape 1728">
                <a:extLst>
                  <a:ext uri="{FF2B5EF4-FFF2-40B4-BE49-F238E27FC236}">
                    <a16:creationId xmlns:a16="http://schemas.microsoft.com/office/drawing/2014/main" id="{03B8636E-8CEE-4035-90F6-EB579947EDEF}"/>
                  </a:ext>
                </a:extLst>
              </p:cNvPr>
              <p:cNvSpPr/>
              <p:nvPr/>
            </p:nvSpPr>
            <p:spPr>
              <a:xfrm>
                <a:off x="10530531" y="2700910"/>
                <a:ext cx="498506" cy="169328"/>
              </a:xfrm>
              <a:custGeom>
                <a:avLst/>
                <a:gdLst>
                  <a:gd name="connsiteX0" fmla="*/ 498507 w 498506"/>
                  <a:gd name="connsiteY0" fmla="*/ 169328 h 169328"/>
                  <a:gd name="connsiteX1" fmla="*/ 418898 w 498506"/>
                  <a:gd name="connsiteY1" fmla="*/ 148478 h 169328"/>
                  <a:gd name="connsiteX2" fmla="*/ 245778 w 498506"/>
                  <a:gd name="connsiteY2" fmla="*/ 94773 h 169328"/>
                  <a:gd name="connsiteX3" fmla="*/ 75819 w 498506"/>
                  <a:gd name="connsiteY3" fmla="*/ 32223 h 169328"/>
                  <a:gd name="connsiteX4" fmla="*/ 0 w 498506"/>
                  <a:gd name="connsiteY4" fmla="*/ 0 h 169328"/>
                  <a:gd name="connsiteX5" fmla="*/ 79610 w 498506"/>
                  <a:gd name="connsiteY5" fmla="*/ 20850 h 169328"/>
                  <a:gd name="connsiteX6" fmla="*/ 252728 w 498506"/>
                  <a:gd name="connsiteY6" fmla="*/ 74555 h 169328"/>
                  <a:gd name="connsiteX7" fmla="*/ 422689 w 498506"/>
                  <a:gd name="connsiteY7" fmla="*/ 137105 h 169328"/>
                  <a:gd name="connsiteX8" fmla="*/ 498507 w 498506"/>
                  <a:gd name="connsiteY8" fmla="*/ 169328 h 1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06" h="169328">
                    <a:moveTo>
                      <a:pt x="498507" y="169328"/>
                    </a:moveTo>
                    <a:cubicBezTo>
                      <a:pt x="498507" y="169328"/>
                      <a:pt x="466284" y="161746"/>
                      <a:pt x="418898" y="148478"/>
                    </a:cubicBezTo>
                    <a:cubicBezTo>
                      <a:pt x="371511" y="135210"/>
                      <a:pt x="308329" y="114991"/>
                      <a:pt x="245778" y="94773"/>
                    </a:cubicBezTo>
                    <a:cubicBezTo>
                      <a:pt x="183860" y="72659"/>
                      <a:pt x="121942" y="50546"/>
                      <a:pt x="75819" y="32223"/>
                    </a:cubicBezTo>
                    <a:cubicBezTo>
                      <a:pt x="29696" y="13900"/>
                      <a:pt x="0" y="0"/>
                      <a:pt x="0" y="0"/>
                    </a:cubicBezTo>
                    <a:cubicBezTo>
                      <a:pt x="0" y="0"/>
                      <a:pt x="32223" y="7582"/>
                      <a:pt x="79610" y="20850"/>
                    </a:cubicBezTo>
                    <a:cubicBezTo>
                      <a:pt x="126996" y="34118"/>
                      <a:pt x="190178" y="54336"/>
                      <a:pt x="252728" y="74555"/>
                    </a:cubicBezTo>
                    <a:cubicBezTo>
                      <a:pt x="314647" y="96669"/>
                      <a:pt x="376565" y="118782"/>
                      <a:pt x="422689" y="137105"/>
                    </a:cubicBezTo>
                    <a:cubicBezTo>
                      <a:pt x="468812" y="155428"/>
                      <a:pt x="498507" y="169328"/>
                      <a:pt x="498507" y="169328"/>
                    </a:cubicBezTo>
                    <a:close/>
                  </a:path>
                </a:pathLst>
              </a:custGeom>
              <a:grpFill/>
              <a:ln w="63120" cap="flat">
                <a:noFill/>
                <a:prstDash val="solid"/>
                <a:miter/>
              </a:ln>
            </p:spPr>
            <p:txBody>
              <a:bodyPr rtlCol="0" anchor="ctr"/>
              <a:lstStyle/>
              <a:p>
                <a:endParaRPr lang="en-GB"/>
              </a:p>
            </p:txBody>
          </p:sp>
          <p:grpSp>
            <p:nvGrpSpPr>
              <p:cNvPr id="1730" name="Graphic 2">
                <a:extLst>
                  <a:ext uri="{FF2B5EF4-FFF2-40B4-BE49-F238E27FC236}">
                    <a16:creationId xmlns:a16="http://schemas.microsoft.com/office/drawing/2014/main" id="{9D5ACBE1-7377-406B-9266-E357F0485CA1}"/>
                  </a:ext>
                </a:extLst>
              </p:cNvPr>
              <p:cNvGrpSpPr/>
              <p:nvPr/>
            </p:nvGrpSpPr>
            <p:grpSpPr>
              <a:xfrm>
                <a:off x="10095838" y="3211421"/>
                <a:ext cx="861172" cy="465651"/>
                <a:chOff x="10095838" y="3211421"/>
                <a:chExt cx="861172" cy="465651"/>
              </a:xfrm>
              <a:grpFill/>
            </p:grpSpPr>
            <p:sp>
              <p:nvSpPr>
                <p:cNvPr id="1734" name="Freeform: Shape 1733">
                  <a:extLst>
                    <a:ext uri="{FF2B5EF4-FFF2-40B4-BE49-F238E27FC236}">
                      <a16:creationId xmlns:a16="http://schemas.microsoft.com/office/drawing/2014/main" id="{2EEDA498-2760-4B17-9FE0-05916293565E}"/>
                    </a:ext>
                  </a:extLst>
                </p:cNvPr>
                <p:cNvSpPr/>
                <p:nvPr/>
              </p:nvSpPr>
              <p:spPr>
                <a:xfrm>
                  <a:off x="10348566" y="3211421"/>
                  <a:ext cx="525675" cy="178173"/>
                </a:xfrm>
                <a:custGeom>
                  <a:avLst/>
                  <a:gdLst>
                    <a:gd name="connsiteX0" fmla="*/ 525675 w 525675"/>
                    <a:gd name="connsiteY0" fmla="*/ 178174 h 178173"/>
                    <a:gd name="connsiteX1" fmla="*/ 441643 w 525675"/>
                    <a:gd name="connsiteY1" fmla="*/ 156059 h 178173"/>
                    <a:gd name="connsiteX2" fmla="*/ 259679 w 525675"/>
                    <a:gd name="connsiteY2" fmla="*/ 99196 h 178173"/>
                    <a:gd name="connsiteX3" fmla="*/ 80241 w 525675"/>
                    <a:gd name="connsiteY3" fmla="*/ 33486 h 178173"/>
                    <a:gd name="connsiteX4" fmla="*/ 0 w 525675"/>
                    <a:gd name="connsiteY4" fmla="*/ 0 h 178173"/>
                    <a:gd name="connsiteX5" fmla="*/ 84032 w 525675"/>
                    <a:gd name="connsiteY5" fmla="*/ 22114 h 178173"/>
                    <a:gd name="connsiteX6" fmla="*/ 265997 w 525675"/>
                    <a:gd name="connsiteY6" fmla="*/ 78978 h 178173"/>
                    <a:gd name="connsiteX7" fmla="*/ 444802 w 525675"/>
                    <a:gd name="connsiteY7" fmla="*/ 144687 h 178173"/>
                    <a:gd name="connsiteX8" fmla="*/ 525043 w 525675"/>
                    <a:gd name="connsiteY8" fmla="*/ 178174 h 1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75" h="178173">
                      <a:moveTo>
                        <a:pt x="525675" y="178174"/>
                      </a:moveTo>
                      <a:cubicBezTo>
                        <a:pt x="525675" y="178174"/>
                        <a:pt x="491557" y="169960"/>
                        <a:pt x="441643" y="156059"/>
                      </a:cubicBezTo>
                      <a:cubicBezTo>
                        <a:pt x="391729" y="142160"/>
                        <a:pt x="325388" y="120678"/>
                        <a:pt x="259679" y="99196"/>
                      </a:cubicBezTo>
                      <a:cubicBezTo>
                        <a:pt x="193969" y="76450"/>
                        <a:pt x="128892" y="53073"/>
                        <a:pt x="80241" y="33486"/>
                      </a:cubicBezTo>
                      <a:cubicBezTo>
                        <a:pt x="31591" y="14532"/>
                        <a:pt x="0" y="0"/>
                        <a:pt x="0" y="0"/>
                      </a:cubicBezTo>
                      <a:cubicBezTo>
                        <a:pt x="0" y="0"/>
                        <a:pt x="34118" y="8214"/>
                        <a:pt x="84032" y="22114"/>
                      </a:cubicBezTo>
                      <a:cubicBezTo>
                        <a:pt x="133946" y="36014"/>
                        <a:pt x="200287" y="57495"/>
                        <a:pt x="265997" y="78978"/>
                      </a:cubicBezTo>
                      <a:cubicBezTo>
                        <a:pt x="331706" y="101723"/>
                        <a:pt x="396784" y="125100"/>
                        <a:pt x="444802" y="144687"/>
                      </a:cubicBezTo>
                      <a:cubicBezTo>
                        <a:pt x="493452" y="163641"/>
                        <a:pt x="525043" y="178174"/>
                        <a:pt x="525043" y="178174"/>
                      </a:cubicBezTo>
                      <a:close/>
                    </a:path>
                  </a:pathLst>
                </a:custGeom>
                <a:grpFill/>
                <a:ln w="63120" cap="flat">
                  <a:noFill/>
                  <a:prstDash val="solid"/>
                  <a:miter/>
                </a:ln>
              </p:spPr>
              <p:txBody>
                <a:bodyPr rtlCol="0" anchor="ctr"/>
                <a:lstStyle/>
                <a:p>
                  <a:endParaRPr lang="en-GB"/>
                </a:p>
              </p:txBody>
            </p:sp>
            <p:sp>
              <p:nvSpPr>
                <p:cNvPr id="1735" name="Freeform: Shape 1734">
                  <a:extLst>
                    <a:ext uri="{FF2B5EF4-FFF2-40B4-BE49-F238E27FC236}">
                      <a16:creationId xmlns:a16="http://schemas.microsoft.com/office/drawing/2014/main" id="{A031FC76-B8EA-446A-B816-CDD0B93FC85D}"/>
                    </a:ext>
                  </a:extLst>
                </p:cNvPr>
                <p:cNvSpPr/>
                <p:nvPr/>
              </p:nvSpPr>
              <p:spPr>
                <a:xfrm>
                  <a:off x="10095838" y="3383908"/>
                  <a:ext cx="861172" cy="293164"/>
                </a:xfrm>
                <a:custGeom>
                  <a:avLst/>
                  <a:gdLst>
                    <a:gd name="connsiteX0" fmla="*/ 861172 w 861172"/>
                    <a:gd name="connsiteY0" fmla="*/ 293165 h 293164"/>
                    <a:gd name="connsiteX1" fmla="*/ 724699 w 861172"/>
                    <a:gd name="connsiteY1" fmla="*/ 252728 h 293164"/>
                    <a:gd name="connsiteX2" fmla="*/ 427111 w 861172"/>
                    <a:gd name="connsiteY2" fmla="*/ 156060 h 293164"/>
                    <a:gd name="connsiteX3" fmla="*/ 132682 w 861172"/>
                    <a:gd name="connsiteY3" fmla="*/ 51177 h 293164"/>
                    <a:gd name="connsiteX4" fmla="*/ 0 w 861172"/>
                    <a:gd name="connsiteY4" fmla="*/ 0 h 293164"/>
                    <a:gd name="connsiteX5" fmla="*/ 136474 w 861172"/>
                    <a:gd name="connsiteY5" fmla="*/ 40437 h 293164"/>
                    <a:gd name="connsiteX6" fmla="*/ 434061 w 861172"/>
                    <a:gd name="connsiteY6" fmla="*/ 137105 h 293164"/>
                    <a:gd name="connsiteX7" fmla="*/ 728490 w 861172"/>
                    <a:gd name="connsiteY7" fmla="*/ 241988 h 293164"/>
                    <a:gd name="connsiteX8" fmla="*/ 861172 w 861172"/>
                    <a:gd name="connsiteY8" fmla="*/ 293165 h 2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72" h="293164">
                      <a:moveTo>
                        <a:pt x="861172" y="293165"/>
                      </a:moveTo>
                      <a:cubicBezTo>
                        <a:pt x="861172" y="293165"/>
                        <a:pt x="806204" y="278001"/>
                        <a:pt x="724699" y="252728"/>
                      </a:cubicBezTo>
                      <a:cubicBezTo>
                        <a:pt x="643194" y="228087"/>
                        <a:pt x="535153" y="192074"/>
                        <a:pt x="427111" y="156060"/>
                      </a:cubicBezTo>
                      <a:cubicBezTo>
                        <a:pt x="319701" y="118782"/>
                        <a:pt x="212292" y="80873"/>
                        <a:pt x="132682" y="51177"/>
                      </a:cubicBezTo>
                      <a:cubicBezTo>
                        <a:pt x="53073" y="21482"/>
                        <a:pt x="0" y="0"/>
                        <a:pt x="0" y="0"/>
                      </a:cubicBezTo>
                      <a:cubicBezTo>
                        <a:pt x="0" y="0"/>
                        <a:pt x="54969" y="15164"/>
                        <a:pt x="136474" y="40437"/>
                      </a:cubicBezTo>
                      <a:cubicBezTo>
                        <a:pt x="217978" y="65078"/>
                        <a:pt x="326020" y="101091"/>
                        <a:pt x="434061" y="137105"/>
                      </a:cubicBezTo>
                      <a:cubicBezTo>
                        <a:pt x="541471" y="174383"/>
                        <a:pt x="648880" y="212292"/>
                        <a:pt x="728490" y="241988"/>
                      </a:cubicBezTo>
                      <a:cubicBezTo>
                        <a:pt x="808099" y="271683"/>
                        <a:pt x="861172" y="293165"/>
                        <a:pt x="861172" y="293165"/>
                      </a:cubicBezTo>
                      <a:close/>
                    </a:path>
                  </a:pathLst>
                </a:custGeom>
                <a:grpFill/>
                <a:ln w="63120" cap="flat">
                  <a:noFill/>
                  <a:prstDash val="solid"/>
                  <a:miter/>
                </a:ln>
              </p:spPr>
              <p:txBody>
                <a:bodyPr rtlCol="0" anchor="ctr"/>
                <a:lstStyle/>
                <a:p>
                  <a:endParaRPr lang="en-GB"/>
                </a:p>
              </p:txBody>
            </p:sp>
          </p:grpSp>
          <p:grpSp>
            <p:nvGrpSpPr>
              <p:cNvPr id="1731" name="Graphic 2">
                <a:extLst>
                  <a:ext uri="{FF2B5EF4-FFF2-40B4-BE49-F238E27FC236}">
                    <a16:creationId xmlns:a16="http://schemas.microsoft.com/office/drawing/2014/main" id="{1205982D-7296-4908-AE8C-12B61C68716B}"/>
                  </a:ext>
                </a:extLst>
              </p:cNvPr>
              <p:cNvGrpSpPr/>
              <p:nvPr/>
            </p:nvGrpSpPr>
            <p:grpSpPr>
              <a:xfrm>
                <a:off x="11329153" y="-237058"/>
                <a:ext cx="829581" cy="466284"/>
                <a:chOff x="11329153" y="-237058"/>
                <a:chExt cx="829581" cy="466284"/>
              </a:xfrm>
              <a:grpFill/>
            </p:grpSpPr>
            <p:sp>
              <p:nvSpPr>
                <p:cNvPr id="1732" name="Freeform: Shape 1731">
                  <a:extLst>
                    <a:ext uri="{FF2B5EF4-FFF2-40B4-BE49-F238E27FC236}">
                      <a16:creationId xmlns:a16="http://schemas.microsoft.com/office/drawing/2014/main" id="{62343C1E-B3EF-4580-BD9D-37B8B36E467D}"/>
                    </a:ext>
                  </a:extLst>
                </p:cNvPr>
                <p:cNvSpPr/>
                <p:nvPr/>
              </p:nvSpPr>
              <p:spPr>
                <a:xfrm>
                  <a:off x="11411922" y="51051"/>
                  <a:ext cx="513670" cy="178173"/>
                </a:xfrm>
                <a:custGeom>
                  <a:avLst/>
                  <a:gdLst>
                    <a:gd name="connsiteX0" fmla="*/ 0 w 513670"/>
                    <a:gd name="connsiteY0" fmla="*/ 0 h 178173"/>
                    <a:gd name="connsiteX1" fmla="*/ 82136 w 513670"/>
                    <a:gd name="connsiteY1" fmla="*/ 22114 h 178173"/>
                    <a:gd name="connsiteX2" fmla="*/ 260310 w 513670"/>
                    <a:gd name="connsiteY2" fmla="*/ 78978 h 178173"/>
                    <a:gd name="connsiteX3" fmla="*/ 435325 w 513670"/>
                    <a:gd name="connsiteY3" fmla="*/ 144687 h 178173"/>
                    <a:gd name="connsiteX4" fmla="*/ 513670 w 513670"/>
                    <a:gd name="connsiteY4" fmla="*/ 178174 h 178173"/>
                    <a:gd name="connsiteX5" fmla="*/ 431534 w 513670"/>
                    <a:gd name="connsiteY5" fmla="*/ 156060 h 178173"/>
                    <a:gd name="connsiteX6" fmla="*/ 253360 w 513670"/>
                    <a:gd name="connsiteY6" fmla="*/ 99196 h 178173"/>
                    <a:gd name="connsiteX7" fmla="*/ 78346 w 513670"/>
                    <a:gd name="connsiteY7" fmla="*/ 33487 h 178173"/>
                    <a:gd name="connsiteX8" fmla="*/ 0 w 513670"/>
                    <a:gd name="connsiteY8" fmla="*/ 0 h 1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670" h="178173">
                      <a:moveTo>
                        <a:pt x="0" y="0"/>
                      </a:moveTo>
                      <a:cubicBezTo>
                        <a:pt x="0" y="0"/>
                        <a:pt x="33486" y="8214"/>
                        <a:pt x="82136" y="22114"/>
                      </a:cubicBezTo>
                      <a:cubicBezTo>
                        <a:pt x="131419" y="36014"/>
                        <a:pt x="195864" y="57496"/>
                        <a:pt x="260310" y="78978"/>
                      </a:cubicBezTo>
                      <a:cubicBezTo>
                        <a:pt x="324124" y="101723"/>
                        <a:pt x="387938" y="125101"/>
                        <a:pt x="435325" y="144687"/>
                      </a:cubicBezTo>
                      <a:cubicBezTo>
                        <a:pt x="482711" y="163642"/>
                        <a:pt x="513670" y="178174"/>
                        <a:pt x="513670" y="178174"/>
                      </a:cubicBezTo>
                      <a:cubicBezTo>
                        <a:pt x="513670" y="178174"/>
                        <a:pt x="480184" y="170592"/>
                        <a:pt x="431534" y="156060"/>
                      </a:cubicBezTo>
                      <a:cubicBezTo>
                        <a:pt x="382252" y="142160"/>
                        <a:pt x="317806" y="120678"/>
                        <a:pt x="253360" y="99196"/>
                      </a:cubicBezTo>
                      <a:cubicBezTo>
                        <a:pt x="189546" y="76450"/>
                        <a:pt x="125732" y="53073"/>
                        <a:pt x="78346" y="33487"/>
                      </a:cubicBezTo>
                      <a:cubicBezTo>
                        <a:pt x="30959" y="14532"/>
                        <a:pt x="0" y="0"/>
                        <a:pt x="0" y="0"/>
                      </a:cubicBezTo>
                      <a:close/>
                    </a:path>
                  </a:pathLst>
                </a:custGeom>
                <a:grpFill/>
                <a:ln w="63120" cap="flat">
                  <a:noFill/>
                  <a:prstDash val="solid"/>
                  <a:miter/>
                </a:ln>
              </p:spPr>
              <p:txBody>
                <a:bodyPr rtlCol="0" anchor="ctr"/>
                <a:lstStyle/>
                <a:p>
                  <a:endParaRPr lang="en-GB"/>
                </a:p>
              </p:txBody>
            </p:sp>
            <p:sp>
              <p:nvSpPr>
                <p:cNvPr id="1733" name="Freeform: Shape 1732">
                  <a:extLst>
                    <a:ext uri="{FF2B5EF4-FFF2-40B4-BE49-F238E27FC236}">
                      <a16:creationId xmlns:a16="http://schemas.microsoft.com/office/drawing/2014/main" id="{0325F8F9-ECFB-479A-9F14-0DBABBD7ED43}"/>
                    </a:ext>
                  </a:extLst>
                </p:cNvPr>
                <p:cNvSpPr/>
                <p:nvPr/>
              </p:nvSpPr>
              <p:spPr>
                <a:xfrm>
                  <a:off x="11329153" y="-237058"/>
                  <a:ext cx="829581" cy="286215"/>
                </a:xfrm>
                <a:custGeom>
                  <a:avLst/>
                  <a:gdLst>
                    <a:gd name="connsiteX0" fmla="*/ 0 w 829581"/>
                    <a:gd name="connsiteY0" fmla="*/ 632 h 286215"/>
                    <a:gd name="connsiteX1" fmla="*/ 131419 w 829581"/>
                    <a:gd name="connsiteY1" fmla="*/ 39805 h 286215"/>
                    <a:gd name="connsiteX2" fmla="*/ 418266 w 829581"/>
                    <a:gd name="connsiteY2" fmla="*/ 133314 h 286215"/>
                    <a:gd name="connsiteX3" fmla="*/ 701953 w 829581"/>
                    <a:gd name="connsiteY3" fmla="*/ 235669 h 286215"/>
                    <a:gd name="connsiteX4" fmla="*/ 829582 w 829581"/>
                    <a:gd name="connsiteY4" fmla="*/ 286215 h 286215"/>
                    <a:gd name="connsiteX5" fmla="*/ 698163 w 829581"/>
                    <a:gd name="connsiteY5" fmla="*/ 247042 h 286215"/>
                    <a:gd name="connsiteX6" fmla="*/ 411316 w 829581"/>
                    <a:gd name="connsiteY6" fmla="*/ 152901 h 286215"/>
                    <a:gd name="connsiteX7" fmla="*/ 127628 w 829581"/>
                    <a:gd name="connsiteY7" fmla="*/ 50546 h 286215"/>
                    <a:gd name="connsiteX8" fmla="*/ 0 w 829581"/>
                    <a:gd name="connsiteY8" fmla="*/ 0 h 2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581" h="286215">
                      <a:moveTo>
                        <a:pt x="0" y="632"/>
                      </a:moveTo>
                      <a:cubicBezTo>
                        <a:pt x="0" y="632"/>
                        <a:pt x="53073" y="15164"/>
                        <a:pt x="131419" y="39805"/>
                      </a:cubicBezTo>
                      <a:cubicBezTo>
                        <a:pt x="210397" y="63814"/>
                        <a:pt x="314015" y="98564"/>
                        <a:pt x="418266" y="133314"/>
                      </a:cubicBezTo>
                      <a:cubicBezTo>
                        <a:pt x="521884" y="169960"/>
                        <a:pt x="624872" y="206606"/>
                        <a:pt x="701953" y="235669"/>
                      </a:cubicBezTo>
                      <a:cubicBezTo>
                        <a:pt x="779036" y="264733"/>
                        <a:pt x="829582" y="286215"/>
                        <a:pt x="829582" y="286215"/>
                      </a:cubicBezTo>
                      <a:cubicBezTo>
                        <a:pt x="829582" y="286215"/>
                        <a:pt x="776508" y="271683"/>
                        <a:pt x="698163" y="247042"/>
                      </a:cubicBezTo>
                      <a:cubicBezTo>
                        <a:pt x="619185" y="223033"/>
                        <a:pt x="515566" y="188283"/>
                        <a:pt x="411316" y="152901"/>
                      </a:cubicBezTo>
                      <a:cubicBezTo>
                        <a:pt x="307697" y="116255"/>
                        <a:pt x="204710" y="79609"/>
                        <a:pt x="127628" y="50546"/>
                      </a:cubicBezTo>
                      <a:cubicBezTo>
                        <a:pt x="50546" y="21482"/>
                        <a:pt x="0" y="0"/>
                        <a:pt x="0" y="0"/>
                      </a:cubicBezTo>
                      <a:close/>
                    </a:path>
                  </a:pathLst>
                </a:custGeom>
                <a:grpFill/>
                <a:ln w="63120" cap="flat">
                  <a:noFill/>
                  <a:prstDash val="solid"/>
                  <a:miter/>
                </a:ln>
              </p:spPr>
              <p:txBody>
                <a:bodyPr rtlCol="0" anchor="ctr"/>
                <a:lstStyle/>
                <a:p>
                  <a:endParaRPr lang="en-GB"/>
                </a:p>
              </p:txBody>
            </p:sp>
          </p:grpSp>
        </p:grpSp>
        <p:sp>
          <p:nvSpPr>
            <p:cNvPr id="1697" name="Freeform: Shape 1696">
              <a:extLst>
                <a:ext uri="{FF2B5EF4-FFF2-40B4-BE49-F238E27FC236}">
                  <a16:creationId xmlns:a16="http://schemas.microsoft.com/office/drawing/2014/main" id="{7EC348CA-1DB8-40C7-AFB5-FB65DE20AEAE}"/>
                </a:ext>
              </a:extLst>
            </p:cNvPr>
            <p:cNvSpPr/>
            <p:nvPr/>
          </p:nvSpPr>
          <p:spPr>
            <a:xfrm>
              <a:off x="11796267" y="889044"/>
              <a:ext cx="198627" cy="198557"/>
            </a:xfrm>
            <a:custGeom>
              <a:avLst/>
              <a:gdLst>
                <a:gd name="connsiteX0" fmla="*/ 192507 w 198627"/>
                <a:gd name="connsiteY0" fmla="*/ 65511 h 198557"/>
                <a:gd name="connsiteX1" fmla="*/ 65511 w 198627"/>
                <a:gd name="connsiteY1" fmla="*/ 6120 h 198557"/>
                <a:gd name="connsiteX2" fmla="*/ 6120 w 198627"/>
                <a:gd name="connsiteY2" fmla="*/ 133116 h 198557"/>
                <a:gd name="connsiteX3" fmla="*/ 133116 w 198627"/>
                <a:gd name="connsiteY3" fmla="*/ 192507 h 198557"/>
                <a:gd name="connsiteX4" fmla="*/ 192507 w 198627"/>
                <a:gd name="connsiteY4" fmla="*/ 65511 h 19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27" h="198557">
                  <a:moveTo>
                    <a:pt x="192507" y="65511"/>
                  </a:moveTo>
                  <a:cubicBezTo>
                    <a:pt x="173553" y="13702"/>
                    <a:pt x="116689" y="-12834"/>
                    <a:pt x="65511" y="6120"/>
                  </a:cubicBezTo>
                  <a:cubicBezTo>
                    <a:pt x="13702" y="25075"/>
                    <a:pt x="-12835" y="81939"/>
                    <a:pt x="6120" y="133116"/>
                  </a:cubicBezTo>
                  <a:cubicBezTo>
                    <a:pt x="25075" y="184294"/>
                    <a:pt x="81939" y="211462"/>
                    <a:pt x="133116" y="192507"/>
                  </a:cubicBezTo>
                  <a:cubicBezTo>
                    <a:pt x="184925" y="173553"/>
                    <a:pt x="211462" y="116689"/>
                    <a:pt x="192507" y="65511"/>
                  </a:cubicBezTo>
                  <a:close/>
                </a:path>
              </a:pathLst>
            </a:custGeom>
            <a:grpFill/>
            <a:ln w="63120" cap="flat">
              <a:noFill/>
              <a:prstDash val="solid"/>
              <a:miter/>
            </a:ln>
          </p:spPr>
          <p:txBody>
            <a:bodyPr rtlCol="0" anchor="ctr"/>
            <a:lstStyle/>
            <a:p>
              <a:endParaRPr lang="en-GB"/>
            </a:p>
          </p:txBody>
        </p:sp>
        <p:sp>
          <p:nvSpPr>
            <p:cNvPr id="1698" name="Freeform: Shape 1697">
              <a:extLst>
                <a:ext uri="{FF2B5EF4-FFF2-40B4-BE49-F238E27FC236}">
                  <a16:creationId xmlns:a16="http://schemas.microsoft.com/office/drawing/2014/main" id="{F3298080-49C9-413D-B3AE-FC50247FF80B}"/>
                </a:ext>
              </a:extLst>
            </p:cNvPr>
            <p:cNvSpPr/>
            <p:nvPr/>
          </p:nvSpPr>
          <p:spPr>
            <a:xfrm>
              <a:off x="10347501" y="2229769"/>
              <a:ext cx="198627" cy="198557"/>
            </a:xfrm>
            <a:custGeom>
              <a:avLst/>
              <a:gdLst>
                <a:gd name="connsiteX0" fmla="*/ 192507 w 198627"/>
                <a:gd name="connsiteY0" fmla="*/ 65511 h 198557"/>
                <a:gd name="connsiteX1" fmla="*/ 65511 w 198627"/>
                <a:gd name="connsiteY1" fmla="*/ 6120 h 198557"/>
                <a:gd name="connsiteX2" fmla="*/ 6120 w 198627"/>
                <a:gd name="connsiteY2" fmla="*/ 133116 h 198557"/>
                <a:gd name="connsiteX3" fmla="*/ 133116 w 198627"/>
                <a:gd name="connsiteY3" fmla="*/ 192507 h 198557"/>
                <a:gd name="connsiteX4" fmla="*/ 192507 w 198627"/>
                <a:gd name="connsiteY4" fmla="*/ 65511 h 19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27" h="198557">
                  <a:moveTo>
                    <a:pt x="192507" y="65511"/>
                  </a:moveTo>
                  <a:cubicBezTo>
                    <a:pt x="173553" y="13702"/>
                    <a:pt x="116689" y="-12834"/>
                    <a:pt x="65511" y="6120"/>
                  </a:cubicBezTo>
                  <a:cubicBezTo>
                    <a:pt x="13702" y="25075"/>
                    <a:pt x="-12835" y="81939"/>
                    <a:pt x="6120" y="133116"/>
                  </a:cubicBezTo>
                  <a:cubicBezTo>
                    <a:pt x="25075" y="184294"/>
                    <a:pt x="81939" y="211462"/>
                    <a:pt x="133116" y="192507"/>
                  </a:cubicBezTo>
                  <a:cubicBezTo>
                    <a:pt x="184926" y="173553"/>
                    <a:pt x="211462" y="116689"/>
                    <a:pt x="192507" y="65511"/>
                  </a:cubicBezTo>
                  <a:close/>
                </a:path>
              </a:pathLst>
            </a:custGeom>
            <a:grpFill/>
            <a:ln w="63120" cap="flat">
              <a:noFill/>
              <a:prstDash val="solid"/>
              <a:miter/>
            </a:ln>
          </p:spPr>
          <p:txBody>
            <a:bodyPr rtlCol="0" anchor="ctr"/>
            <a:lstStyle/>
            <a:p>
              <a:endParaRPr lang="en-GB"/>
            </a:p>
          </p:txBody>
        </p:sp>
        <p:sp>
          <p:nvSpPr>
            <p:cNvPr id="1699" name="Freeform: Shape 1698">
              <a:extLst>
                <a:ext uri="{FF2B5EF4-FFF2-40B4-BE49-F238E27FC236}">
                  <a16:creationId xmlns:a16="http://schemas.microsoft.com/office/drawing/2014/main" id="{A507DA82-1927-48AA-87EE-157494280981}"/>
                </a:ext>
              </a:extLst>
            </p:cNvPr>
            <p:cNvSpPr/>
            <p:nvPr/>
          </p:nvSpPr>
          <p:spPr>
            <a:xfrm>
              <a:off x="10961133" y="1357990"/>
              <a:ext cx="92845" cy="92845"/>
            </a:xfrm>
            <a:custGeom>
              <a:avLst/>
              <a:gdLst>
                <a:gd name="connsiteX0" fmla="*/ 90019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9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9" y="30627"/>
                  </a:moveTo>
                  <a:cubicBezTo>
                    <a:pt x="81173" y="6618"/>
                    <a:pt x="54636" y="-6018"/>
                    <a:pt x="30627" y="2827"/>
                  </a:cubicBezTo>
                  <a:cubicBezTo>
                    <a:pt x="6618" y="11673"/>
                    <a:pt x="-6018" y="38209"/>
                    <a:pt x="2827" y="62218"/>
                  </a:cubicBezTo>
                  <a:cubicBezTo>
                    <a:pt x="11672" y="86227"/>
                    <a:pt x="38209" y="98864"/>
                    <a:pt x="62218" y="90018"/>
                  </a:cubicBezTo>
                  <a:cubicBezTo>
                    <a:pt x="86227" y="81173"/>
                    <a:pt x="98864" y="54636"/>
                    <a:pt x="90019" y="30627"/>
                  </a:cubicBezTo>
                  <a:close/>
                </a:path>
              </a:pathLst>
            </a:custGeom>
            <a:grpFill/>
            <a:ln w="63120" cap="flat">
              <a:noFill/>
              <a:prstDash val="solid"/>
              <a:miter/>
            </a:ln>
          </p:spPr>
          <p:txBody>
            <a:bodyPr rtlCol="0" anchor="ctr"/>
            <a:lstStyle/>
            <a:p>
              <a:endParaRPr lang="en-GB"/>
            </a:p>
          </p:txBody>
        </p:sp>
        <p:sp>
          <p:nvSpPr>
            <p:cNvPr id="1700" name="Freeform: Shape 1699">
              <a:extLst>
                <a:ext uri="{FF2B5EF4-FFF2-40B4-BE49-F238E27FC236}">
                  <a16:creationId xmlns:a16="http://schemas.microsoft.com/office/drawing/2014/main" id="{A6F4D756-3130-4026-9CB7-DEC351665926}"/>
                </a:ext>
              </a:extLst>
            </p:cNvPr>
            <p:cNvSpPr/>
            <p:nvPr/>
          </p:nvSpPr>
          <p:spPr>
            <a:xfrm>
              <a:off x="11872219" y="182170"/>
              <a:ext cx="92845" cy="92845"/>
            </a:xfrm>
            <a:custGeom>
              <a:avLst/>
              <a:gdLst>
                <a:gd name="connsiteX0" fmla="*/ 90018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8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8" y="30627"/>
                  </a:moveTo>
                  <a:cubicBezTo>
                    <a:pt x="81173" y="6618"/>
                    <a:pt x="54637" y="-6018"/>
                    <a:pt x="30627" y="2827"/>
                  </a:cubicBezTo>
                  <a:cubicBezTo>
                    <a:pt x="6618" y="11672"/>
                    <a:pt x="-6019" y="38209"/>
                    <a:pt x="2827" y="62218"/>
                  </a:cubicBezTo>
                  <a:cubicBezTo>
                    <a:pt x="11673" y="86227"/>
                    <a:pt x="38209" y="98864"/>
                    <a:pt x="62218" y="90018"/>
                  </a:cubicBezTo>
                  <a:cubicBezTo>
                    <a:pt x="86228" y="81173"/>
                    <a:pt x="98864" y="54636"/>
                    <a:pt x="90018" y="30627"/>
                  </a:cubicBezTo>
                  <a:close/>
                </a:path>
              </a:pathLst>
            </a:custGeom>
            <a:grpFill/>
            <a:ln w="63120" cap="flat">
              <a:noFill/>
              <a:prstDash val="solid"/>
              <a:miter/>
            </a:ln>
          </p:spPr>
          <p:txBody>
            <a:bodyPr rtlCol="0" anchor="ctr"/>
            <a:lstStyle/>
            <a:p>
              <a:endParaRPr lang="en-GB"/>
            </a:p>
          </p:txBody>
        </p:sp>
        <p:sp>
          <p:nvSpPr>
            <p:cNvPr id="1701" name="Freeform: Shape 1700">
              <a:extLst>
                <a:ext uri="{FF2B5EF4-FFF2-40B4-BE49-F238E27FC236}">
                  <a16:creationId xmlns:a16="http://schemas.microsoft.com/office/drawing/2014/main" id="{8957A43D-5B21-4738-9B10-21EE6FACFBC2}"/>
                </a:ext>
              </a:extLst>
            </p:cNvPr>
            <p:cNvSpPr/>
            <p:nvPr/>
          </p:nvSpPr>
          <p:spPr>
            <a:xfrm>
              <a:off x="11291576" y="-288535"/>
              <a:ext cx="92845" cy="92845"/>
            </a:xfrm>
            <a:custGeom>
              <a:avLst/>
              <a:gdLst>
                <a:gd name="connsiteX0" fmla="*/ 90018 w 92845"/>
                <a:gd name="connsiteY0" fmla="*/ 30627 h 92845"/>
                <a:gd name="connsiteX1" fmla="*/ 30627 w 92845"/>
                <a:gd name="connsiteY1" fmla="*/ 2827 h 92845"/>
                <a:gd name="connsiteX2" fmla="*/ 2827 w 92845"/>
                <a:gd name="connsiteY2" fmla="*/ 62218 h 92845"/>
                <a:gd name="connsiteX3" fmla="*/ 62218 w 92845"/>
                <a:gd name="connsiteY3" fmla="*/ 90018 h 92845"/>
                <a:gd name="connsiteX4" fmla="*/ 90018 w 92845"/>
                <a:gd name="connsiteY4" fmla="*/ 30627 h 9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45" h="92845">
                  <a:moveTo>
                    <a:pt x="90018" y="30627"/>
                  </a:moveTo>
                  <a:cubicBezTo>
                    <a:pt x="81173" y="6618"/>
                    <a:pt x="54636" y="-6018"/>
                    <a:pt x="30627" y="2827"/>
                  </a:cubicBezTo>
                  <a:cubicBezTo>
                    <a:pt x="6618" y="11673"/>
                    <a:pt x="-6018" y="38209"/>
                    <a:pt x="2827" y="62218"/>
                  </a:cubicBezTo>
                  <a:cubicBezTo>
                    <a:pt x="11672" y="86227"/>
                    <a:pt x="38209" y="98864"/>
                    <a:pt x="62218" y="90018"/>
                  </a:cubicBezTo>
                  <a:cubicBezTo>
                    <a:pt x="86227" y="81173"/>
                    <a:pt x="98864" y="54636"/>
                    <a:pt x="90018" y="30627"/>
                  </a:cubicBezTo>
                  <a:close/>
                </a:path>
              </a:pathLst>
            </a:custGeom>
            <a:grpFill/>
            <a:ln w="63120" cap="flat">
              <a:noFill/>
              <a:prstDash val="solid"/>
              <a:miter/>
            </a:ln>
          </p:spPr>
          <p:txBody>
            <a:bodyPr rtlCol="0" anchor="ctr"/>
            <a:lstStyle/>
            <a:p>
              <a:endParaRPr lang="en-GB"/>
            </a:p>
          </p:txBody>
        </p:sp>
        <p:sp>
          <p:nvSpPr>
            <p:cNvPr id="1702" name="Freeform: Shape 1701">
              <a:extLst>
                <a:ext uri="{FF2B5EF4-FFF2-40B4-BE49-F238E27FC236}">
                  <a16:creationId xmlns:a16="http://schemas.microsoft.com/office/drawing/2014/main" id="{BC475A83-A55D-4ABB-9717-AA480B6F39BB}"/>
                </a:ext>
              </a:extLst>
            </p:cNvPr>
            <p:cNvSpPr/>
            <p:nvPr/>
          </p:nvSpPr>
          <p:spPr>
            <a:xfrm>
              <a:off x="11257965" y="2559025"/>
              <a:ext cx="146731" cy="146731"/>
            </a:xfrm>
            <a:custGeom>
              <a:avLst/>
              <a:gdLst>
                <a:gd name="connsiteX0" fmla="*/ 142584 w 146731"/>
                <a:gd name="connsiteY0" fmla="*/ 48375 h 146731"/>
                <a:gd name="connsiteX1" fmla="*/ 48443 w 146731"/>
                <a:gd name="connsiteY1" fmla="*/ 4147 h 146731"/>
                <a:gd name="connsiteX2" fmla="*/ 4215 w 146731"/>
                <a:gd name="connsiteY2" fmla="*/ 98289 h 146731"/>
                <a:gd name="connsiteX3" fmla="*/ 98356 w 146731"/>
                <a:gd name="connsiteY3" fmla="*/ 142516 h 146731"/>
                <a:gd name="connsiteX4" fmla="*/ 142584 w 146731"/>
                <a:gd name="connsiteY4" fmla="*/ 48375 h 1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31" h="146731">
                  <a:moveTo>
                    <a:pt x="142584" y="48375"/>
                  </a:moveTo>
                  <a:cubicBezTo>
                    <a:pt x="128684" y="10465"/>
                    <a:pt x="86983" y="-9121"/>
                    <a:pt x="48443" y="4147"/>
                  </a:cubicBezTo>
                  <a:cubicBezTo>
                    <a:pt x="9902" y="17415"/>
                    <a:pt x="-9053" y="59747"/>
                    <a:pt x="4215" y="98289"/>
                  </a:cubicBezTo>
                  <a:cubicBezTo>
                    <a:pt x="17483" y="136830"/>
                    <a:pt x="59815" y="155784"/>
                    <a:pt x="98356" y="142516"/>
                  </a:cubicBezTo>
                  <a:cubicBezTo>
                    <a:pt x="136266" y="128616"/>
                    <a:pt x="155852" y="86916"/>
                    <a:pt x="142584" y="48375"/>
                  </a:cubicBezTo>
                  <a:close/>
                </a:path>
              </a:pathLst>
            </a:custGeom>
            <a:grpFill/>
            <a:ln w="63120" cap="flat">
              <a:noFill/>
              <a:prstDash val="solid"/>
              <a:miter/>
            </a:ln>
          </p:spPr>
          <p:txBody>
            <a:bodyPr rtlCol="0" anchor="ctr"/>
            <a:lstStyle/>
            <a:p>
              <a:endParaRPr lang="en-GB"/>
            </a:p>
          </p:txBody>
        </p:sp>
        <p:sp>
          <p:nvSpPr>
            <p:cNvPr id="1703" name="Freeform: Shape 1702">
              <a:extLst>
                <a:ext uri="{FF2B5EF4-FFF2-40B4-BE49-F238E27FC236}">
                  <a16:creationId xmlns:a16="http://schemas.microsoft.com/office/drawing/2014/main" id="{E178FDDD-57C1-450C-89F4-44230EE777FD}"/>
                </a:ext>
              </a:extLst>
            </p:cNvPr>
            <p:cNvSpPr/>
            <p:nvPr/>
          </p:nvSpPr>
          <p:spPr>
            <a:xfrm>
              <a:off x="10281869" y="3133351"/>
              <a:ext cx="146663" cy="146663"/>
            </a:xfrm>
            <a:custGeom>
              <a:avLst/>
              <a:gdLst>
                <a:gd name="connsiteX0" fmla="*/ 142516 w 146663"/>
                <a:gd name="connsiteY0" fmla="*/ 48375 h 146663"/>
                <a:gd name="connsiteX1" fmla="*/ 48374 w 146663"/>
                <a:gd name="connsiteY1" fmla="*/ 4147 h 146663"/>
                <a:gd name="connsiteX2" fmla="*/ 4147 w 146663"/>
                <a:gd name="connsiteY2" fmla="*/ 98289 h 146663"/>
                <a:gd name="connsiteX3" fmla="*/ 98288 w 146663"/>
                <a:gd name="connsiteY3" fmla="*/ 142516 h 146663"/>
                <a:gd name="connsiteX4" fmla="*/ 142516 w 146663"/>
                <a:gd name="connsiteY4" fmla="*/ 48375 h 1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63" h="146663">
                  <a:moveTo>
                    <a:pt x="142516" y="48375"/>
                  </a:moveTo>
                  <a:cubicBezTo>
                    <a:pt x="128616" y="10466"/>
                    <a:pt x="86916" y="-9121"/>
                    <a:pt x="48374" y="4147"/>
                  </a:cubicBezTo>
                  <a:cubicBezTo>
                    <a:pt x="10465" y="18047"/>
                    <a:pt x="-9121" y="59748"/>
                    <a:pt x="4147" y="98289"/>
                  </a:cubicBezTo>
                  <a:cubicBezTo>
                    <a:pt x="18047" y="136198"/>
                    <a:pt x="59747" y="155784"/>
                    <a:pt x="98288" y="142516"/>
                  </a:cubicBezTo>
                  <a:cubicBezTo>
                    <a:pt x="136198" y="128616"/>
                    <a:pt x="155784" y="86916"/>
                    <a:pt x="142516" y="48375"/>
                  </a:cubicBezTo>
                  <a:close/>
                </a:path>
              </a:pathLst>
            </a:custGeom>
            <a:grpFill/>
            <a:ln w="63120" cap="flat">
              <a:noFill/>
              <a:prstDash val="solid"/>
              <a:miter/>
            </a:ln>
          </p:spPr>
          <p:txBody>
            <a:bodyPr rtlCol="0" anchor="ctr"/>
            <a:lstStyle/>
            <a:p>
              <a:endParaRPr lang="en-GB"/>
            </a:p>
          </p:txBody>
        </p:sp>
        <p:sp>
          <p:nvSpPr>
            <p:cNvPr id="1704" name="Freeform: Shape 1703">
              <a:extLst>
                <a:ext uri="{FF2B5EF4-FFF2-40B4-BE49-F238E27FC236}">
                  <a16:creationId xmlns:a16="http://schemas.microsoft.com/office/drawing/2014/main" id="{B07D95E8-053C-4ADE-BE23-4299686D5F58}"/>
                </a:ext>
              </a:extLst>
            </p:cNvPr>
            <p:cNvSpPr/>
            <p:nvPr/>
          </p:nvSpPr>
          <p:spPr>
            <a:xfrm>
              <a:off x="11357680" y="2270734"/>
              <a:ext cx="116696" cy="116696"/>
            </a:xfrm>
            <a:custGeom>
              <a:avLst/>
              <a:gdLst>
                <a:gd name="connsiteX0" fmla="*/ 113001 w 116696"/>
                <a:gd name="connsiteY0" fmla="*/ 38446 h 116696"/>
                <a:gd name="connsiteX1" fmla="*/ 38446 w 116696"/>
                <a:gd name="connsiteY1" fmla="*/ 3696 h 116696"/>
                <a:gd name="connsiteX2" fmla="*/ 3696 w 116696"/>
                <a:gd name="connsiteY2" fmla="*/ 78251 h 116696"/>
                <a:gd name="connsiteX3" fmla="*/ 78251 w 116696"/>
                <a:gd name="connsiteY3" fmla="*/ 113001 h 116696"/>
                <a:gd name="connsiteX4" fmla="*/ 113001 w 116696"/>
                <a:gd name="connsiteY4" fmla="*/ 38446 h 11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6" h="116696">
                  <a:moveTo>
                    <a:pt x="113001" y="38446"/>
                  </a:moveTo>
                  <a:cubicBezTo>
                    <a:pt x="102260" y="8119"/>
                    <a:pt x="68773" y="-7677"/>
                    <a:pt x="38446" y="3696"/>
                  </a:cubicBezTo>
                  <a:cubicBezTo>
                    <a:pt x="8119" y="14437"/>
                    <a:pt x="-7677" y="47923"/>
                    <a:pt x="3696" y="78251"/>
                  </a:cubicBezTo>
                  <a:cubicBezTo>
                    <a:pt x="14437" y="108578"/>
                    <a:pt x="47924" y="124374"/>
                    <a:pt x="78251" y="113001"/>
                  </a:cubicBezTo>
                  <a:cubicBezTo>
                    <a:pt x="108578" y="102260"/>
                    <a:pt x="124374" y="68773"/>
                    <a:pt x="113001" y="38446"/>
                  </a:cubicBezTo>
                  <a:close/>
                </a:path>
              </a:pathLst>
            </a:custGeom>
            <a:grpFill/>
            <a:ln w="63120" cap="flat">
              <a:noFill/>
              <a:prstDash val="solid"/>
              <a:miter/>
            </a:ln>
          </p:spPr>
          <p:txBody>
            <a:bodyPr rtlCol="0" anchor="ctr"/>
            <a:lstStyle/>
            <a:p>
              <a:endParaRPr lang="en-GB"/>
            </a:p>
          </p:txBody>
        </p:sp>
        <p:sp>
          <p:nvSpPr>
            <p:cNvPr id="1705" name="Freeform: Shape 1704">
              <a:extLst>
                <a:ext uri="{FF2B5EF4-FFF2-40B4-BE49-F238E27FC236}">
                  <a16:creationId xmlns:a16="http://schemas.microsoft.com/office/drawing/2014/main" id="{76348EE1-B341-43C9-8C26-9B8B3371C766}"/>
                </a:ext>
              </a:extLst>
            </p:cNvPr>
            <p:cNvSpPr/>
            <p:nvPr/>
          </p:nvSpPr>
          <p:spPr>
            <a:xfrm>
              <a:off x="10945101" y="626736"/>
              <a:ext cx="116696" cy="116696"/>
            </a:xfrm>
            <a:custGeom>
              <a:avLst/>
              <a:gdLst>
                <a:gd name="connsiteX0" fmla="*/ 113001 w 116696"/>
                <a:gd name="connsiteY0" fmla="*/ 38446 h 116696"/>
                <a:gd name="connsiteX1" fmla="*/ 38446 w 116696"/>
                <a:gd name="connsiteY1" fmla="*/ 3696 h 116696"/>
                <a:gd name="connsiteX2" fmla="*/ 3696 w 116696"/>
                <a:gd name="connsiteY2" fmla="*/ 78251 h 116696"/>
                <a:gd name="connsiteX3" fmla="*/ 78251 w 116696"/>
                <a:gd name="connsiteY3" fmla="*/ 113001 h 116696"/>
                <a:gd name="connsiteX4" fmla="*/ 113001 w 116696"/>
                <a:gd name="connsiteY4" fmla="*/ 38446 h 11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6" h="116696">
                  <a:moveTo>
                    <a:pt x="113001" y="38446"/>
                  </a:moveTo>
                  <a:cubicBezTo>
                    <a:pt x="102260" y="8119"/>
                    <a:pt x="68773" y="-7677"/>
                    <a:pt x="38446" y="3696"/>
                  </a:cubicBezTo>
                  <a:cubicBezTo>
                    <a:pt x="8119" y="14437"/>
                    <a:pt x="-7677" y="47923"/>
                    <a:pt x="3696" y="78251"/>
                  </a:cubicBezTo>
                  <a:cubicBezTo>
                    <a:pt x="14437" y="108578"/>
                    <a:pt x="47923" y="124374"/>
                    <a:pt x="78251" y="113001"/>
                  </a:cubicBezTo>
                  <a:cubicBezTo>
                    <a:pt x="108578" y="102260"/>
                    <a:pt x="124374" y="68773"/>
                    <a:pt x="113001" y="38446"/>
                  </a:cubicBezTo>
                  <a:close/>
                </a:path>
              </a:pathLst>
            </a:custGeom>
            <a:grpFill/>
            <a:ln w="63120" cap="flat">
              <a:noFill/>
              <a:prstDash val="solid"/>
              <a:miter/>
            </a:ln>
          </p:spPr>
          <p:txBody>
            <a:bodyPr rtlCol="0" anchor="ctr"/>
            <a:lstStyle/>
            <a:p>
              <a:endParaRPr lang="en-GB"/>
            </a:p>
          </p:txBody>
        </p:sp>
        <p:sp>
          <p:nvSpPr>
            <p:cNvPr id="1706" name="Freeform: Shape 1705">
              <a:extLst>
                <a:ext uri="{FF2B5EF4-FFF2-40B4-BE49-F238E27FC236}">
                  <a16:creationId xmlns:a16="http://schemas.microsoft.com/office/drawing/2014/main" id="{94CD4227-78A1-47F8-8CD3-56081DF1C007}"/>
                </a:ext>
              </a:extLst>
            </p:cNvPr>
            <p:cNvSpPr/>
            <p:nvPr/>
          </p:nvSpPr>
          <p:spPr>
            <a:xfrm>
              <a:off x="11727541" y="602972"/>
              <a:ext cx="150955" cy="150954"/>
            </a:xfrm>
            <a:custGeom>
              <a:avLst/>
              <a:gdLst>
                <a:gd name="connsiteX0" fmla="*/ 146241 w 150955"/>
                <a:gd name="connsiteY0" fmla="*/ 49573 h 150954"/>
                <a:gd name="connsiteX1" fmla="*/ 49573 w 150955"/>
                <a:gd name="connsiteY1" fmla="*/ 4714 h 150954"/>
                <a:gd name="connsiteX2" fmla="*/ 4714 w 150955"/>
                <a:gd name="connsiteY2" fmla="*/ 101382 h 150954"/>
                <a:gd name="connsiteX3" fmla="*/ 101382 w 150955"/>
                <a:gd name="connsiteY3" fmla="*/ 146241 h 150954"/>
                <a:gd name="connsiteX4" fmla="*/ 146241 w 150955"/>
                <a:gd name="connsiteY4" fmla="*/ 49573 h 15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4">
                  <a:moveTo>
                    <a:pt x="146241" y="49573"/>
                  </a:moveTo>
                  <a:cubicBezTo>
                    <a:pt x="132341" y="10400"/>
                    <a:pt x="88746" y="-9818"/>
                    <a:pt x="49573" y="4714"/>
                  </a:cubicBezTo>
                  <a:cubicBezTo>
                    <a:pt x="10400" y="18614"/>
                    <a:pt x="-9818" y="62209"/>
                    <a:pt x="4714" y="101382"/>
                  </a:cubicBezTo>
                  <a:cubicBezTo>
                    <a:pt x="19245" y="140555"/>
                    <a:pt x="62209" y="160773"/>
                    <a:pt x="101382" y="146241"/>
                  </a:cubicBezTo>
                  <a:cubicBezTo>
                    <a:pt x="140555" y="132341"/>
                    <a:pt x="160774" y="88746"/>
                    <a:pt x="146241" y="49573"/>
                  </a:cubicBezTo>
                  <a:close/>
                </a:path>
              </a:pathLst>
            </a:custGeom>
            <a:grpFill/>
            <a:ln w="63120" cap="flat">
              <a:noFill/>
              <a:prstDash val="solid"/>
              <a:miter/>
            </a:ln>
          </p:spPr>
          <p:txBody>
            <a:bodyPr rtlCol="0" anchor="ctr"/>
            <a:lstStyle/>
            <a:p>
              <a:endParaRPr lang="en-GB"/>
            </a:p>
          </p:txBody>
        </p:sp>
        <p:sp>
          <p:nvSpPr>
            <p:cNvPr id="1707" name="Freeform: Shape 1706">
              <a:extLst>
                <a:ext uri="{FF2B5EF4-FFF2-40B4-BE49-F238E27FC236}">
                  <a16:creationId xmlns:a16="http://schemas.microsoft.com/office/drawing/2014/main" id="{1637FC84-F17E-4B65-8292-4B6177078AAC}"/>
                </a:ext>
              </a:extLst>
            </p:cNvPr>
            <p:cNvSpPr/>
            <p:nvPr/>
          </p:nvSpPr>
          <p:spPr>
            <a:xfrm>
              <a:off x="11403417" y="1463513"/>
              <a:ext cx="150955" cy="150955"/>
            </a:xfrm>
            <a:custGeom>
              <a:avLst/>
              <a:gdLst>
                <a:gd name="connsiteX0" fmla="*/ 146242 w 150955"/>
                <a:gd name="connsiteY0" fmla="*/ 49573 h 150955"/>
                <a:gd name="connsiteX1" fmla="*/ 49573 w 150955"/>
                <a:gd name="connsiteY1" fmla="*/ 4714 h 150955"/>
                <a:gd name="connsiteX2" fmla="*/ 4713 w 150955"/>
                <a:gd name="connsiteY2" fmla="*/ 101382 h 150955"/>
                <a:gd name="connsiteX3" fmla="*/ 101382 w 150955"/>
                <a:gd name="connsiteY3" fmla="*/ 146242 h 150955"/>
                <a:gd name="connsiteX4" fmla="*/ 146242 w 150955"/>
                <a:gd name="connsiteY4" fmla="*/ 49573 h 15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5">
                  <a:moveTo>
                    <a:pt x="146242" y="49573"/>
                  </a:moveTo>
                  <a:cubicBezTo>
                    <a:pt x="132342" y="10400"/>
                    <a:pt x="88746" y="-9818"/>
                    <a:pt x="49573" y="4714"/>
                  </a:cubicBezTo>
                  <a:cubicBezTo>
                    <a:pt x="10400" y="19245"/>
                    <a:pt x="-9818" y="62209"/>
                    <a:pt x="4713" y="101382"/>
                  </a:cubicBezTo>
                  <a:cubicBezTo>
                    <a:pt x="19245" y="140555"/>
                    <a:pt x="62209" y="160773"/>
                    <a:pt x="101382" y="146242"/>
                  </a:cubicBezTo>
                  <a:cubicBezTo>
                    <a:pt x="140555" y="132341"/>
                    <a:pt x="160773" y="88746"/>
                    <a:pt x="146242" y="49573"/>
                  </a:cubicBezTo>
                  <a:close/>
                </a:path>
              </a:pathLst>
            </a:custGeom>
            <a:grpFill/>
            <a:ln w="63120" cap="flat">
              <a:noFill/>
              <a:prstDash val="solid"/>
              <a:miter/>
            </a:ln>
          </p:spPr>
          <p:txBody>
            <a:bodyPr rtlCol="0" anchor="ctr"/>
            <a:lstStyle/>
            <a:p>
              <a:endParaRPr lang="en-GB"/>
            </a:p>
          </p:txBody>
        </p:sp>
        <p:sp>
          <p:nvSpPr>
            <p:cNvPr id="1708" name="Freeform: Shape 1707">
              <a:extLst>
                <a:ext uri="{FF2B5EF4-FFF2-40B4-BE49-F238E27FC236}">
                  <a16:creationId xmlns:a16="http://schemas.microsoft.com/office/drawing/2014/main" id="{B865D72F-5EDE-4B05-94E8-6F7F3EC2E50C}"/>
                </a:ext>
              </a:extLst>
            </p:cNvPr>
            <p:cNvSpPr/>
            <p:nvPr/>
          </p:nvSpPr>
          <p:spPr>
            <a:xfrm>
              <a:off x="10980090" y="2835190"/>
              <a:ext cx="75149" cy="75148"/>
            </a:xfrm>
            <a:custGeom>
              <a:avLst/>
              <a:gdLst>
                <a:gd name="connsiteX0" fmla="*/ 72957 w 75149"/>
                <a:gd name="connsiteY0" fmla="*/ 24938 h 75148"/>
                <a:gd name="connsiteX1" fmla="*/ 24938 w 75149"/>
                <a:gd name="connsiteY1" fmla="*/ 2193 h 75148"/>
                <a:gd name="connsiteX2" fmla="*/ 2192 w 75149"/>
                <a:gd name="connsiteY2" fmla="*/ 50211 h 75148"/>
                <a:gd name="connsiteX3" fmla="*/ 50211 w 75149"/>
                <a:gd name="connsiteY3" fmla="*/ 72956 h 75148"/>
                <a:gd name="connsiteX4" fmla="*/ 72957 w 75149"/>
                <a:gd name="connsiteY4" fmla="*/ 24938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9" h="75148">
                  <a:moveTo>
                    <a:pt x="72957" y="24938"/>
                  </a:moveTo>
                  <a:cubicBezTo>
                    <a:pt x="66007" y="5352"/>
                    <a:pt x="44524" y="-4758"/>
                    <a:pt x="24938" y="2193"/>
                  </a:cubicBezTo>
                  <a:cubicBezTo>
                    <a:pt x="5352" y="9142"/>
                    <a:pt x="-4758" y="30624"/>
                    <a:pt x="2192" y="50211"/>
                  </a:cubicBezTo>
                  <a:cubicBezTo>
                    <a:pt x="9143" y="69797"/>
                    <a:pt x="30625" y="79907"/>
                    <a:pt x="50211" y="72956"/>
                  </a:cubicBezTo>
                  <a:cubicBezTo>
                    <a:pt x="69797" y="66006"/>
                    <a:pt x="79907" y="44524"/>
                    <a:pt x="72957" y="24938"/>
                  </a:cubicBezTo>
                  <a:close/>
                </a:path>
              </a:pathLst>
            </a:custGeom>
            <a:grpFill/>
            <a:ln w="63120" cap="flat">
              <a:noFill/>
              <a:prstDash val="solid"/>
              <a:miter/>
            </a:ln>
          </p:spPr>
          <p:txBody>
            <a:bodyPr rtlCol="0" anchor="ctr"/>
            <a:lstStyle/>
            <a:p>
              <a:endParaRPr lang="en-GB"/>
            </a:p>
          </p:txBody>
        </p:sp>
        <p:sp>
          <p:nvSpPr>
            <p:cNvPr id="1709" name="Freeform: Shape 1708">
              <a:extLst>
                <a:ext uri="{FF2B5EF4-FFF2-40B4-BE49-F238E27FC236}">
                  <a16:creationId xmlns:a16="http://schemas.microsoft.com/office/drawing/2014/main" id="{41B296E7-1B68-42D3-A162-D24FA23F6140}"/>
                </a:ext>
              </a:extLst>
            </p:cNvPr>
            <p:cNvSpPr/>
            <p:nvPr/>
          </p:nvSpPr>
          <p:spPr>
            <a:xfrm>
              <a:off x="10884692" y="3590855"/>
              <a:ext cx="150955" cy="150955"/>
            </a:xfrm>
            <a:custGeom>
              <a:avLst/>
              <a:gdLst>
                <a:gd name="connsiteX0" fmla="*/ 146242 w 150955"/>
                <a:gd name="connsiteY0" fmla="*/ 49573 h 150955"/>
                <a:gd name="connsiteX1" fmla="*/ 49573 w 150955"/>
                <a:gd name="connsiteY1" fmla="*/ 4713 h 150955"/>
                <a:gd name="connsiteX2" fmla="*/ 4713 w 150955"/>
                <a:gd name="connsiteY2" fmla="*/ 101382 h 150955"/>
                <a:gd name="connsiteX3" fmla="*/ 101382 w 150955"/>
                <a:gd name="connsiteY3" fmla="*/ 146242 h 150955"/>
                <a:gd name="connsiteX4" fmla="*/ 146242 w 150955"/>
                <a:gd name="connsiteY4" fmla="*/ 49573 h 15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5">
                  <a:moveTo>
                    <a:pt x="146242" y="49573"/>
                  </a:moveTo>
                  <a:cubicBezTo>
                    <a:pt x="132342" y="10400"/>
                    <a:pt x="88746" y="-9818"/>
                    <a:pt x="49573" y="4713"/>
                  </a:cubicBezTo>
                  <a:cubicBezTo>
                    <a:pt x="10400" y="18614"/>
                    <a:pt x="-9818" y="62209"/>
                    <a:pt x="4713" y="101382"/>
                  </a:cubicBezTo>
                  <a:cubicBezTo>
                    <a:pt x="18614" y="140555"/>
                    <a:pt x="62209" y="160773"/>
                    <a:pt x="101382" y="146242"/>
                  </a:cubicBezTo>
                  <a:cubicBezTo>
                    <a:pt x="140555" y="132342"/>
                    <a:pt x="160773" y="88746"/>
                    <a:pt x="146242" y="49573"/>
                  </a:cubicBezTo>
                  <a:close/>
                </a:path>
              </a:pathLst>
            </a:custGeom>
            <a:grpFill/>
            <a:ln w="63120" cap="flat">
              <a:noFill/>
              <a:prstDash val="solid"/>
              <a:miter/>
            </a:ln>
          </p:spPr>
          <p:txBody>
            <a:bodyPr rtlCol="0" anchor="ctr"/>
            <a:lstStyle/>
            <a:p>
              <a:endParaRPr lang="en-GB"/>
            </a:p>
          </p:txBody>
        </p:sp>
        <p:sp>
          <p:nvSpPr>
            <p:cNvPr id="1710" name="Freeform: Shape 1709">
              <a:extLst>
                <a:ext uri="{FF2B5EF4-FFF2-40B4-BE49-F238E27FC236}">
                  <a16:creationId xmlns:a16="http://schemas.microsoft.com/office/drawing/2014/main" id="{5744DE0F-293D-4619-915B-84C96D81DB68}"/>
                </a:ext>
              </a:extLst>
            </p:cNvPr>
            <p:cNvSpPr/>
            <p:nvPr/>
          </p:nvSpPr>
          <p:spPr>
            <a:xfrm>
              <a:off x="9996687" y="3272753"/>
              <a:ext cx="226733" cy="226804"/>
            </a:xfrm>
            <a:custGeom>
              <a:avLst/>
              <a:gdLst>
                <a:gd name="connsiteX0" fmla="*/ 219829 w 226733"/>
                <a:gd name="connsiteY0" fmla="*/ 74510 h 226804"/>
                <a:gd name="connsiteX1" fmla="*/ 74510 w 226733"/>
                <a:gd name="connsiteY1" fmla="*/ 6905 h 226804"/>
                <a:gd name="connsiteX2" fmla="*/ 6905 w 226733"/>
                <a:gd name="connsiteY2" fmla="*/ 152224 h 226804"/>
                <a:gd name="connsiteX3" fmla="*/ 152224 w 226733"/>
                <a:gd name="connsiteY3" fmla="*/ 219829 h 226804"/>
                <a:gd name="connsiteX4" fmla="*/ 219829 w 226733"/>
                <a:gd name="connsiteY4" fmla="*/ 74510 h 22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33" h="226804">
                  <a:moveTo>
                    <a:pt x="219829" y="74510"/>
                  </a:moveTo>
                  <a:cubicBezTo>
                    <a:pt x="198347" y="15750"/>
                    <a:pt x="133901" y="-14577"/>
                    <a:pt x="74510" y="6905"/>
                  </a:cubicBezTo>
                  <a:cubicBezTo>
                    <a:pt x="15750" y="28387"/>
                    <a:pt x="-14577" y="92832"/>
                    <a:pt x="6905" y="152224"/>
                  </a:cubicBezTo>
                  <a:cubicBezTo>
                    <a:pt x="28387" y="211615"/>
                    <a:pt x="92833" y="241310"/>
                    <a:pt x="152224" y="219829"/>
                  </a:cubicBezTo>
                  <a:cubicBezTo>
                    <a:pt x="210983" y="198346"/>
                    <a:pt x="241311" y="133901"/>
                    <a:pt x="219829" y="74510"/>
                  </a:cubicBezTo>
                  <a:close/>
                </a:path>
              </a:pathLst>
            </a:custGeom>
            <a:grpFill/>
            <a:ln w="63120" cap="flat">
              <a:noFill/>
              <a:prstDash val="solid"/>
              <a:miter/>
            </a:ln>
          </p:spPr>
          <p:txBody>
            <a:bodyPr rtlCol="0" anchor="ctr"/>
            <a:lstStyle/>
            <a:p>
              <a:endParaRPr lang="en-GB"/>
            </a:p>
          </p:txBody>
        </p:sp>
        <p:sp>
          <p:nvSpPr>
            <p:cNvPr id="1711" name="Freeform: Shape 1710">
              <a:extLst>
                <a:ext uri="{FF2B5EF4-FFF2-40B4-BE49-F238E27FC236}">
                  <a16:creationId xmlns:a16="http://schemas.microsoft.com/office/drawing/2014/main" id="{6C9E8F41-CD6E-4518-9809-853403BA78A9}"/>
                </a:ext>
              </a:extLst>
            </p:cNvPr>
            <p:cNvSpPr/>
            <p:nvPr/>
          </p:nvSpPr>
          <p:spPr>
            <a:xfrm>
              <a:off x="11355399" y="-8630"/>
              <a:ext cx="150955" cy="150954"/>
            </a:xfrm>
            <a:custGeom>
              <a:avLst/>
              <a:gdLst>
                <a:gd name="connsiteX0" fmla="*/ 146241 w 150955"/>
                <a:gd name="connsiteY0" fmla="*/ 49573 h 150954"/>
                <a:gd name="connsiteX1" fmla="*/ 49573 w 150955"/>
                <a:gd name="connsiteY1" fmla="*/ 4714 h 150954"/>
                <a:gd name="connsiteX2" fmla="*/ 4714 w 150955"/>
                <a:gd name="connsiteY2" fmla="*/ 101382 h 150954"/>
                <a:gd name="connsiteX3" fmla="*/ 101382 w 150955"/>
                <a:gd name="connsiteY3" fmla="*/ 146241 h 150954"/>
                <a:gd name="connsiteX4" fmla="*/ 146241 w 150955"/>
                <a:gd name="connsiteY4" fmla="*/ 49573 h 15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5" h="150954">
                  <a:moveTo>
                    <a:pt x="146241" y="49573"/>
                  </a:moveTo>
                  <a:cubicBezTo>
                    <a:pt x="132341" y="10400"/>
                    <a:pt x="88745" y="-9818"/>
                    <a:pt x="49573" y="4714"/>
                  </a:cubicBezTo>
                  <a:cubicBezTo>
                    <a:pt x="10400" y="18614"/>
                    <a:pt x="-9818" y="62209"/>
                    <a:pt x="4714" y="101382"/>
                  </a:cubicBezTo>
                  <a:cubicBezTo>
                    <a:pt x="18614" y="140555"/>
                    <a:pt x="62209" y="160773"/>
                    <a:pt x="101382" y="146241"/>
                  </a:cubicBezTo>
                  <a:cubicBezTo>
                    <a:pt x="140555" y="131710"/>
                    <a:pt x="160774" y="88746"/>
                    <a:pt x="146241" y="49573"/>
                  </a:cubicBezTo>
                  <a:close/>
                </a:path>
              </a:pathLst>
            </a:custGeom>
            <a:grpFill/>
            <a:ln w="63120" cap="flat">
              <a:noFill/>
              <a:prstDash val="solid"/>
              <a:miter/>
            </a:ln>
          </p:spPr>
          <p:txBody>
            <a:bodyPr rtlCol="0" anchor="ctr"/>
            <a:lstStyle/>
            <a:p>
              <a:endParaRPr lang="en-GB"/>
            </a:p>
          </p:txBody>
        </p:sp>
        <p:sp>
          <p:nvSpPr>
            <p:cNvPr id="1712" name="Freeform: Shape 1711">
              <a:extLst>
                <a:ext uri="{FF2B5EF4-FFF2-40B4-BE49-F238E27FC236}">
                  <a16:creationId xmlns:a16="http://schemas.microsoft.com/office/drawing/2014/main" id="{1C3BB49A-7CF7-430D-BBEF-4C49C472B6A9}"/>
                </a:ext>
              </a:extLst>
            </p:cNvPr>
            <p:cNvSpPr/>
            <p:nvPr/>
          </p:nvSpPr>
          <p:spPr>
            <a:xfrm>
              <a:off x="10771986" y="1804454"/>
              <a:ext cx="98998" cy="98997"/>
            </a:xfrm>
            <a:custGeom>
              <a:avLst/>
              <a:gdLst>
                <a:gd name="connsiteX0" fmla="*/ 95938 w 98998"/>
                <a:gd name="connsiteY0" fmla="*/ 32756 h 98997"/>
                <a:gd name="connsiteX1" fmla="*/ 32756 w 98998"/>
                <a:gd name="connsiteY1" fmla="*/ 3060 h 98997"/>
                <a:gd name="connsiteX2" fmla="*/ 3060 w 98998"/>
                <a:gd name="connsiteY2" fmla="*/ 66242 h 98997"/>
                <a:gd name="connsiteX3" fmla="*/ 66242 w 98998"/>
                <a:gd name="connsiteY3" fmla="*/ 95938 h 98997"/>
                <a:gd name="connsiteX4" fmla="*/ 95938 w 98998"/>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8" h="98997">
                  <a:moveTo>
                    <a:pt x="95938" y="32756"/>
                  </a:moveTo>
                  <a:cubicBezTo>
                    <a:pt x="86461" y="6851"/>
                    <a:pt x="58029" y="-6417"/>
                    <a:pt x="32756" y="3060"/>
                  </a:cubicBezTo>
                  <a:cubicBezTo>
                    <a:pt x="6851" y="12537"/>
                    <a:pt x="-6417" y="40969"/>
                    <a:pt x="3060" y="66242"/>
                  </a:cubicBezTo>
                  <a:cubicBezTo>
                    <a:pt x="12538" y="92147"/>
                    <a:pt x="40969" y="105415"/>
                    <a:pt x="66242" y="95938"/>
                  </a:cubicBezTo>
                  <a:cubicBezTo>
                    <a:pt x="92147" y="86461"/>
                    <a:pt x="105415" y="58029"/>
                    <a:pt x="95938" y="32756"/>
                  </a:cubicBezTo>
                  <a:close/>
                </a:path>
              </a:pathLst>
            </a:custGeom>
            <a:grpFill/>
            <a:ln w="63120" cap="flat">
              <a:noFill/>
              <a:prstDash val="solid"/>
              <a:miter/>
            </a:ln>
          </p:spPr>
          <p:txBody>
            <a:bodyPr rtlCol="0" anchor="ctr"/>
            <a:lstStyle/>
            <a:p>
              <a:endParaRPr lang="en-GB"/>
            </a:p>
          </p:txBody>
        </p:sp>
        <p:sp>
          <p:nvSpPr>
            <p:cNvPr id="1713" name="Freeform: Shape 1712">
              <a:extLst>
                <a:ext uri="{FF2B5EF4-FFF2-40B4-BE49-F238E27FC236}">
                  <a16:creationId xmlns:a16="http://schemas.microsoft.com/office/drawing/2014/main" id="{41947054-9EB5-49D0-97F8-B988D9BC31F6}"/>
                </a:ext>
              </a:extLst>
            </p:cNvPr>
            <p:cNvSpPr/>
            <p:nvPr/>
          </p:nvSpPr>
          <p:spPr>
            <a:xfrm>
              <a:off x="11278470" y="1983093"/>
              <a:ext cx="86764" cy="86693"/>
            </a:xfrm>
            <a:custGeom>
              <a:avLst/>
              <a:gdLst>
                <a:gd name="connsiteX0" fmla="*/ 84170 w 86764"/>
                <a:gd name="connsiteY0" fmla="*/ 28499 h 86693"/>
                <a:gd name="connsiteX1" fmla="*/ 28569 w 86764"/>
                <a:gd name="connsiteY1" fmla="*/ 2595 h 86693"/>
                <a:gd name="connsiteX2" fmla="*/ 2665 w 86764"/>
                <a:gd name="connsiteY2" fmla="*/ 58195 h 86693"/>
                <a:gd name="connsiteX3" fmla="*/ 58265 w 86764"/>
                <a:gd name="connsiteY3" fmla="*/ 84099 h 86693"/>
                <a:gd name="connsiteX4" fmla="*/ 84170 w 86764"/>
                <a:gd name="connsiteY4" fmla="*/ 28499 h 8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64" h="86693">
                  <a:moveTo>
                    <a:pt x="84170" y="28499"/>
                  </a:moveTo>
                  <a:cubicBezTo>
                    <a:pt x="75956" y="6385"/>
                    <a:pt x="51315" y="-5619"/>
                    <a:pt x="28569" y="2595"/>
                  </a:cubicBezTo>
                  <a:cubicBezTo>
                    <a:pt x="5824" y="10808"/>
                    <a:pt x="-5549" y="35449"/>
                    <a:pt x="2665" y="58195"/>
                  </a:cubicBezTo>
                  <a:cubicBezTo>
                    <a:pt x="10878" y="80309"/>
                    <a:pt x="35519" y="92313"/>
                    <a:pt x="58265" y="84099"/>
                  </a:cubicBezTo>
                  <a:cubicBezTo>
                    <a:pt x="80378" y="75886"/>
                    <a:pt x="92383" y="51245"/>
                    <a:pt x="84170" y="28499"/>
                  </a:cubicBezTo>
                  <a:close/>
                </a:path>
              </a:pathLst>
            </a:custGeom>
            <a:grpFill/>
            <a:ln w="63120" cap="flat">
              <a:noFill/>
              <a:prstDash val="solid"/>
              <a:miter/>
            </a:ln>
          </p:spPr>
          <p:txBody>
            <a:bodyPr rtlCol="0" anchor="ctr"/>
            <a:lstStyle/>
            <a:p>
              <a:endParaRPr lang="en-GB"/>
            </a:p>
          </p:txBody>
        </p:sp>
        <p:sp>
          <p:nvSpPr>
            <p:cNvPr id="1714" name="Freeform: Shape 1713">
              <a:extLst>
                <a:ext uri="{FF2B5EF4-FFF2-40B4-BE49-F238E27FC236}">
                  <a16:creationId xmlns:a16="http://schemas.microsoft.com/office/drawing/2014/main" id="{7341F4C6-AE20-4821-986F-8222DEC8968F}"/>
                </a:ext>
              </a:extLst>
            </p:cNvPr>
            <p:cNvSpPr/>
            <p:nvPr/>
          </p:nvSpPr>
          <p:spPr>
            <a:xfrm>
              <a:off x="10497143" y="2661204"/>
              <a:ext cx="98997" cy="98997"/>
            </a:xfrm>
            <a:custGeom>
              <a:avLst/>
              <a:gdLst>
                <a:gd name="connsiteX0" fmla="*/ 95938 w 98997"/>
                <a:gd name="connsiteY0" fmla="*/ 32756 h 98997"/>
                <a:gd name="connsiteX1" fmla="*/ 32756 w 98997"/>
                <a:gd name="connsiteY1" fmla="*/ 3060 h 98997"/>
                <a:gd name="connsiteX2" fmla="*/ 3060 w 98997"/>
                <a:gd name="connsiteY2" fmla="*/ 66242 h 98997"/>
                <a:gd name="connsiteX3" fmla="*/ 66242 w 98997"/>
                <a:gd name="connsiteY3" fmla="*/ 95938 h 98997"/>
                <a:gd name="connsiteX4" fmla="*/ 95938 w 98997"/>
                <a:gd name="connsiteY4" fmla="*/ 32124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7" h="98997">
                  <a:moveTo>
                    <a:pt x="95938" y="32756"/>
                  </a:moveTo>
                  <a:cubicBezTo>
                    <a:pt x="86461" y="6851"/>
                    <a:pt x="58028" y="-6417"/>
                    <a:pt x="32756" y="3060"/>
                  </a:cubicBezTo>
                  <a:cubicBezTo>
                    <a:pt x="6851" y="12538"/>
                    <a:pt x="-6417" y="40969"/>
                    <a:pt x="3060" y="66242"/>
                  </a:cubicBezTo>
                  <a:cubicBezTo>
                    <a:pt x="12538" y="92147"/>
                    <a:pt x="40969" y="105415"/>
                    <a:pt x="66242" y="95938"/>
                  </a:cubicBezTo>
                  <a:cubicBezTo>
                    <a:pt x="92147" y="86460"/>
                    <a:pt x="105415" y="58028"/>
                    <a:pt x="95938" y="32124"/>
                  </a:cubicBezTo>
                  <a:close/>
                </a:path>
              </a:pathLst>
            </a:custGeom>
            <a:grpFill/>
            <a:ln w="63120" cap="flat">
              <a:noFill/>
              <a:prstDash val="solid"/>
              <a:miter/>
            </a:ln>
          </p:spPr>
          <p:txBody>
            <a:bodyPr rtlCol="0" anchor="ctr"/>
            <a:lstStyle/>
            <a:p>
              <a:endParaRPr lang="en-GB"/>
            </a:p>
          </p:txBody>
        </p:sp>
        <p:sp>
          <p:nvSpPr>
            <p:cNvPr id="1715" name="Freeform: Shape 1714">
              <a:extLst>
                <a:ext uri="{FF2B5EF4-FFF2-40B4-BE49-F238E27FC236}">
                  <a16:creationId xmlns:a16="http://schemas.microsoft.com/office/drawing/2014/main" id="{C90DA87A-64D3-4DD0-9777-F46A177540C5}"/>
                </a:ext>
              </a:extLst>
            </p:cNvPr>
            <p:cNvSpPr/>
            <p:nvPr/>
          </p:nvSpPr>
          <p:spPr>
            <a:xfrm>
              <a:off x="11172423" y="440917"/>
              <a:ext cx="149816" cy="149747"/>
            </a:xfrm>
            <a:custGeom>
              <a:avLst/>
              <a:gdLst>
                <a:gd name="connsiteX0" fmla="*/ 145356 w 149816"/>
                <a:gd name="connsiteY0" fmla="*/ 49250 h 149747"/>
                <a:gd name="connsiteX1" fmla="*/ 49320 w 149816"/>
                <a:gd name="connsiteY1" fmla="*/ 4391 h 149747"/>
                <a:gd name="connsiteX2" fmla="*/ 4461 w 149816"/>
                <a:gd name="connsiteY2" fmla="*/ 100428 h 149747"/>
                <a:gd name="connsiteX3" fmla="*/ 100497 w 149816"/>
                <a:gd name="connsiteY3" fmla="*/ 145287 h 149747"/>
                <a:gd name="connsiteX4" fmla="*/ 145356 w 149816"/>
                <a:gd name="connsiteY4" fmla="*/ 49250 h 14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6" h="149747">
                  <a:moveTo>
                    <a:pt x="145356" y="49250"/>
                  </a:moveTo>
                  <a:cubicBezTo>
                    <a:pt x="131457" y="10709"/>
                    <a:pt x="88493" y="-9509"/>
                    <a:pt x="49320" y="4391"/>
                  </a:cubicBezTo>
                  <a:cubicBezTo>
                    <a:pt x="10147" y="18291"/>
                    <a:pt x="-9440" y="61255"/>
                    <a:pt x="4461" y="100428"/>
                  </a:cubicBezTo>
                  <a:cubicBezTo>
                    <a:pt x="18361" y="139601"/>
                    <a:pt x="61325" y="159187"/>
                    <a:pt x="100497" y="145287"/>
                  </a:cubicBezTo>
                  <a:cubicBezTo>
                    <a:pt x="139670" y="131387"/>
                    <a:pt x="159257" y="88423"/>
                    <a:pt x="145356" y="49250"/>
                  </a:cubicBezTo>
                  <a:close/>
                </a:path>
              </a:pathLst>
            </a:custGeom>
            <a:grpFill/>
            <a:ln w="63120" cap="flat">
              <a:noFill/>
              <a:prstDash val="solid"/>
              <a:miter/>
            </a:ln>
          </p:spPr>
          <p:txBody>
            <a:bodyPr rtlCol="0" anchor="ctr"/>
            <a:lstStyle/>
            <a:p>
              <a:endParaRPr lang="en-GB"/>
            </a:p>
          </p:txBody>
        </p:sp>
        <p:sp>
          <p:nvSpPr>
            <p:cNvPr id="1716" name="Freeform: Shape 1715">
              <a:extLst>
                <a:ext uri="{FF2B5EF4-FFF2-40B4-BE49-F238E27FC236}">
                  <a16:creationId xmlns:a16="http://schemas.microsoft.com/office/drawing/2014/main" id="{6466C0AD-8343-48B8-A6EA-B264CEB04E63}"/>
                </a:ext>
              </a:extLst>
            </p:cNvPr>
            <p:cNvSpPr/>
            <p:nvPr/>
          </p:nvSpPr>
          <p:spPr>
            <a:xfrm>
              <a:off x="10847172" y="952127"/>
              <a:ext cx="98997" cy="98997"/>
            </a:xfrm>
            <a:custGeom>
              <a:avLst/>
              <a:gdLst>
                <a:gd name="connsiteX0" fmla="*/ 96569 w 98997"/>
                <a:gd name="connsiteY0" fmla="*/ 32756 h 98997"/>
                <a:gd name="connsiteX1" fmla="*/ 32756 w 98997"/>
                <a:gd name="connsiteY1" fmla="*/ 3060 h 98997"/>
                <a:gd name="connsiteX2" fmla="*/ 3060 w 98997"/>
                <a:gd name="connsiteY2" fmla="*/ 66242 h 98997"/>
                <a:gd name="connsiteX3" fmla="*/ 66242 w 98997"/>
                <a:gd name="connsiteY3" fmla="*/ 95938 h 98997"/>
                <a:gd name="connsiteX4" fmla="*/ 95938 w 98997"/>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7" h="98997">
                  <a:moveTo>
                    <a:pt x="96569" y="32756"/>
                  </a:moveTo>
                  <a:cubicBezTo>
                    <a:pt x="87092" y="6851"/>
                    <a:pt x="58660" y="-6417"/>
                    <a:pt x="32756" y="3060"/>
                  </a:cubicBezTo>
                  <a:cubicBezTo>
                    <a:pt x="6851" y="12537"/>
                    <a:pt x="-6417" y="40969"/>
                    <a:pt x="3060" y="66242"/>
                  </a:cubicBezTo>
                  <a:cubicBezTo>
                    <a:pt x="12537" y="92147"/>
                    <a:pt x="40969" y="105415"/>
                    <a:pt x="66242" y="95938"/>
                  </a:cubicBezTo>
                  <a:cubicBezTo>
                    <a:pt x="92147" y="86460"/>
                    <a:pt x="105415" y="58028"/>
                    <a:pt x="95938" y="32756"/>
                  </a:cubicBezTo>
                  <a:close/>
                </a:path>
              </a:pathLst>
            </a:custGeom>
            <a:grpFill/>
            <a:ln w="63120" cap="flat">
              <a:noFill/>
              <a:prstDash val="solid"/>
              <a:miter/>
            </a:ln>
          </p:spPr>
          <p:txBody>
            <a:bodyPr rtlCol="0" anchor="ctr"/>
            <a:lstStyle/>
            <a:p>
              <a:endParaRPr lang="en-GB"/>
            </a:p>
          </p:txBody>
        </p:sp>
        <p:sp>
          <p:nvSpPr>
            <p:cNvPr id="1717" name="Freeform: Shape 1716">
              <a:extLst>
                <a:ext uri="{FF2B5EF4-FFF2-40B4-BE49-F238E27FC236}">
                  <a16:creationId xmlns:a16="http://schemas.microsoft.com/office/drawing/2014/main" id="{4BC42732-0604-490E-B09A-1F1AA1332851}"/>
                </a:ext>
              </a:extLst>
            </p:cNvPr>
            <p:cNvSpPr/>
            <p:nvPr/>
          </p:nvSpPr>
          <p:spPr>
            <a:xfrm>
              <a:off x="12108989" y="-1290"/>
              <a:ext cx="98927" cy="98997"/>
            </a:xfrm>
            <a:custGeom>
              <a:avLst/>
              <a:gdLst>
                <a:gd name="connsiteX0" fmla="*/ 95868 w 98927"/>
                <a:gd name="connsiteY0" fmla="*/ 32756 h 98997"/>
                <a:gd name="connsiteX1" fmla="*/ 32686 w 98927"/>
                <a:gd name="connsiteY1" fmla="*/ 3060 h 98997"/>
                <a:gd name="connsiteX2" fmla="*/ 2990 w 98927"/>
                <a:gd name="connsiteY2" fmla="*/ 66242 h 98997"/>
                <a:gd name="connsiteX3" fmla="*/ 66173 w 98927"/>
                <a:gd name="connsiteY3" fmla="*/ 95938 h 98997"/>
                <a:gd name="connsiteX4" fmla="*/ 95868 w 98927"/>
                <a:gd name="connsiteY4" fmla="*/ 32756 h 9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27" h="98997">
                  <a:moveTo>
                    <a:pt x="95868" y="32756"/>
                  </a:moveTo>
                  <a:cubicBezTo>
                    <a:pt x="86391" y="6851"/>
                    <a:pt x="57959" y="-6417"/>
                    <a:pt x="32686" y="3060"/>
                  </a:cubicBezTo>
                  <a:cubicBezTo>
                    <a:pt x="7413" y="12537"/>
                    <a:pt x="-6487" y="40969"/>
                    <a:pt x="2990" y="66242"/>
                  </a:cubicBezTo>
                  <a:cubicBezTo>
                    <a:pt x="12467" y="92147"/>
                    <a:pt x="40900" y="105415"/>
                    <a:pt x="66173" y="95938"/>
                  </a:cubicBezTo>
                  <a:cubicBezTo>
                    <a:pt x="92077" y="86460"/>
                    <a:pt x="105345" y="58028"/>
                    <a:pt x="95868" y="32756"/>
                  </a:cubicBezTo>
                  <a:close/>
                </a:path>
              </a:pathLst>
            </a:custGeom>
            <a:grpFill/>
            <a:ln w="63120" cap="flat">
              <a:noFill/>
              <a:prstDash val="solid"/>
              <a:miter/>
            </a:ln>
          </p:spPr>
          <p:txBody>
            <a:bodyPr rtlCol="0" anchor="ctr"/>
            <a:lstStyle/>
            <a:p>
              <a:endParaRPr lang="en-GB"/>
            </a:p>
          </p:txBody>
        </p:sp>
        <p:sp>
          <p:nvSpPr>
            <p:cNvPr id="1718" name="Freeform: Shape 1717">
              <a:extLst>
                <a:ext uri="{FF2B5EF4-FFF2-40B4-BE49-F238E27FC236}">
                  <a16:creationId xmlns:a16="http://schemas.microsoft.com/office/drawing/2014/main" id="{6E3DF039-D5A3-495F-9EA9-ED3AD394E6FA}"/>
                </a:ext>
              </a:extLst>
            </p:cNvPr>
            <p:cNvSpPr/>
            <p:nvPr/>
          </p:nvSpPr>
          <p:spPr>
            <a:xfrm>
              <a:off x="11695172" y="1220747"/>
              <a:ext cx="179678" cy="179678"/>
            </a:xfrm>
            <a:custGeom>
              <a:avLst/>
              <a:gdLst>
                <a:gd name="connsiteX0" fmla="*/ 174188 w 179678"/>
                <a:gd name="connsiteY0" fmla="*/ 59196 h 179678"/>
                <a:gd name="connsiteX1" fmla="*/ 59196 w 179678"/>
                <a:gd name="connsiteY1" fmla="*/ 5491 h 179678"/>
                <a:gd name="connsiteX2" fmla="*/ 5491 w 179678"/>
                <a:gd name="connsiteY2" fmla="*/ 120483 h 179678"/>
                <a:gd name="connsiteX3" fmla="*/ 120483 w 179678"/>
                <a:gd name="connsiteY3" fmla="*/ 174188 h 179678"/>
                <a:gd name="connsiteX4" fmla="*/ 174188 w 179678"/>
                <a:gd name="connsiteY4" fmla="*/ 59196 h 17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8" h="179678">
                  <a:moveTo>
                    <a:pt x="174188" y="59196"/>
                  </a:moveTo>
                  <a:cubicBezTo>
                    <a:pt x="157129" y="12441"/>
                    <a:pt x="105951" y="-11568"/>
                    <a:pt x="59196" y="5491"/>
                  </a:cubicBezTo>
                  <a:cubicBezTo>
                    <a:pt x="12442" y="22551"/>
                    <a:pt x="-11568" y="73728"/>
                    <a:pt x="5491" y="120483"/>
                  </a:cubicBezTo>
                  <a:cubicBezTo>
                    <a:pt x="22550" y="167237"/>
                    <a:pt x="74360" y="191247"/>
                    <a:pt x="120483" y="174188"/>
                  </a:cubicBezTo>
                  <a:cubicBezTo>
                    <a:pt x="167238" y="157128"/>
                    <a:pt x="191247" y="105319"/>
                    <a:pt x="174188" y="59196"/>
                  </a:cubicBezTo>
                  <a:close/>
                </a:path>
              </a:pathLst>
            </a:custGeom>
            <a:grpFill/>
            <a:ln w="63120" cap="flat">
              <a:noFill/>
              <a:prstDash val="solid"/>
              <a:miter/>
            </a:ln>
          </p:spPr>
          <p:txBody>
            <a:bodyPr rtlCol="0" anchor="ctr"/>
            <a:lstStyle/>
            <a:p>
              <a:endParaRPr lang="en-GB"/>
            </a:p>
          </p:txBody>
        </p:sp>
        <p:sp>
          <p:nvSpPr>
            <p:cNvPr id="1719" name="Freeform: Shape 1718">
              <a:extLst>
                <a:ext uri="{FF2B5EF4-FFF2-40B4-BE49-F238E27FC236}">
                  <a16:creationId xmlns:a16="http://schemas.microsoft.com/office/drawing/2014/main" id="{76BC8D9E-C93F-4861-B91D-C2016A5E8F09}"/>
                </a:ext>
              </a:extLst>
            </p:cNvPr>
            <p:cNvSpPr/>
            <p:nvPr/>
          </p:nvSpPr>
          <p:spPr>
            <a:xfrm>
              <a:off x="10511765" y="1958708"/>
              <a:ext cx="141150" cy="141150"/>
            </a:xfrm>
            <a:custGeom>
              <a:avLst/>
              <a:gdLst>
                <a:gd name="connsiteX0" fmla="*/ 136916 w 141150"/>
                <a:gd name="connsiteY0" fmla="*/ 46566 h 141150"/>
                <a:gd name="connsiteX1" fmla="*/ 46566 w 141150"/>
                <a:gd name="connsiteY1" fmla="*/ 4234 h 141150"/>
                <a:gd name="connsiteX2" fmla="*/ 4234 w 141150"/>
                <a:gd name="connsiteY2" fmla="*/ 94585 h 141150"/>
                <a:gd name="connsiteX3" fmla="*/ 94585 w 141150"/>
                <a:gd name="connsiteY3" fmla="*/ 136917 h 141150"/>
                <a:gd name="connsiteX4" fmla="*/ 136916 w 141150"/>
                <a:gd name="connsiteY4" fmla="*/ 46566 h 14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50" h="141150">
                  <a:moveTo>
                    <a:pt x="136916" y="46566"/>
                  </a:moveTo>
                  <a:cubicBezTo>
                    <a:pt x="123648" y="9921"/>
                    <a:pt x="83212" y="-9034"/>
                    <a:pt x="46566" y="4234"/>
                  </a:cubicBezTo>
                  <a:cubicBezTo>
                    <a:pt x="9920" y="17502"/>
                    <a:pt x="-9034" y="57939"/>
                    <a:pt x="4234" y="94585"/>
                  </a:cubicBezTo>
                  <a:cubicBezTo>
                    <a:pt x="17502" y="131230"/>
                    <a:pt x="57939" y="150185"/>
                    <a:pt x="94585" y="136917"/>
                  </a:cubicBezTo>
                  <a:cubicBezTo>
                    <a:pt x="131230" y="123648"/>
                    <a:pt x="150185" y="83212"/>
                    <a:pt x="136916" y="46566"/>
                  </a:cubicBezTo>
                  <a:close/>
                </a:path>
              </a:pathLst>
            </a:custGeom>
            <a:grpFill/>
            <a:ln w="63120" cap="flat">
              <a:noFill/>
              <a:prstDash val="solid"/>
              <a:miter/>
            </a:ln>
          </p:spPr>
          <p:txBody>
            <a:bodyPr rtlCol="0" anchor="ctr"/>
            <a:lstStyle/>
            <a:p>
              <a:endParaRPr lang="en-GB"/>
            </a:p>
          </p:txBody>
        </p:sp>
        <p:sp>
          <p:nvSpPr>
            <p:cNvPr id="1720" name="Freeform: Shape 1719">
              <a:extLst>
                <a:ext uri="{FF2B5EF4-FFF2-40B4-BE49-F238E27FC236}">
                  <a16:creationId xmlns:a16="http://schemas.microsoft.com/office/drawing/2014/main" id="{F1427C99-A3FD-4BE3-9B9A-8F527A50EDB8}"/>
                </a:ext>
              </a:extLst>
            </p:cNvPr>
            <p:cNvSpPr/>
            <p:nvPr/>
          </p:nvSpPr>
          <p:spPr>
            <a:xfrm>
              <a:off x="10798612" y="3308278"/>
              <a:ext cx="141150" cy="141150"/>
            </a:xfrm>
            <a:custGeom>
              <a:avLst/>
              <a:gdLst>
                <a:gd name="connsiteX0" fmla="*/ 136916 w 141150"/>
                <a:gd name="connsiteY0" fmla="*/ 46566 h 141150"/>
                <a:gd name="connsiteX1" fmla="*/ 46566 w 141150"/>
                <a:gd name="connsiteY1" fmla="*/ 4234 h 141150"/>
                <a:gd name="connsiteX2" fmla="*/ 4234 w 141150"/>
                <a:gd name="connsiteY2" fmla="*/ 94585 h 141150"/>
                <a:gd name="connsiteX3" fmla="*/ 94585 w 141150"/>
                <a:gd name="connsiteY3" fmla="*/ 136916 h 141150"/>
                <a:gd name="connsiteX4" fmla="*/ 136916 w 141150"/>
                <a:gd name="connsiteY4" fmla="*/ 46566 h 14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50" h="141150">
                  <a:moveTo>
                    <a:pt x="136916" y="46566"/>
                  </a:moveTo>
                  <a:cubicBezTo>
                    <a:pt x="123648" y="9920"/>
                    <a:pt x="83212" y="-9034"/>
                    <a:pt x="46566" y="4234"/>
                  </a:cubicBezTo>
                  <a:cubicBezTo>
                    <a:pt x="9920" y="17502"/>
                    <a:pt x="-9034" y="57939"/>
                    <a:pt x="4234" y="94585"/>
                  </a:cubicBezTo>
                  <a:cubicBezTo>
                    <a:pt x="17502" y="131230"/>
                    <a:pt x="57939" y="150185"/>
                    <a:pt x="94585" y="136916"/>
                  </a:cubicBezTo>
                  <a:cubicBezTo>
                    <a:pt x="131230" y="123648"/>
                    <a:pt x="150185" y="83212"/>
                    <a:pt x="136916" y="46566"/>
                  </a:cubicBezTo>
                  <a:close/>
                </a:path>
              </a:pathLst>
            </a:custGeom>
            <a:grpFill/>
            <a:ln w="63120" cap="flat">
              <a:noFill/>
              <a:prstDash val="solid"/>
              <a:miter/>
            </a:ln>
          </p:spPr>
          <p:txBody>
            <a:bodyPr rtlCol="0" anchor="ctr"/>
            <a:lstStyle/>
            <a:p>
              <a:endParaRPr lang="en-GB"/>
            </a:p>
          </p:txBody>
        </p:sp>
      </p:grpSp>
      <p:grpSp>
        <p:nvGrpSpPr>
          <p:cNvPr id="1610" name="Graphic 2">
            <a:extLst>
              <a:ext uri="{FF2B5EF4-FFF2-40B4-BE49-F238E27FC236}">
                <a16:creationId xmlns:a16="http://schemas.microsoft.com/office/drawing/2014/main" id="{228D9469-2A68-47E0-AB2F-A8123A89C6D7}"/>
              </a:ext>
            </a:extLst>
          </p:cNvPr>
          <p:cNvGrpSpPr/>
          <p:nvPr/>
        </p:nvGrpSpPr>
        <p:grpSpPr>
          <a:xfrm>
            <a:off x="6219615" y="-157449"/>
            <a:ext cx="1441184" cy="4173178"/>
            <a:chOff x="6219615" y="-157449"/>
            <a:chExt cx="1441184" cy="4173178"/>
          </a:xfrm>
          <a:solidFill>
            <a:schemeClr val="accent2"/>
          </a:solidFill>
        </p:grpSpPr>
        <p:grpSp>
          <p:nvGrpSpPr>
            <p:cNvPr id="1654" name="Graphic 2">
              <a:extLst>
                <a:ext uri="{FF2B5EF4-FFF2-40B4-BE49-F238E27FC236}">
                  <a16:creationId xmlns:a16="http://schemas.microsoft.com/office/drawing/2014/main" id="{C0805ABD-2248-485B-B387-248DD8BBEA5F}"/>
                </a:ext>
              </a:extLst>
            </p:cNvPr>
            <p:cNvGrpSpPr/>
            <p:nvPr/>
          </p:nvGrpSpPr>
          <p:grpSpPr>
            <a:xfrm>
              <a:off x="6219615" y="-157449"/>
              <a:ext cx="1441184" cy="4173178"/>
              <a:chOff x="6219615" y="-157449"/>
              <a:chExt cx="1441184" cy="4173178"/>
            </a:xfrm>
            <a:grpFill/>
          </p:grpSpPr>
          <p:grpSp>
            <p:nvGrpSpPr>
              <p:cNvPr id="1679" name="Graphic 2">
                <a:extLst>
                  <a:ext uri="{FF2B5EF4-FFF2-40B4-BE49-F238E27FC236}">
                    <a16:creationId xmlns:a16="http://schemas.microsoft.com/office/drawing/2014/main" id="{FDB93BBB-5E72-4F31-96A6-D4E2485C8DAF}"/>
                  </a:ext>
                </a:extLst>
              </p:cNvPr>
              <p:cNvGrpSpPr/>
              <p:nvPr/>
            </p:nvGrpSpPr>
            <p:grpSpPr>
              <a:xfrm>
                <a:off x="6219615" y="-157449"/>
                <a:ext cx="1441184" cy="4173178"/>
                <a:chOff x="6219615" y="-157449"/>
                <a:chExt cx="1441184" cy="4173178"/>
              </a:xfrm>
              <a:grpFill/>
            </p:grpSpPr>
            <p:sp>
              <p:nvSpPr>
                <p:cNvPr id="1694" name="Freeform: Shape 1693">
                  <a:extLst>
                    <a:ext uri="{FF2B5EF4-FFF2-40B4-BE49-F238E27FC236}">
                      <a16:creationId xmlns:a16="http://schemas.microsoft.com/office/drawing/2014/main" id="{1183CB5C-50F0-498E-850F-E45AE6D5721A}"/>
                    </a:ext>
                  </a:extLst>
                </p:cNvPr>
                <p:cNvSpPr/>
                <p:nvPr/>
              </p:nvSpPr>
              <p:spPr>
                <a:xfrm>
                  <a:off x="6219615" y="-17184"/>
                  <a:ext cx="1441184" cy="3439634"/>
                </a:xfrm>
                <a:custGeom>
                  <a:avLst/>
                  <a:gdLst>
                    <a:gd name="connsiteX0" fmla="*/ 1437393 w 1441184"/>
                    <a:gd name="connsiteY0" fmla="*/ 3439635 h 3439634"/>
                    <a:gd name="connsiteX1" fmla="*/ 1434234 w 1441184"/>
                    <a:gd name="connsiteY1" fmla="*/ 3426999 h 3439634"/>
                    <a:gd name="connsiteX2" fmla="*/ 1424125 w 1441184"/>
                    <a:gd name="connsiteY2" fmla="*/ 3390353 h 3439634"/>
                    <a:gd name="connsiteX3" fmla="*/ 1354625 w 1441184"/>
                    <a:gd name="connsiteY3" fmla="*/ 3266516 h 3439634"/>
                    <a:gd name="connsiteX4" fmla="*/ 1196669 w 1441184"/>
                    <a:gd name="connsiteY4" fmla="*/ 3110456 h 3439634"/>
                    <a:gd name="connsiteX5" fmla="*/ 961632 w 1441184"/>
                    <a:gd name="connsiteY5" fmla="*/ 2940496 h 3439634"/>
                    <a:gd name="connsiteX6" fmla="*/ 681103 w 1441184"/>
                    <a:gd name="connsiteY6" fmla="*/ 2738945 h 3439634"/>
                    <a:gd name="connsiteX7" fmla="*/ 543366 w 1441184"/>
                    <a:gd name="connsiteY7" fmla="*/ 2607526 h 3439634"/>
                    <a:gd name="connsiteX8" fmla="*/ 441643 w 1441184"/>
                    <a:gd name="connsiteY8" fmla="*/ 2436303 h 3439634"/>
                    <a:gd name="connsiteX9" fmla="*/ 434693 w 1441184"/>
                    <a:gd name="connsiteY9" fmla="*/ 2231593 h 3439634"/>
                    <a:gd name="connsiteX10" fmla="*/ 514303 w 1441184"/>
                    <a:gd name="connsiteY10" fmla="*/ 2038255 h 3439634"/>
                    <a:gd name="connsiteX11" fmla="*/ 756922 w 1441184"/>
                    <a:gd name="connsiteY11" fmla="*/ 1689490 h 3439634"/>
                    <a:gd name="connsiteX12" fmla="*/ 990696 w 1441184"/>
                    <a:gd name="connsiteY12" fmla="*/ 1338829 h 3439634"/>
                    <a:gd name="connsiteX13" fmla="*/ 1052614 w 1441184"/>
                    <a:gd name="connsiteY13" fmla="*/ 1147387 h 3439634"/>
                    <a:gd name="connsiteX14" fmla="*/ 1050719 w 1441184"/>
                    <a:gd name="connsiteY14" fmla="*/ 1051982 h 3439634"/>
                    <a:gd name="connsiteX15" fmla="*/ 1037450 w 1441184"/>
                    <a:gd name="connsiteY15" fmla="*/ 1003332 h 3439634"/>
                    <a:gd name="connsiteX16" fmla="*/ 1021023 w 1441184"/>
                    <a:gd name="connsiteY16" fmla="*/ 957841 h 3439634"/>
                    <a:gd name="connsiteX17" fmla="*/ 758817 w 1441184"/>
                    <a:gd name="connsiteY17" fmla="*/ 703217 h 3439634"/>
                    <a:gd name="connsiteX18" fmla="*/ 460598 w 1441184"/>
                    <a:gd name="connsiteY18" fmla="*/ 530730 h 3439634"/>
                    <a:gd name="connsiteX19" fmla="*/ 332970 w 1441184"/>
                    <a:gd name="connsiteY19" fmla="*/ 444170 h 3439634"/>
                    <a:gd name="connsiteX20" fmla="*/ 227456 w 1441184"/>
                    <a:gd name="connsiteY20" fmla="*/ 353188 h 3439634"/>
                    <a:gd name="connsiteX21" fmla="*/ 182596 w 1441184"/>
                    <a:gd name="connsiteY21" fmla="*/ 308329 h 3439634"/>
                    <a:gd name="connsiteX22" fmla="*/ 145319 w 1441184"/>
                    <a:gd name="connsiteY22" fmla="*/ 262838 h 3439634"/>
                    <a:gd name="connsiteX23" fmla="*/ 111201 w 1441184"/>
                    <a:gd name="connsiteY23" fmla="*/ 220506 h 3439634"/>
                    <a:gd name="connsiteX24" fmla="*/ 85296 w 1441184"/>
                    <a:gd name="connsiteY24" fmla="*/ 178174 h 3439634"/>
                    <a:gd name="connsiteX25" fmla="*/ 44228 w 1441184"/>
                    <a:gd name="connsiteY25" fmla="*/ 105514 h 3439634"/>
                    <a:gd name="connsiteX26" fmla="*/ 20218 w 1441184"/>
                    <a:gd name="connsiteY26" fmla="*/ 48650 h 3439634"/>
                    <a:gd name="connsiteX27" fmla="*/ 0 w 1441184"/>
                    <a:gd name="connsiteY27" fmla="*/ 1264 h 3439634"/>
                    <a:gd name="connsiteX28" fmla="*/ 3159 w 1441184"/>
                    <a:gd name="connsiteY28" fmla="*/ 0 h 3439634"/>
                    <a:gd name="connsiteX29" fmla="*/ 25273 w 1441184"/>
                    <a:gd name="connsiteY29" fmla="*/ 46123 h 3439634"/>
                    <a:gd name="connsiteX30" fmla="*/ 51809 w 1441184"/>
                    <a:gd name="connsiteY30" fmla="*/ 101091 h 3439634"/>
                    <a:gd name="connsiteX31" fmla="*/ 96037 w 1441184"/>
                    <a:gd name="connsiteY31" fmla="*/ 170592 h 3439634"/>
                    <a:gd name="connsiteX32" fmla="*/ 123205 w 1441184"/>
                    <a:gd name="connsiteY32" fmla="*/ 211028 h 3439634"/>
                    <a:gd name="connsiteX33" fmla="*/ 157955 w 1441184"/>
                    <a:gd name="connsiteY33" fmla="*/ 252097 h 3439634"/>
                    <a:gd name="connsiteX34" fmla="*/ 195865 w 1441184"/>
                    <a:gd name="connsiteY34" fmla="*/ 295692 h 3439634"/>
                    <a:gd name="connsiteX35" fmla="*/ 241356 w 1441184"/>
                    <a:gd name="connsiteY35" fmla="*/ 338656 h 3439634"/>
                    <a:gd name="connsiteX36" fmla="*/ 346870 w 1441184"/>
                    <a:gd name="connsiteY36" fmla="*/ 425216 h 3439634"/>
                    <a:gd name="connsiteX37" fmla="*/ 475129 w 1441184"/>
                    <a:gd name="connsiteY37" fmla="*/ 506721 h 3439634"/>
                    <a:gd name="connsiteX38" fmla="*/ 776508 w 1441184"/>
                    <a:gd name="connsiteY38" fmla="*/ 673522 h 3439634"/>
                    <a:gd name="connsiteX39" fmla="*/ 1054510 w 1441184"/>
                    <a:gd name="connsiteY39" fmla="*/ 947100 h 3439634"/>
                    <a:gd name="connsiteX40" fmla="*/ 1071569 w 1441184"/>
                    <a:gd name="connsiteY40" fmla="*/ 995750 h 3439634"/>
                    <a:gd name="connsiteX41" fmla="*/ 1084205 w 1441184"/>
                    <a:gd name="connsiteY41" fmla="*/ 1045032 h 3439634"/>
                    <a:gd name="connsiteX42" fmla="*/ 1086101 w 1441184"/>
                    <a:gd name="connsiteY42" fmla="*/ 1153074 h 3439634"/>
                    <a:gd name="connsiteX43" fmla="*/ 1017864 w 1441184"/>
                    <a:gd name="connsiteY43" fmla="*/ 1354625 h 3439634"/>
                    <a:gd name="connsiteX44" fmla="*/ 772085 w 1441184"/>
                    <a:gd name="connsiteY44" fmla="*/ 1703390 h 3439634"/>
                    <a:gd name="connsiteX45" fmla="*/ 523780 w 1441184"/>
                    <a:gd name="connsiteY45" fmla="*/ 2045837 h 3439634"/>
                    <a:gd name="connsiteX46" fmla="*/ 459334 w 1441184"/>
                    <a:gd name="connsiteY46" fmla="*/ 2431880 h 3439634"/>
                    <a:gd name="connsiteX47" fmla="*/ 700058 w 1441184"/>
                    <a:gd name="connsiteY47" fmla="*/ 2717463 h 3439634"/>
                    <a:gd name="connsiteX48" fmla="*/ 978691 w 1441184"/>
                    <a:gd name="connsiteY48" fmla="*/ 2918382 h 3439634"/>
                    <a:gd name="connsiteX49" fmla="*/ 1211833 w 1441184"/>
                    <a:gd name="connsiteY49" fmla="*/ 3094028 h 3439634"/>
                    <a:gd name="connsiteX50" fmla="*/ 1366629 w 1441184"/>
                    <a:gd name="connsiteY50" fmla="*/ 3258934 h 3439634"/>
                    <a:gd name="connsiteX51" fmla="*/ 1430443 w 1441184"/>
                    <a:gd name="connsiteY51" fmla="*/ 3389721 h 3439634"/>
                    <a:gd name="connsiteX52" fmla="*/ 1438657 w 1441184"/>
                    <a:gd name="connsiteY52" fmla="*/ 3426999 h 3439634"/>
                    <a:gd name="connsiteX53" fmla="*/ 1441184 w 1441184"/>
                    <a:gd name="connsiteY53" fmla="*/ 3439635 h 3439634"/>
                    <a:gd name="connsiteX54" fmla="*/ 1438025 w 1441184"/>
                    <a:gd name="connsiteY54" fmla="*/ 3439635 h 34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41184" h="3439634">
                      <a:moveTo>
                        <a:pt x="1437393" y="3439635"/>
                      </a:moveTo>
                      <a:lnTo>
                        <a:pt x="1434234" y="3426999"/>
                      </a:lnTo>
                      <a:cubicBezTo>
                        <a:pt x="1431707" y="3418785"/>
                        <a:pt x="1430443" y="3405516"/>
                        <a:pt x="1424125" y="3390353"/>
                      </a:cubicBezTo>
                      <a:cubicBezTo>
                        <a:pt x="1414648" y="3358762"/>
                        <a:pt x="1392534" y="3315166"/>
                        <a:pt x="1354625" y="3266516"/>
                      </a:cubicBezTo>
                      <a:cubicBezTo>
                        <a:pt x="1317347" y="3217865"/>
                        <a:pt x="1264274" y="3164793"/>
                        <a:pt x="1196669" y="3110456"/>
                      </a:cubicBezTo>
                      <a:cubicBezTo>
                        <a:pt x="1129696" y="3056751"/>
                        <a:pt x="1050087" y="3000519"/>
                        <a:pt x="961632" y="2940496"/>
                      </a:cubicBezTo>
                      <a:cubicBezTo>
                        <a:pt x="873809" y="2880473"/>
                        <a:pt x="776508" y="2817291"/>
                        <a:pt x="681103" y="2738945"/>
                      </a:cubicBezTo>
                      <a:cubicBezTo>
                        <a:pt x="633085" y="2699772"/>
                        <a:pt x="585698" y="2657440"/>
                        <a:pt x="543366" y="2607526"/>
                      </a:cubicBezTo>
                      <a:cubicBezTo>
                        <a:pt x="501034" y="2558244"/>
                        <a:pt x="462493" y="2501380"/>
                        <a:pt x="441643" y="2436303"/>
                      </a:cubicBezTo>
                      <a:cubicBezTo>
                        <a:pt x="419529" y="2371857"/>
                        <a:pt x="418898" y="2299829"/>
                        <a:pt x="434693" y="2231593"/>
                      </a:cubicBezTo>
                      <a:cubicBezTo>
                        <a:pt x="449857" y="2163356"/>
                        <a:pt x="480184" y="2099542"/>
                        <a:pt x="514303" y="2038255"/>
                      </a:cubicBezTo>
                      <a:cubicBezTo>
                        <a:pt x="583171" y="1915050"/>
                        <a:pt x="671626" y="1802586"/>
                        <a:pt x="756922" y="1689490"/>
                      </a:cubicBezTo>
                      <a:cubicBezTo>
                        <a:pt x="842218" y="1575762"/>
                        <a:pt x="928777" y="1462034"/>
                        <a:pt x="990696" y="1338829"/>
                      </a:cubicBezTo>
                      <a:cubicBezTo>
                        <a:pt x="1021655" y="1277542"/>
                        <a:pt x="1045032" y="1213097"/>
                        <a:pt x="1052614" y="1147387"/>
                      </a:cubicBezTo>
                      <a:cubicBezTo>
                        <a:pt x="1057037" y="1115164"/>
                        <a:pt x="1055141" y="1080414"/>
                        <a:pt x="1050719" y="1051982"/>
                      </a:cubicBezTo>
                      <a:lnTo>
                        <a:pt x="1037450" y="1003332"/>
                      </a:lnTo>
                      <a:cubicBezTo>
                        <a:pt x="1033659" y="986905"/>
                        <a:pt x="1029237" y="970478"/>
                        <a:pt x="1021023" y="957841"/>
                      </a:cubicBezTo>
                      <a:cubicBezTo>
                        <a:pt x="968582" y="844113"/>
                        <a:pt x="861804" y="763872"/>
                        <a:pt x="758817" y="703217"/>
                      </a:cubicBezTo>
                      <a:cubicBezTo>
                        <a:pt x="654567" y="641930"/>
                        <a:pt x="550948" y="588226"/>
                        <a:pt x="460598" y="530730"/>
                      </a:cubicBezTo>
                      <a:cubicBezTo>
                        <a:pt x="414475" y="503562"/>
                        <a:pt x="372774" y="471971"/>
                        <a:pt x="332970" y="444170"/>
                      </a:cubicBezTo>
                      <a:cubicBezTo>
                        <a:pt x="295692" y="411947"/>
                        <a:pt x="257151" y="385411"/>
                        <a:pt x="227456" y="353188"/>
                      </a:cubicBezTo>
                      <a:cubicBezTo>
                        <a:pt x="211660" y="338024"/>
                        <a:pt x="197128" y="322861"/>
                        <a:pt x="182596" y="308329"/>
                      </a:cubicBezTo>
                      <a:cubicBezTo>
                        <a:pt x="168696" y="293165"/>
                        <a:pt x="157323" y="277370"/>
                        <a:pt x="145319" y="262838"/>
                      </a:cubicBezTo>
                      <a:cubicBezTo>
                        <a:pt x="133314" y="248306"/>
                        <a:pt x="121942" y="233774"/>
                        <a:pt x="111201" y="220506"/>
                      </a:cubicBezTo>
                      <a:cubicBezTo>
                        <a:pt x="101091" y="206606"/>
                        <a:pt x="93510" y="191442"/>
                        <a:pt x="85296" y="178174"/>
                      </a:cubicBezTo>
                      <a:cubicBezTo>
                        <a:pt x="70132" y="151005"/>
                        <a:pt x="53705" y="127628"/>
                        <a:pt x="44228" y="105514"/>
                      </a:cubicBezTo>
                      <a:cubicBezTo>
                        <a:pt x="34750" y="83401"/>
                        <a:pt x="26536" y="63814"/>
                        <a:pt x="20218" y="48650"/>
                      </a:cubicBezTo>
                      <a:cubicBezTo>
                        <a:pt x="6950" y="17691"/>
                        <a:pt x="0" y="1264"/>
                        <a:pt x="0" y="1264"/>
                      </a:cubicBezTo>
                      <a:lnTo>
                        <a:pt x="3159" y="0"/>
                      </a:lnTo>
                      <a:lnTo>
                        <a:pt x="25273" y="46123"/>
                      </a:lnTo>
                      <a:lnTo>
                        <a:pt x="51809" y="101091"/>
                      </a:lnTo>
                      <a:cubicBezTo>
                        <a:pt x="62550" y="122573"/>
                        <a:pt x="79609" y="144687"/>
                        <a:pt x="96037" y="170592"/>
                      </a:cubicBezTo>
                      <a:cubicBezTo>
                        <a:pt x="104882" y="183228"/>
                        <a:pt x="113096" y="197128"/>
                        <a:pt x="123205" y="211028"/>
                      </a:cubicBezTo>
                      <a:cubicBezTo>
                        <a:pt x="133946" y="224297"/>
                        <a:pt x="145951" y="237565"/>
                        <a:pt x="157955" y="252097"/>
                      </a:cubicBezTo>
                      <a:cubicBezTo>
                        <a:pt x="169960" y="265997"/>
                        <a:pt x="181965" y="281792"/>
                        <a:pt x="195865" y="295692"/>
                      </a:cubicBezTo>
                      <a:cubicBezTo>
                        <a:pt x="210396" y="309592"/>
                        <a:pt x="225560" y="323493"/>
                        <a:pt x="241356" y="338656"/>
                      </a:cubicBezTo>
                      <a:cubicBezTo>
                        <a:pt x="271051" y="369615"/>
                        <a:pt x="309592" y="394888"/>
                        <a:pt x="346870" y="425216"/>
                      </a:cubicBezTo>
                      <a:cubicBezTo>
                        <a:pt x="387306" y="451752"/>
                        <a:pt x="428375" y="480816"/>
                        <a:pt x="475129" y="506721"/>
                      </a:cubicBezTo>
                      <a:cubicBezTo>
                        <a:pt x="566112" y="561057"/>
                        <a:pt x="670362" y="610971"/>
                        <a:pt x="776508" y="673522"/>
                      </a:cubicBezTo>
                      <a:cubicBezTo>
                        <a:pt x="880759" y="736704"/>
                        <a:pt x="995750" y="814418"/>
                        <a:pt x="1054510" y="947100"/>
                      </a:cubicBezTo>
                      <a:cubicBezTo>
                        <a:pt x="1063355" y="962896"/>
                        <a:pt x="1067778" y="979323"/>
                        <a:pt x="1071569" y="995750"/>
                      </a:cubicBezTo>
                      <a:lnTo>
                        <a:pt x="1084205" y="1045032"/>
                      </a:lnTo>
                      <a:cubicBezTo>
                        <a:pt x="1089892" y="1083573"/>
                        <a:pt x="1091155" y="1117060"/>
                        <a:pt x="1086101" y="1153074"/>
                      </a:cubicBezTo>
                      <a:cubicBezTo>
                        <a:pt x="1077255" y="1224469"/>
                        <a:pt x="1051351" y="1292075"/>
                        <a:pt x="1017864" y="1354625"/>
                      </a:cubicBezTo>
                      <a:cubicBezTo>
                        <a:pt x="950259" y="1480357"/>
                        <a:pt x="860541" y="1591558"/>
                        <a:pt x="772085" y="1703390"/>
                      </a:cubicBezTo>
                      <a:cubicBezTo>
                        <a:pt x="684262" y="1815222"/>
                        <a:pt x="593912" y="1925159"/>
                        <a:pt x="523780" y="2045837"/>
                      </a:cubicBezTo>
                      <a:cubicBezTo>
                        <a:pt x="456175" y="2164620"/>
                        <a:pt x="409420" y="2307411"/>
                        <a:pt x="459334" y="2431880"/>
                      </a:cubicBezTo>
                      <a:cubicBezTo>
                        <a:pt x="505457" y="2555085"/>
                        <a:pt x="607812" y="2641013"/>
                        <a:pt x="700058" y="2717463"/>
                      </a:cubicBezTo>
                      <a:cubicBezTo>
                        <a:pt x="795463" y="2792650"/>
                        <a:pt x="890868" y="2857096"/>
                        <a:pt x="978691" y="2918382"/>
                      </a:cubicBezTo>
                      <a:cubicBezTo>
                        <a:pt x="1065882" y="2979669"/>
                        <a:pt x="1146124" y="3036533"/>
                        <a:pt x="1211833" y="3094028"/>
                      </a:cubicBezTo>
                      <a:cubicBezTo>
                        <a:pt x="1277542" y="3150892"/>
                        <a:pt x="1331247" y="3206493"/>
                        <a:pt x="1366629" y="3258934"/>
                      </a:cubicBezTo>
                      <a:cubicBezTo>
                        <a:pt x="1402011" y="3311375"/>
                        <a:pt x="1422230" y="3356866"/>
                        <a:pt x="1430443" y="3389721"/>
                      </a:cubicBezTo>
                      <a:cubicBezTo>
                        <a:pt x="1436130" y="3405516"/>
                        <a:pt x="1436761" y="3418785"/>
                        <a:pt x="1438657" y="3426999"/>
                      </a:cubicBezTo>
                      <a:lnTo>
                        <a:pt x="1441184" y="3439635"/>
                      </a:lnTo>
                      <a:lnTo>
                        <a:pt x="1438025" y="3439635"/>
                      </a:lnTo>
                      <a:close/>
                    </a:path>
                  </a:pathLst>
                </a:custGeom>
                <a:grpFill/>
                <a:ln w="63120" cap="flat">
                  <a:noFill/>
                  <a:prstDash val="solid"/>
                  <a:miter/>
                </a:ln>
              </p:spPr>
              <p:txBody>
                <a:bodyPr rtlCol="0" anchor="ctr"/>
                <a:lstStyle/>
                <a:p>
                  <a:endParaRPr lang="en-GB"/>
                </a:p>
              </p:txBody>
            </p:sp>
            <p:sp>
              <p:nvSpPr>
                <p:cNvPr id="1695" name="Freeform: Shape 1694">
                  <a:extLst>
                    <a:ext uri="{FF2B5EF4-FFF2-40B4-BE49-F238E27FC236}">
                      <a16:creationId xmlns:a16="http://schemas.microsoft.com/office/drawing/2014/main" id="{024D5084-D62B-4D26-B3F7-2172E1BABEC7}"/>
                    </a:ext>
                  </a:extLst>
                </p:cNvPr>
                <p:cNvSpPr/>
                <p:nvPr/>
              </p:nvSpPr>
              <p:spPr>
                <a:xfrm>
                  <a:off x="6439634" y="-157449"/>
                  <a:ext cx="1038402" cy="4173178"/>
                </a:xfrm>
                <a:custGeom>
                  <a:avLst/>
                  <a:gdLst>
                    <a:gd name="connsiteX0" fmla="*/ 647472 w 1038402"/>
                    <a:gd name="connsiteY0" fmla="*/ 1264 h 4173178"/>
                    <a:gd name="connsiteX1" fmla="*/ 653790 w 1038402"/>
                    <a:gd name="connsiteY1" fmla="*/ 56864 h 4173178"/>
                    <a:gd name="connsiteX2" fmla="*/ 643049 w 1038402"/>
                    <a:gd name="connsiteY2" fmla="*/ 215451 h 4173178"/>
                    <a:gd name="connsiteX3" fmla="*/ 552699 w 1038402"/>
                    <a:gd name="connsiteY3" fmla="*/ 444802 h 4173178"/>
                    <a:gd name="connsiteX4" fmla="*/ 363152 w 1038402"/>
                    <a:gd name="connsiteY4" fmla="*/ 702585 h 4173178"/>
                    <a:gd name="connsiteX5" fmla="*/ 124324 w 1038402"/>
                    <a:gd name="connsiteY5" fmla="*/ 993855 h 4173178"/>
                    <a:gd name="connsiteX6" fmla="*/ 32710 w 1038402"/>
                    <a:gd name="connsiteY6" fmla="*/ 1174556 h 4173178"/>
                    <a:gd name="connsiteX7" fmla="*/ 38396 w 1038402"/>
                    <a:gd name="connsiteY7" fmla="*/ 1379898 h 4173178"/>
                    <a:gd name="connsiteX8" fmla="*/ 328402 w 1038402"/>
                    <a:gd name="connsiteY8" fmla="*/ 1707813 h 4173178"/>
                    <a:gd name="connsiteX9" fmla="*/ 709390 w 1038402"/>
                    <a:gd name="connsiteY9" fmla="*/ 1975073 h 4173178"/>
                    <a:gd name="connsiteX10" fmla="*/ 889459 w 1038402"/>
                    <a:gd name="connsiteY10" fmla="*/ 2128606 h 4173178"/>
                    <a:gd name="connsiteX11" fmla="*/ 1018982 w 1038402"/>
                    <a:gd name="connsiteY11" fmla="*/ 2327629 h 4173178"/>
                    <a:gd name="connsiteX12" fmla="*/ 1034146 w 1038402"/>
                    <a:gd name="connsiteY12" fmla="*/ 2387021 h 4173178"/>
                    <a:gd name="connsiteX13" fmla="*/ 1037937 w 1038402"/>
                    <a:gd name="connsiteY13" fmla="*/ 2445148 h 4173178"/>
                    <a:gd name="connsiteX14" fmla="*/ 1020246 w 1038402"/>
                    <a:gd name="connsiteY14" fmla="*/ 2562667 h 4173178"/>
                    <a:gd name="connsiteX15" fmla="*/ 918523 w 1038402"/>
                    <a:gd name="connsiteY15" fmla="*/ 2765482 h 4173178"/>
                    <a:gd name="connsiteX16" fmla="*/ 662004 w 1038402"/>
                    <a:gd name="connsiteY16" fmla="*/ 3100979 h 4173178"/>
                    <a:gd name="connsiteX17" fmla="*/ 462348 w 1038402"/>
                    <a:gd name="connsiteY17" fmla="*/ 3418153 h 4173178"/>
                    <a:gd name="connsiteX18" fmla="*/ 347988 w 1038402"/>
                    <a:gd name="connsiteY18" fmla="*/ 3961519 h 4173178"/>
                    <a:gd name="connsiteX19" fmla="*/ 354938 w 1038402"/>
                    <a:gd name="connsiteY19" fmla="*/ 4051870 h 4173178"/>
                    <a:gd name="connsiteX20" fmla="*/ 364416 w 1038402"/>
                    <a:gd name="connsiteY20" fmla="*/ 4118210 h 4173178"/>
                    <a:gd name="connsiteX21" fmla="*/ 373893 w 1038402"/>
                    <a:gd name="connsiteY21" fmla="*/ 4173179 h 4173178"/>
                    <a:gd name="connsiteX22" fmla="*/ 370734 w 1038402"/>
                    <a:gd name="connsiteY22" fmla="*/ 4173179 h 4173178"/>
                    <a:gd name="connsiteX23" fmla="*/ 359361 w 1038402"/>
                    <a:gd name="connsiteY23" fmla="*/ 4118842 h 4173178"/>
                    <a:gd name="connsiteX24" fmla="*/ 347988 w 1038402"/>
                    <a:gd name="connsiteY24" fmla="*/ 4052501 h 4173178"/>
                    <a:gd name="connsiteX25" fmla="*/ 337879 w 1038402"/>
                    <a:gd name="connsiteY25" fmla="*/ 3961519 h 4173178"/>
                    <a:gd name="connsiteX26" fmla="*/ 441498 w 1038402"/>
                    <a:gd name="connsiteY26" fmla="*/ 3407412 h 4173178"/>
                    <a:gd name="connsiteX27" fmla="*/ 638626 w 1038402"/>
                    <a:gd name="connsiteY27" fmla="*/ 3082656 h 4173178"/>
                    <a:gd name="connsiteX28" fmla="*/ 890091 w 1038402"/>
                    <a:gd name="connsiteY28" fmla="*/ 2745263 h 4173178"/>
                    <a:gd name="connsiteX29" fmla="*/ 988023 w 1038402"/>
                    <a:gd name="connsiteY29" fmla="*/ 2551926 h 4173178"/>
                    <a:gd name="connsiteX30" fmla="*/ 1004451 w 1038402"/>
                    <a:gd name="connsiteY30" fmla="*/ 2445780 h 4173178"/>
                    <a:gd name="connsiteX31" fmla="*/ 1000660 w 1038402"/>
                    <a:gd name="connsiteY31" fmla="*/ 2389548 h 4173178"/>
                    <a:gd name="connsiteX32" fmla="*/ 987391 w 1038402"/>
                    <a:gd name="connsiteY32" fmla="*/ 2337739 h 4173178"/>
                    <a:gd name="connsiteX33" fmla="*/ 692963 w 1038402"/>
                    <a:gd name="connsiteY33" fmla="*/ 1999082 h 4173178"/>
                    <a:gd name="connsiteX34" fmla="*/ 314502 w 1038402"/>
                    <a:gd name="connsiteY34" fmla="*/ 1727399 h 4173178"/>
                    <a:gd name="connsiteX35" fmla="*/ 19441 w 1038402"/>
                    <a:gd name="connsiteY35" fmla="*/ 1384952 h 4173178"/>
                    <a:gd name="connsiteX36" fmla="*/ 15650 w 1038402"/>
                    <a:gd name="connsiteY36" fmla="*/ 1166974 h 4173178"/>
                    <a:gd name="connsiteX37" fmla="*/ 111687 w 1038402"/>
                    <a:gd name="connsiteY37" fmla="*/ 981850 h 4173178"/>
                    <a:gd name="connsiteX38" fmla="*/ 355570 w 1038402"/>
                    <a:gd name="connsiteY38" fmla="*/ 691844 h 4173178"/>
                    <a:gd name="connsiteX39" fmla="*/ 547012 w 1038402"/>
                    <a:gd name="connsiteY39" fmla="*/ 437852 h 4173178"/>
                    <a:gd name="connsiteX40" fmla="*/ 639258 w 1038402"/>
                    <a:gd name="connsiteY40" fmla="*/ 212292 h 4173178"/>
                    <a:gd name="connsiteX41" fmla="*/ 651894 w 1038402"/>
                    <a:gd name="connsiteY41" fmla="*/ 55600 h 4173178"/>
                    <a:gd name="connsiteX42" fmla="*/ 646208 w 1038402"/>
                    <a:gd name="connsiteY42" fmla="*/ 0 h 4173178"/>
                    <a:gd name="connsiteX43" fmla="*/ 649999 w 1038402"/>
                    <a:gd name="connsiteY43" fmla="*/ 0 h 417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8402" h="4173178">
                      <a:moveTo>
                        <a:pt x="647472" y="1264"/>
                      </a:moveTo>
                      <a:cubicBezTo>
                        <a:pt x="647472" y="1264"/>
                        <a:pt x="649367" y="20850"/>
                        <a:pt x="653790" y="56864"/>
                      </a:cubicBezTo>
                      <a:cubicBezTo>
                        <a:pt x="655053" y="93510"/>
                        <a:pt x="656949" y="147846"/>
                        <a:pt x="643049" y="215451"/>
                      </a:cubicBezTo>
                      <a:cubicBezTo>
                        <a:pt x="629781" y="282424"/>
                        <a:pt x="600717" y="362034"/>
                        <a:pt x="552699" y="444802"/>
                      </a:cubicBezTo>
                      <a:cubicBezTo>
                        <a:pt x="504680" y="527571"/>
                        <a:pt x="438971" y="613498"/>
                        <a:pt x="363152" y="702585"/>
                      </a:cubicBezTo>
                      <a:cubicBezTo>
                        <a:pt x="287965" y="792304"/>
                        <a:pt x="200142" y="884550"/>
                        <a:pt x="124324" y="993855"/>
                      </a:cubicBezTo>
                      <a:cubicBezTo>
                        <a:pt x="87046" y="1048823"/>
                        <a:pt x="52296" y="1108214"/>
                        <a:pt x="32710" y="1174556"/>
                      </a:cubicBezTo>
                      <a:cubicBezTo>
                        <a:pt x="13755" y="1240897"/>
                        <a:pt x="13123" y="1312293"/>
                        <a:pt x="38396" y="1379898"/>
                      </a:cubicBezTo>
                      <a:cubicBezTo>
                        <a:pt x="87678" y="1514476"/>
                        <a:pt x="208356" y="1616831"/>
                        <a:pt x="328402" y="1707813"/>
                      </a:cubicBezTo>
                      <a:cubicBezTo>
                        <a:pt x="450975" y="1799427"/>
                        <a:pt x="583658" y="1881563"/>
                        <a:pt x="709390" y="1975073"/>
                      </a:cubicBezTo>
                      <a:cubicBezTo>
                        <a:pt x="771940" y="2021828"/>
                        <a:pt x="833859" y="2071110"/>
                        <a:pt x="889459" y="2128606"/>
                      </a:cubicBezTo>
                      <a:cubicBezTo>
                        <a:pt x="943796" y="2185470"/>
                        <a:pt x="993710" y="2250547"/>
                        <a:pt x="1018982" y="2327629"/>
                      </a:cubicBezTo>
                      <a:cubicBezTo>
                        <a:pt x="1026564" y="2346584"/>
                        <a:pt x="1029092" y="2365539"/>
                        <a:pt x="1034146" y="2387021"/>
                      </a:cubicBezTo>
                      <a:cubicBezTo>
                        <a:pt x="1035410" y="2406607"/>
                        <a:pt x="1039833" y="2423666"/>
                        <a:pt x="1037937" y="2445148"/>
                      </a:cubicBezTo>
                      <a:cubicBezTo>
                        <a:pt x="1039201" y="2486848"/>
                        <a:pt x="1030355" y="2524758"/>
                        <a:pt x="1020246" y="2562667"/>
                      </a:cubicBezTo>
                      <a:cubicBezTo>
                        <a:pt x="997500" y="2637854"/>
                        <a:pt x="958960" y="2704195"/>
                        <a:pt x="918523" y="2765482"/>
                      </a:cubicBezTo>
                      <a:cubicBezTo>
                        <a:pt x="835754" y="2888687"/>
                        <a:pt x="741613" y="2994201"/>
                        <a:pt x="662004" y="3100979"/>
                      </a:cubicBezTo>
                      <a:cubicBezTo>
                        <a:pt x="581131" y="3207124"/>
                        <a:pt x="512262" y="3313270"/>
                        <a:pt x="462348" y="3418153"/>
                      </a:cubicBezTo>
                      <a:cubicBezTo>
                        <a:pt x="359993" y="3627918"/>
                        <a:pt x="341670" y="3826941"/>
                        <a:pt x="347988" y="3961519"/>
                      </a:cubicBezTo>
                      <a:cubicBezTo>
                        <a:pt x="347988" y="3995637"/>
                        <a:pt x="351779" y="4025965"/>
                        <a:pt x="354938" y="4051870"/>
                      </a:cubicBezTo>
                      <a:cubicBezTo>
                        <a:pt x="357466" y="4078406"/>
                        <a:pt x="360625" y="4100520"/>
                        <a:pt x="364416" y="4118210"/>
                      </a:cubicBezTo>
                      <a:cubicBezTo>
                        <a:pt x="370734" y="4154225"/>
                        <a:pt x="373893" y="4173179"/>
                        <a:pt x="373893" y="4173179"/>
                      </a:cubicBezTo>
                      <a:lnTo>
                        <a:pt x="370734" y="4173179"/>
                      </a:lnTo>
                      <a:lnTo>
                        <a:pt x="359361" y="4118842"/>
                      </a:lnTo>
                      <a:cubicBezTo>
                        <a:pt x="355570" y="4101151"/>
                        <a:pt x="351147" y="4079038"/>
                        <a:pt x="347988" y="4052501"/>
                      </a:cubicBezTo>
                      <a:cubicBezTo>
                        <a:pt x="344198" y="4025965"/>
                        <a:pt x="339775" y="3995637"/>
                        <a:pt x="337879" y="3961519"/>
                      </a:cubicBezTo>
                      <a:cubicBezTo>
                        <a:pt x="325243" y="3825677"/>
                        <a:pt x="341038" y="3622231"/>
                        <a:pt x="441498" y="3407412"/>
                      </a:cubicBezTo>
                      <a:cubicBezTo>
                        <a:pt x="490780" y="3300002"/>
                        <a:pt x="559017" y="3191329"/>
                        <a:pt x="638626" y="3082656"/>
                      </a:cubicBezTo>
                      <a:cubicBezTo>
                        <a:pt x="717604" y="2973982"/>
                        <a:pt x="808586" y="2864677"/>
                        <a:pt x="890091" y="2745263"/>
                      </a:cubicBezTo>
                      <a:cubicBezTo>
                        <a:pt x="929896" y="2685240"/>
                        <a:pt x="966541" y="2621426"/>
                        <a:pt x="988023" y="2551926"/>
                      </a:cubicBezTo>
                      <a:cubicBezTo>
                        <a:pt x="997500" y="2517176"/>
                        <a:pt x="1005082" y="2480530"/>
                        <a:pt x="1004451" y="2445780"/>
                      </a:cubicBezTo>
                      <a:cubicBezTo>
                        <a:pt x="1006346" y="2428721"/>
                        <a:pt x="1001923" y="2408502"/>
                        <a:pt x="1000660" y="2389548"/>
                      </a:cubicBezTo>
                      <a:cubicBezTo>
                        <a:pt x="996869" y="2373752"/>
                        <a:pt x="994341" y="2354166"/>
                        <a:pt x="987391" y="2337739"/>
                      </a:cubicBezTo>
                      <a:cubicBezTo>
                        <a:pt x="938109" y="2197474"/>
                        <a:pt x="813641" y="2092592"/>
                        <a:pt x="692963" y="1999082"/>
                      </a:cubicBezTo>
                      <a:cubicBezTo>
                        <a:pt x="569126" y="1904941"/>
                        <a:pt x="437075" y="1821541"/>
                        <a:pt x="314502" y="1727399"/>
                      </a:cubicBezTo>
                      <a:cubicBezTo>
                        <a:pt x="193824" y="1633890"/>
                        <a:pt x="71883" y="1529639"/>
                        <a:pt x="19441" y="1384952"/>
                      </a:cubicBezTo>
                      <a:cubicBezTo>
                        <a:pt x="-6463" y="1314820"/>
                        <a:pt x="-5200" y="1235210"/>
                        <a:pt x="15650" y="1166974"/>
                      </a:cubicBezTo>
                      <a:cubicBezTo>
                        <a:pt x="36500" y="1097473"/>
                        <a:pt x="73146" y="1036819"/>
                        <a:pt x="111687" y="981850"/>
                      </a:cubicBezTo>
                      <a:cubicBezTo>
                        <a:pt x="190665" y="871913"/>
                        <a:pt x="279120" y="780931"/>
                        <a:pt x="355570" y="691844"/>
                      </a:cubicBezTo>
                      <a:cubicBezTo>
                        <a:pt x="432652" y="604021"/>
                        <a:pt x="498362" y="519357"/>
                        <a:pt x="547012" y="437852"/>
                      </a:cubicBezTo>
                      <a:cubicBezTo>
                        <a:pt x="595662" y="356347"/>
                        <a:pt x="625358" y="278633"/>
                        <a:pt x="639258" y="212292"/>
                      </a:cubicBezTo>
                      <a:cubicBezTo>
                        <a:pt x="653790" y="145951"/>
                        <a:pt x="652526" y="91614"/>
                        <a:pt x="651894" y="55600"/>
                      </a:cubicBezTo>
                      <a:lnTo>
                        <a:pt x="646208" y="0"/>
                      </a:lnTo>
                      <a:lnTo>
                        <a:pt x="649999" y="0"/>
                      </a:lnTo>
                      <a:close/>
                    </a:path>
                  </a:pathLst>
                </a:custGeom>
                <a:grpFill/>
                <a:ln w="63120" cap="flat">
                  <a:noFill/>
                  <a:prstDash val="solid"/>
                  <a:miter/>
                </a:ln>
              </p:spPr>
              <p:txBody>
                <a:bodyPr rtlCol="0" anchor="ctr"/>
                <a:lstStyle/>
                <a:p>
                  <a:endParaRPr lang="en-GB"/>
                </a:p>
              </p:txBody>
            </p:sp>
          </p:grpSp>
          <p:sp>
            <p:nvSpPr>
              <p:cNvPr id="1680" name="Freeform: Shape 1679">
                <a:extLst>
                  <a:ext uri="{FF2B5EF4-FFF2-40B4-BE49-F238E27FC236}">
                    <a16:creationId xmlns:a16="http://schemas.microsoft.com/office/drawing/2014/main" id="{B2B59EE0-802D-4F76-8372-7A74C154C7AF}"/>
                  </a:ext>
                </a:extLst>
              </p:cNvPr>
              <p:cNvSpPr/>
              <p:nvPr/>
            </p:nvSpPr>
            <p:spPr>
              <a:xfrm>
                <a:off x="6572171" y="724573"/>
                <a:ext cx="514302" cy="79609"/>
              </a:xfrm>
              <a:custGeom>
                <a:avLst/>
                <a:gdLst>
                  <a:gd name="connsiteX0" fmla="*/ 514302 w 514302"/>
                  <a:gd name="connsiteY0" fmla="*/ 0 h 79609"/>
                  <a:gd name="connsiteX1" fmla="*/ 434693 w 514302"/>
                  <a:gd name="connsiteY1" fmla="*/ 17691 h 79609"/>
                  <a:gd name="connsiteX2" fmla="*/ 258415 w 514302"/>
                  <a:gd name="connsiteY2" fmla="*/ 48650 h 79609"/>
                  <a:gd name="connsiteX3" fmla="*/ 80873 w 514302"/>
                  <a:gd name="connsiteY3" fmla="*/ 72028 h 79609"/>
                  <a:gd name="connsiteX4" fmla="*/ 0 w 514302"/>
                  <a:gd name="connsiteY4" fmla="*/ 79609 h 79609"/>
                  <a:gd name="connsiteX5" fmla="*/ 79609 w 514302"/>
                  <a:gd name="connsiteY5" fmla="*/ 61918 h 79609"/>
                  <a:gd name="connsiteX6" fmla="*/ 255888 w 514302"/>
                  <a:gd name="connsiteY6" fmla="*/ 30959 h 79609"/>
                  <a:gd name="connsiteX7" fmla="*/ 433429 w 514302"/>
                  <a:gd name="connsiteY7" fmla="*/ 7582 h 79609"/>
                  <a:gd name="connsiteX8" fmla="*/ 514302 w 514302"/>
                  <a:gd name="connsiteY8" fmla="*/ 0 h 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02" h="79609">
                    <a:moveTo>
                      <a:pt x="514302" y="0"/>
                    </a:moveTo>
                    <a:cubicBezTo>
                      <a:pt x="514302" y="0"/>
                      <a:pt x="482711" y="7582"/>
                      <a:pt x="434693" y="17691"/>
                    </a:cubicBezTo>
                    <a:cubicBezTo>
                      <a:pt x="386675" y="27800"/>
                      <a:pt x="322861" y="38541"/>
                      <a:pt x="258415" y="48650"/>
                    </a:cubicBezTo>
                    <a:cubicBezTo>
                      <a:pt x="193969" y="58128"/>
                      <a:pt x="129523" y="66973"/>
                      <a:pt x="80873" y="72028"/>
                    </a:cubicBezTo>
                    <a:cubicBezTo>
                      <a:pt x="32223" y="77082"/>
                      <a:pt x="0" y="79609"/>
                      <a:pt x="0" y="79609"/>
                    </a:cubicBezTo>
                    <a:cubicBezTo>
                      <a:pt x="0" y="79609"/>
                      <a:pt x="31591" y="72028"/>
                      <a:pt x="79609" y="61918"/>
                    </a:cubicBezTo>
                    <a:cubicBezTo>
                      <a:pt x="127628" y="51809"/>
                      <a:pt x="191442" y="41068"/>
                      <a:pt x="255888" y="30959"/>
                    </a:cubicBezTo>
                    <a:cubicBezTo>
                      <a:pt x="320333" y="21482"/>
                      <a:pt x="384779" y="12636"/>
                      <a:pt x="433429" y="7582"/>
                    </a:cubicBezTo>
                    <a:cubicBezTo>
                      <a:pt x="482080" y="2527"/>
                      <a:pt x="514302" y="0"/>
                      <a:pt x="514302" y="0"/>
                    </a:cubicBezTo>
                    <a:close/>
                  </a:path>
                </a:pathLst>
              </a:custGeom>
              <a:grpFill/>
              <a:ln w="63120" cap="flat">
                <a:noFill/>
                <a:prstDash val="solid"/>
                <a:miter/>
              </a:ln>
            </p:spPr>
            <p:txBody>
              <a:bodyPr rtlCol="0" anchor="ctr"/>
              <a:lstStyle/>
              <a:p>
                <a:endParaRPr lang="en-GB"/>
              </a:p>
            </p:txBody>
          </p:sp>
          <p:sp>
            <p:nvSpPr>
              <p:cNvPr id="1681" name="Freeform: Shape 1680">
                <a:extLst>
                  <a:ext uri="{FF2B5EF4-FFF2-40B4-BE49-F238E27FC236}">
                    <a16:creationId xmlns:a16="http://schemas.microsoft.com/office/drawing/2014/main" id="{97D18AF0-D48D-466F-AA62-D87D6CF422C1}"/>
                  </a:ext>
                </a:extLst>
              </p:cNvPr>
              <p:cNvSpPr/>
              <p:nvPr/>
            </p:nvSpPr>
            <p:spPr>
              <a:xfrm>
                <a:off x="6464761" y="907169"/>
                <a:ext cx="786617" cy="121941"/>
              </a:xfrm>
              <a:custGeom>
                <a:avLst/>
                <a:gdLst>
                  <a:gd name="connsiteX0" fmla="*/ 786617 w 786617"/>
                  <a:gd name="connsiteY0" fmla="*/ 0 h 121941"/>
                  <a:gd name="connsiteX1" fmla="*/ 664676 w 786617"/>
                  <a:gd name="connsiteY1" fmla="*/ 24009 h 121941"/>
                  <a:gd name="connsiteX2" fmla="*/ 394888 w 786617"/>
                  <a:gd name="connsiteY2" fmla="*/ 70132 h 121941"/>
                  <a:gd name="connsiteX3" fmla="*/ 123837 w 786617"/>
                  <a:gd name="connsiteY3" fmla="*/ 108041 h 121941"/>
                  <a:gd name="connsiteX4" fmla="*/ 0 w 786617"/>
                  <a:gd name="connsiteY4" fmla="*/ 121941 h 121941"/>
                  <a:gd name="connsiteX5" fmla="*/ 121941 w 786617"/>
                  <a:gd name="connsiteY5" fmla="*/ 97932 h 121941"/>
                  <a:gd name="connsiteX6" fmla="*/ 391729 w 786617"/>
                  <a:gd name="connsiteY6" fmla="*/ 51809 h 121941"/>
                  <a:gd name="connsiteX7" fmla="*/ 662780 w 786617"/>
                  <a:gd name="connsiteY7" fmla="*/ 13900 h 121941"/>
                  <a:gd name="connsiteX8" fmla="*/ 786617 w 786617"/>
                  <a:gd name="connsiteY8" fmla="*/ 0 h 12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617" h="121941">
                    <a:moveTo>
                      <a:pt x="786617" y="0"/>
                    </a:moveTo>
                    <a:cubicBezTo>
                      <a:pt x="786617" y="0"/>
                      <a:pt x="737967" y="9477"/>
                      <a:pt x="664676" y="24009"/>
                    </a:cubicBezTo>
                    <a:cubicBezTo>
                      <a:pt x="591385" y="37909"/>
                      <a:pt x="492821" y="53705"/>
                      <a:pt x="394888" y="70132"/>
                    </a:cubicBezTo>
                    <a:cubicBezTo>
                      <a:pt x="296324" y="84664"/>
                      <a:pt x="197760" y="99196"/>
                      <a:pt x="123837" y="108041"/>
                    </a:cubicBezTo>
                    <a:cubicBezTo>
                      <a:pt x="49914" y="116255"/>
                      <a:pt x="0" y="121941"/>
                      <a:pt x="0" y="121941"/>
                    </a:cubicBezTo>
                    <a:cubicBezTo>
                      <a:pt x="0" y="121941"/>
                      <a:pt x="48650" y="112464"/>
                      <a:pt x="121941" y="97932"/>
                    </a:cubicBezTo>
                    <a:cubicBezTo>
                      <a:pt x="195233" y="84032"/>
                      <a:pt x="293797" y="68237"/>
                      <a:pt x="391729" y="51809"/>
                    </a:cubicBezTo>
                    <a:cubicBezTo>
                      <a:pt x="490293" y="37277"/>
                      <a:pt x="588857" y="22746"/>
                      <a:pt x="662780" y="13900"/>
                    </a:cubicBezTo>
                    <a:lnTo>
                      <a:pt x="786617" y="0"/>
                    </a:lnTo>
                    <a:close/>
                  </a:path>
                </a:pathLst>
              </a:custGeom>
              <a:grpFill/>
              <a:ln w="63120" cap="flat">
                <a:noFill/>
                <a:prstDash val="solid"/>
                <a:miter/>
              </a:ln>
            </p:spPr>
            <p:txBody>
              <a:bodyPr rtlCol="0" anchor="ctr"/>
              <a:lstStyle/>
              <a:p>
                <a:endParaRPr lang="en-GB"/>
              </a:p>
            </p:txBody>
          </p:sp>
          <p:sp>
            <p:nvSpPr>
              <p:cNvPr id="1682" name="Freeform: Shape 1681">
                <a:extLst>
                  <a:ext uri="{FF2B5EF4-FFF2-40B4-BE49-F238E27FC236}">
                    <a16:creationId xmlns:a16="http://schemas.microsoft.com/office/drawing/2014/main" id="{6170E231-8E45-417D-B082-CABA5F79778E}"/>
                  </a:ext>
                </a:extLst>
              </p:cNvPr>
              <p:cNvSpPr/>
              <p:nvPr/>
            </p:nvSpPr>
            <p:spPr>
              <a:xfrm>
                <a:off x="6505830" y="1176957"/>
                <a:ext cx="760712" cy="117518"/>
              </a:xfrm>
              <a:custGeom>
                <a:avLst/>
                <a:gdLst>
                  <a:gd name="connsiteX0" fmla="*/ 760713 w 760712"/>
                  <a:gd name="connsiteY0" fmla="*/ 0 h 117518"/>
                  <a:gd name="connsiteX1" fmla="*/ 642562 w 760712"/>
                  <a:gd name="connsiteY1" fmla="*/ 23378 h 117518"/>
                  <a:gd name="connsiteX2" fmla="*/ 381620 w 760712"/>
                  <a:gd name="connsiteY2" fmla="*/ 67605 h 117518"/>
                  <a:gd name="connsiteX3" fmla="*/ 119414 w 760712"/>
                  <a:gd name="connsiteY3" fmla="*/ 104251 h 117518"/>
                  <a:gd name="connsiteX4" fmla="*/ 0 w 760712"/>
                  <a:gd name="connsiteY4" fmla="*/ 117519 h 117518"/>
                  <a:gd name="connsiteX5" fmla="*/ 118151 w 760712"/>
                  <a:gd name="connsiteY5" fmla="*/ 94141 h 117518"/>
                  <a:gd name="connsiteX6" fmla="*/ 379093 w 760712"/>
                  <a:gd name="connsiteY6" fmla="*/ 49914 h 117518"/>
                  <a:gd name="connsiteX7" fmla="*/ 641299 w 760712"/>
                  <a:gd name="connsiteY7" fmla="*/ 13268 h 117518"/>
                  <a:gd name="connsiteX8" fmla="*/ 760713 w 760712"/>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712" h="117518">
                    <a:moveTo>
                      <a:pt x="760713" y="0"/>
                    </a:moveTo>
                    <a:cubicBezTo>
                      <a:pt x="760713" y="0"/>
                      <a:pt x="713326" y="9477"/>
                      <a:pt x="642562" y="23378"/>
                    </a:cubicBezTo>
                    <a:cubicBezTo>
                      <a:pt x="571798" y="36646"/>
                      <a:pt x="476393" y="52441"/>
                      <a:pt x="381620" y="67605"/>
                    </a:cubicBezTo>
                    <a:cubicBezTo>
                      <a:pt x="286215" y="81505"/>
                      <a:pt x="191442" y="95405"/>
                      <a:pt x="119414" y="104251"/>
                    </a:cubicBezTo>
                    <a:cubicBezTo>
                      <a:pt x="47387" y="112464"/>
                      <a:pt x="0" y="117519"/>
                      <a:pt x="0" y="117519"/>
                    </a:cubicBezTo>
                    <a:cubicBezTo>
                      <a:pt x="0" y="117519"/>
                      <a:pt x="47387" y="108042"/>
                      <a:pt x="118151" y="94141"/>
                    </a:cubicBezTo>
                    <a:cubicBezTo>
                      <a:pt x="188914" y="80873"/>
                      <a:pt x="284320" y="65078"/>
                      <a:pt x="379093" y="49914"/>
                    </a:cubicBezTo>
                    <a:cubicBezTo>
                      <a:pt x="474498" y="36014"/>
                      <a:pt x="569271" y="22114"/>
                      <a:pt x="641299" y="13268"/>
                    </a:cubicBezTo>
                    <a:lnTo>
                      <a:pt x="760713" y="0"/>
                    </a:lnTo>
                    <a:close/>
                  </a:path>
                </a:pathLst>
              </a:custGeom>
              <a:grpFill/>
              <a:ln w="63120" cap="flat">
                <a:noFill/>
                <a:prstDash val="solid"/>
                <a:miter/>
              </a:ln>
            </p:spPr>
            <p:txBody>
              <a:bodyPr rtlCol="0" anchor="ctr"/>
              <a:lstStyle/>
              <a:p>
                <a:endParaRPr lang="en-GB"/>
              </a:p>
            </p:txBody>
          </p:sp>
          <p:sp>
            <p:nvSpPr>
              <p:cNvPr id="1683" name="Freeform: Shape 1682">
                <a:extLst>
                  <a:ext uri="{FF2B5EF4-FFF2-40B4-BE49-F238E27FC236}">
                    <a16:creationId xmlns:a16="http://schemas.microsoft.com/office/drawing/2014/main" id="{15F2C933-FB39-471C-9C62-09AE8302BAD1}"/>
                  </a:ext>
                </a:extLst>
              </p:cNvPr>
              <p:cNvSpPr/>
              <p:nvPr/>
            </p:nvSpPr>
            <p:spPr>
              <a:xfrm>
                <a:off x="6728863" y="1469490"/>
                <a:ext cx="408156" cy="63182"/>
              </a:xfrm>
              <a:custGeom>
                <a:avLst/>
                <a:gdLst>
                  <a:gd name="connsiteX0" fmla="*/ 408156 w 408156"/>
                  <a:gd name="connsiteY0" fmla="*/ 0 h 63182"/>
                  <a:gd name="connsiteX1" fmla="*/ 344974 w 408156"/>
                  <a:gd name="connsiteY1" fmla="*/ 14532 h 63182"/>
                  <a:gd name="connsiteX2" fmla="*/ 205342 w 408156"/>
                  <a:gd name="connsiteY2" fmla="*/ 40437 h 63182"/>
                  <a:gd name="connsiteX3" fmla="*/ 64446 w 408156"/>
                  <a:gd name="connsiteY3" fmla="*/ 58128 h 63182"/>
                  <a:gd name="connsiteX4" fmla="*/ 0 w 408156"/>
                  <a:gd name="connsiteY4" fmla="*/ 63182 h 63182"/>
                  <a:gd name="connsiteX5" fmla="*/ 63182 w 408156"/>
                  <a:gd name="connsiteY5" fmla="*/ 48650 h 63182"/>
                  <a:gd name="connsiteX6" fmla="*/ 202815 w 408156"/>
                  <a:gd name="connsiteY6" fmla="*/ 23377 h 63182"/>
                  <a:gd name="connsiteX7" fmla="*/ 343711 w 408156"/>
                  <a:gd name="connsiteY7" fmla="*/ 5686 h 63182"/>
                  <a:gd name="connsiteX8" fmla="*/ 408156 w 408156"/>
                  <a:gd name="connsiteY8" fmla="*/ 632 h 6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56" h="63182">
                    <a:moveTo>
                      <a:pt x="408156" y="0"/>
                    </a:moveTo>
                    <a:cubicBezTo>
                      <a:pt x="408156" y="0"/>
                      <a:pt x="382884" y="6318"/>
                      <a:pt x="344974" y="14532"/>
                    </a:cubicBezTo>
                    <a:cubicBezTo>
                      <a:pt x="307065" y="22746"/>
                      <a:pt x="256520" y="31591"/>
                      <a:pt x="205342" y="40437"/>
                    </a:cubicBezTo>
                    <a:cubicBezTo>
                      <a:pt x="154165" y="48018"/>
                      <a:pt x="102987" y="54968"/>
                      <a:pt x="64446" y="58128"/>
                    </a:cubicBezTo>
                    <a:cubicBezTo>
                      <a:pt x="25905" y="61918"/>
                      <a:pt x="0" y="63182"/>
                      <a:pt x="0" y="63182"/>
                    </a:cubicBezTo>
                    <a:cubicBezTo>
                      <a:pt x="0" y="63182"/>
                      <a:pt x="25273" y="56864"/>
                      <a:pt x="63182" y="48650"/>
                    </a:cubicBezTo>
                    <a:cubicBezTo>
                      <a:pt x="101092" y="40437"/>
                      <a:pt x="151637" y="31591"/>
                      <a:pt x="202815" y="23377"/>
                    </a:cubicBezTo>
                    <a:cubicBezTo>
                      <a:pt x="253992" y="15796"/>
                      <a:pt x="305170" y="8845"/>
                      <a:pt x="343711" y="5686"/>
                    </a:cubicBezTo>
                    <a:cubicBezTo>
                      <a:pt x="382252" y="1895"/>
                      <a:pt x="408156" y="632"/>
                      <a:pt x="408156" y="632"/>
                    </a:cubicBezTo>
                    <a:close/>
                  </a:path>
                </a:pathLst>
              </a:custGeom>
              <a:grpFill/>
              <a:ln w="63120" cap="flat">
                <a:noFill/>
                <a:prstDash val="solid"/>
                <a:miter/>
              </a:ln>
            </p:spPr>
            <p:txBody>
              <a:bodyPr rtlCol="0" anchor="ctr"/>
              <a:lstStyle/>
              <a:p>
                <a:endParaRPr lang="en-GB"/>
              </a:p>
            </p:txBody>
          </p:sp>
          <p:sp>
            <p:nvSpPr>
              <p:cNvPr id="1684" name="Freeform: Shape 1683">
                <a:extLst>
                  <a:ext uri="{FF2B5EF4-FFF2-40B4-BE49-F238E27FC236}">
                    <a16:creationId xmlns:a16="http://schemas.microsoft.com/office/drawing/2014/main" id="{08EFB00D-A9AA-410C-B90C-06B059AB0585}"/>
                  </a:ext>
                </a:extLst>
              </p:cNvPr>
              <p:cNvSpPr/>
              <p:nvPr/>
            </p:nvSpPr>
            <p:spPr>
              <a:xfrm>
                <a:off x="6773090" y="1895969"/>
                <a:ext cx="442906" cy="68868"/>
              </a:xfrm>
              <a:custGeom>
                <a:avLst/>
                <a:gdLst>
                  <a:gd name="connsiteX0" fmla="*/ 442907 w 442906"/>
                  <a:gd name="connsiteY0" fmla="*/ 0 h 68868"/>
                  <a:gd name="connsiteX1" fmla="*/ 374670 w 442906"/>
                  <a:gd name="connsiteY1" fmla="*/ 15796 h 68868"/>
                  <a:gd name="connsiteX2" fmla="*/ 223033 w 442906"/>
                  <a:gd name="connsiteY2" fmla="*/ 43596 h 68868"/>
                  <a:gd name="connsiteX3" fmla="*/ 70132 w 442906"/>
                  <a:gd name="connsiteY3" fmla="*/ 63182 h 68868"/>
                  <a:gd name="connsiteX4" fmla="*/ 0 w 442906"/>
                  <a:gd name="connsiteY4" fmla="*/ 68869 h 68868"/>
                  <a:gd name="connsiteX5" fmla="*/ 68237 w 442906"/>
                  <a:gd name="connsiteY5" fmla="*/ 53073 h 68868"/>
                  <a:gd name="connsiteX6" fmla="*/ 219874 w 442906"/>
                  <a:gd name="connsiteY6" fmla="*/ 25905 h 68868"/>
                  <a:gd name="connsiteX7" fmla="*/ 372775 w 442906"/>
                  <a:gd name="connsiteY7" fmla="*/ 6318 h 68868"/>
                  <a:gd name="connsiteX8" fmla="*/ 442907 w 442906"/>
                  <a:gd name="connsiteY8" fmla="*/ 632 h 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06" h="68868">
                    <a:moveTo>
                      <a:pt x="442907" y="0"/>
                    </a:moveTo>
                    <a:cubicBezTo>
                      <a:pt x="442907" y="0"/>
                      <a:pt x="415738" y="6950"/>
                      <a:pt x="374670" y="15796"/>
                    </a:cubicBezTo>
                    <a:cubicBezTo>
                      <a:pt x="333602" y="24641"/>
                      <a:pt x="278001" y="34118"/>
                      <a:pt x="223033" y="43596"/>
                    </a:cubicBezTo>
                    <a:cubicBezTo>
                      <a:pt x="167433" y="51809"/>
                      <a:pt x="111832" y="59391"/>
                      <a:pt x="70132" y="63182"/>
                    </a:cubicBezTo>
                    <a:cubicBezTo>
                      <a:pt x="28432" y="66973"/>
                      <a:pt x="0" y="68869"/>
                      <a:pt x="0" y="68869"/>
                    </a:cubicBezTo>
                    <a:cubicBezTo>
                      <a:pt x="0" y="68869"/>
                      <a:pt x="27168" y="61918"/>
                      <a:pt x="68237" y="53073"/>
                    </a:cubicBezTo>
                    <a:cubicBezTo>
                      <a:pt x="109305" y="44228"/>
                      <a:pt x="164905" y="34750"/>
                      <a:pt x="219874" y="25905"/>
                    </a:cubicBezTo>
                    <a:cubicBezTo>
                      <a:pt x="275474" y="17691"/>
                      <a:pt x="331074" y="10109"/>
                      <a:pt x="372775" y="6318"/>
                    </a:cubicBezTo>
                    <a:cubicBezTo>
                      <a:pt x="414475" y="2527"/>
                      <a:pt x="442907" y="632"/>
                      <a:pt x="442907" y="632"/>
                    </a:cubicBezTo>
                    <a:close/>
                  </a:path>
                </a:pathLst>
              </a:custGeom>
              <a:grpFill/>
              <a:ln w="63120" cap="flat">
                <a:noFill/>
                <a:prstDash val="solid"/>
                <a:miter/>
              </a:ln>
            </p:spPr>
            <p:txBody>
              <a:bodyPr rtlCol="0" anchor="ctr"/>
              <a:lstStyle/>
              <a:p>
                <a:endParaRPr lang="en-GB"/>
              </a:p>
            </p:txBody>
          </p:sp>
          <p:sp>
            <p:nvSpPr>
              <p:cNvPr id="1685" name="Freeform: Shape 1684">
                <a:extLst>
                  <a:ext uri="{FF2B5EF4-FFF2-40B4-BE49-F238E27FC236}">
                    <a16:creationId xmlns:a16="http://schemas.microsoft.com/office/drawing/2014/main" id="{4C9D165C-74E7-4E71-9351-D2516ABA11C1}"/>
                  </a:ext>
                </a:extLst>
              </p:cNvPr>
              <p:cNvSpPr/>
              <p:nvPr/>
            </p:nvSpPr>
            <p:spPr>
              <a:xfrm>
                <a:off x="6670735" y="2088675"/>
                <a:ext cx="724067" cy="99195"/>
              </a:xfrm>
              <a:custGeom>
                <a:avLst/>
                <a:gdLst>
                  <a:gd name="connsiteX0" fmla="*/ 724067 w 724067"/>
                  <a:gd name="connsiteY0" fmla="*/ 0 h 99195"/>
                  <a:gd name="connsiteX1" fmla="*/ 611603 w 724067"/>
                  <a:gd name="connsiteY1" fmla="*/ 20218 h 99195"/>
                  <a:gd name="connsiteX2" fmla="*/ 363297 w 724067"/>
                  <a:gd name="connsiteY2" fmla="*/ 58128 h 99195"/>
                  <a:gd name="connsiteX3" fmla="*/ 113728 w 724067"/>
                  <a:gd name="connsiteY3" fmla="*/ 88455 h 99195"/>
                  <a:gd name="connsiteX4" fmla="*/ 0 w 724067"/>
                  <a:gd name="connsiteY4" fmla="*/ 99196 h 99195"/>
                  <a:gd name="connsiteX5" fmla="*/ 112464 w 724067"/>
                  <a:gd name="connsiteY5" fmla="*/ 78978 h 99195"/>
                  <a:gd name="connsiteX6" fmla="*/ 360770 w 724067"/>
                  <a:gd name="connsiteY6" fmla="*/ 41068 h 99195"/>
                  <a:gd name="connsiteX7" fmla="*/ 610339 w 724067"/>
                  <a:gd name="connsiteY7" fmla="*/ 10741 h 99195"/>
                  <a:gd name="connsiteX8" fmla="*/ 724067 w 724067"/>
                  <a:gd name="connsiteY8" fmla="*/ 0 h 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67" h="99195">
                    <a:moveTo>
                      <a:pt x="724067" y="0"/>
                    </a:moveTo>
                    <a:cubicBezTo>
                      <a:pt x="724067" y="0"/>
                      <a:pt x="679208" y="8214"/>
                      <a:pt x="611603" y="20218"/>
                    </a:cubicBezTo>
                    <a:cubicBezTo>
                      <a:pt x="543998" y="32223"/>
                      <a:pt x="453648" y="45491"/>
                      <a:pt x="363297" y="58128"/>
                    </a:cubicBezTo>
                    <a:cubicBezTo>
                      <a:pt x="272947" y="70132"/>
                      <a:pt x="181964" y="81505"/>
                      <a:pt x="113728" y="88455"/>
                    </a:cubicBezTo>
                    <a:lnTo>
                      <a:pt x="0" y="99196"/>
                    </a:lnTo>
                    <a:cubicBezTo>
                      <a:pt x="0" y="99196"/>
                      <a:pt x="44859" y="90982"/>
                      <a:pt x="112464" y="78978"/>
                    </a:cubicBezTo>
                    <a:cubicBezTo>
                      <a:pt x="180069" y="66973"/>
                      <a:pt x="270419" y="53705"/>
                      <a:pt x="360770" y="41068"/>
                    </a:cubicBezTo>
                    <a:cubicBezTo>
                      <a:pt x="451120" y="29064"/>
                      <a:pt x="542102" y="17691"/>
                      <a:pt x="610339" y="10741"/>
                    </a:cubicBezTo>
                    <a:cubicBezTo>
                      <a:pt x="678576" y="4423"/>
                      <a:pt x="724067" y="0"/>
                      <a:pt x="724067" y="0"/>
                    </a:cubicBezTo>
                    <a:close/>
                  </a:path>
                </a:pathLst>
              </a:custGeom>
              <a:grpFill/>
              <a:ln w="63120" cap="flat">
                <a:noFill/>
                <a:prstDash val="solid"/>
                <a:miter/>
              </a:ln>
            </p:spPr>
            <p:txBody>
              <a:bodyPr rtlCol="0" anchor="ctr"/>
              <a:lstStyle/>
              <a:p>
                <a:endParaRPr lang="en-GB"/>
              </a:p>
            </p:txBody>
          </p:sp>
          <p:sp>
            <p:nvSpPr>
              <p:cNvPr id="1686" name="Freeform: Shape 1685">
                <a:extLst>
                  <a:ext uri="{FF2B5EF4-FFF2-40B4-BE49-F238E27FC236}">
                    <a16:creationId xmlns:a16="http://schemas.microsoft.com/office/drawing/2014/main" id="{52035D3F-FB49-4A72-99A7-936E9989EA26}"/>
                  </a:ext>
                </a:extLst>
              </p:cNvPr>
              <p:cNvSpPr/>
              <p:nvPr/>
            </p:nvSpPr>
            <p:spPr>
              <a:xfrm>
                <a:off x="6686531" y="2340139"/>
                <a:ext cx="760712" cy="117518"/>
              </a:xfrm>
              <a:custGeom>
                <a:avLst/>
                <a:gdLst>
                  <a:gd name="connsiteX0" fmla="*/ 760713 w 760712"/>
                  <a:gd name="connsiteY0" fmla="*/ 0 h 117518"/>
                  <a:gd name="connsiteX1" fmla="*/ 642562 w 760712"/>
                  <a:gd name="connsiteY1" fmla="*/ 23378 h 117518"/>
                  <a:gd name="connsiteX2" fmla="*/ 381620 w 760712"/>
                  <a:gd name="connsiteY2" fmla="*/ 67605 h 117518"/>
                  <a:gd name="connsiteX3" fmla="*/ 119414 w 760712"/>
                  <a:gd name="connsiteY3" fmla="*/ 104251 h 117518"/>
                  <a:gd name="connsiteX4" fmla="*/ 0 w 760712"/>
                  <a:gd name="connsiteY4" fmla="*/ 117519 h 117518"/>
                  <a:gd name="connsiteX5" fmla="*/ 118151 w 760712"/>
                  <a:gd name="connsiteY5" fmla="*/ 94141 h 117518"/>
                  <a:gd name="connsiteX6" fmla="*/ 379093 w 760712"/>
                  <a:gd name="connsiteY6" fmla="*/ 49914 h 117518"/>
                  <a:gd name="connsiteX7" fmla="*/ 641298 w 760712"/>
                  <a:gd name="connsiteY7" fmla="*/ 13268 h 117518"/>
                  <a:gd name="connsiteX8" fmla="*/ 760713 w 760712"/>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712" h="117518">
                    <a:moveTo>
                      <a:pt x="760713" y="0"/>
                    </a:moveTo>
                    <a:cubicBezTo>
                      <a:pt x="760713" y="0"/>
                      <a:pt x="713326" y="9477"/>
                      <a:pt x="642562" y="23378"/>
                    </a:cubicBezTo>
                    <a:cubicBezTo>
                      <a:pt x="571798" y="36646"/>
                      <a:pt x="476393" y="52441"/>
                      <a:pt x="381620" y="67605"/>
                    </a:cubicBezTo>
                    <a:cubicBezTo>
                      <a:pt x="286215" y="81505"/>
                      <a:pt x="191442" y="95405"/>
                      <a:pt x="119414" y="104251"/>
                    </a:cubicBezTo>
                    <a:cubicBezTo>
                      <a:pt x="47387" y="112464"/>
                      <a:pt x="0" y="117519"/>
                      <a:pt x="0" y="117519"/>
                    </a:cubicBezTo>
                    <a:cubicBezTo>
                      <a:pt x="0" y="117519"/>
                      <a:pt x="47387" y="108042"/>
                      <a:pt x="118151" y="94141"/>
                    </a:cubicBezTo>
                    <a:cubicBezTo>
                      <a:pt x="188914" y="80873"/>
                      <a:pt x="284320" y="65078"/>
                      <a:pt x="379093" y="49914"/>
                    </a:cubicBezTo>
                    <a:cubicBezTo>
                      <a:pt x="474498" y="36014"/>
                      <a:pt x="569271" y="22114"/>
                      <a:pt x="641298" y="13268"/>
                    </a:cubicBezTo>
                    <a:lnTo>
                      <a:pt x="760713" y="0"/>
                    </a:lnTo>
                    <a:close/>
                  </a:path>
                </a:pathLst>
              </a:custGeom>
              <a:grpFill/>
              <a:ln w="63120" cap="flat">
                <a:noFill/>
                <a:prstDash val="solid"/>
                <a:miter/>
              </a:ln>
            </p:spPr>
            <p:txBody>
              <a:bodyPr rtlCol="0" anchor="ctr"/>
              <a:lstStyle/>
              <a:p>
                <a:endParaRPr lang="en-GB"/>
              </a:p>
            </p:txBody>
          </p:sp>
          <p:sp>
            <p:nvSpPr>
              <p:cNvPr id="1687" name="Freeform: Shape 1686">
                <a:extLst>
                  <a:ext uri="{FF2B5EF4-FFF2-40B4-BE49-F238E27FC236}">
                    <a16:creationId xmlns:a16="http://schemas.microsoft.com/office/drawing/2014/main" id="{B69486D5-4DB7-4B5B-B396-D9B87A47E053}"/>
                  </a:ext>
                </a:extLst>
              </p:cNvPr>
              <p:cNvSpPr/>
              <p:nvPr/>
            </p:nvSpPr>
            <p:spPr>
              <a:xfrm>
                <a:off x="6893768" y="2630777"/>
                <a:ext cx="435956" cy="68236"/>
              </a:xfrm>
              <a:custGeom>
                <a:avLst/>
                <a:gdLst>
                  <a:gd name="connsiteX0" fmla="*/ 435957 w 435956"/>
                  <a:gd name="connsiteY0" fmla="*/ 0 h 68236"/>
                  <a:gd name="connsiteX1" fmla="*/ 368352 w 435956"/>
                  <a:gd name="connsiteY1" fmla="*/ 15796 h 68236"/>
                  <a:gd name="connsiteX2" fmla="*/ 219242 w 435956"/>
                  <a:gd name="connsiteY2" fmla="*/ 42964 h 68236"/>
                  <a:gd name="connsiteX3" fmla="*/ 68869 w 435956"/>
                  <a:gd name="connsiteY3" fmla="*/ 62550 h 68236"/>
                  <a:gd name="connsiteX4" fmla="*/ 0 w 435956"/>
                  <a:gd name="connsiteY4" fmla="*/ 68237 h 68236"/>
                  <a:gd name="connsiteX5" fmla="*/ 67605 w 435956"/>
                  <a:gd name="connsiteY5" fmla="*/ 52441 h 68236"/>
                  <a:gd name="connsiteX6" fmla="*/ 216715 w 435956"/>
                  <a:gd name="connsiteY6" fmla="*/ 25273 h 68236"/>
                  <a:gd name="connsiteX7" fmla="*/ 367088 w 435956"/>
                  <a:gd name="connsiteY7" fmla="*/ 5686 h 68236"/>
                  <a:gd name="connsiteX8" fmla="*/ 435957 w 435956"/>
                  <a:gd name="connsiteY8" fmla="*/ 0 h 6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956" h="68236">
                    <a:moveTo>
                      <a:pt x="435957" y="0"/>
                    </a:moveTo>
                    <a:cubicBezTo>
                      <a:pt x="435957" y="0"/>
                      <a:pt x="408788" y="6950"/>
                      <a:pt x="368352" y="15796"/>
                    </a:cubicBezTo>
                    <a:cubicBezTo>
                      <a:pt x="327915" y="24641"/>
                      <a:pt x="273579" y="34118"/>
                      <a:pt x="219242" y="42964"/>
                    </a:cubicBezTo>
                    <a:cubicBezTo>
                      <a:pt x="164905" y="50546"/>
                      <a:pt x="109937" y="58759"/>
                      <a:pt x="68869" y="62550"/>
                    </a:cubicBezTo>
                    <a:cubicBezTo>
                      <a:pt x="27800" y="66341"/>
                      <a:pt x="0" y="68237"/>
                      <a:pt x="0" y="68237"/>
                    </a:cubicBezTo>
                    <a:cubicBezTo>
                      <a:pt x="0" y="68237"/>
                      <a:pt x="27168" y="61286"/>
                      <a:pt x="67605" y="52441"/>
                    </a:cubicBezTo>
                    <a:cubicBezTo>
                      <a:pt x="108041" y="43596"/>
                      <a:pt x="162378" y="34118"/>
                      <a:pt x="216715" y="25273"/>
                    </a:cubicBezTo>
                    <a:cubicBezTo>
                      <a:pt x="271051" y="17691"/>
                      <a:pt x="326020" y="9477"/>
                      <a:pt x="367088" y="5686"/>
                    </a:cubicBezTo>
                    <a:cubicBezTo>
                      <a:pt x="408156" y="1895"/>
                      <a:pt x="435957" y="0"/>
                      <a:pt x="435957" y="0"/>
                    </a:cubicBezTo>
                    <a:close/>
                  </a:path>
                </a:pathLst>
              </a:custGeom>
              <a:grpFill/>
              <a:ln w="63120" cap="flat">
                <a:noFill/>
                <a:prstDash val="solid"/>
                <a:miter/>
              </a:ln>
            </p:spPr>
            <p:txBody>
              <a:bodyPr rtlCol="0" anchor="ctr"/>
              <a:lstStyle/>
              <a:p>
                <a:endParaRPr lang="en-GB"/>
              </a:p>
            </p:txBody>
          </p:sp>
          <p:grpSp>
            <p:nvGrpSpPr>
              <p:cNvPr id="1688" name="Graphic 2">
                <a:extLst>
                  <a:ext uri="{FF2B5EF4-FFF2-40B4-BE49-F238E27FC236}">
                    <a16:creationId xmlns:a16="http://schemas.microsoft.com/office/drawing/2014/main" id="{8084A1BB-CC80-4E6A-A6A7-8B00D24894BE}"/>
                  </a:ext>
                </a:extLst>
              </p:cNvPr>
              <p:cNvGrpSpPr/>
              <p:nvPr/>
            </p:nvGrpSpPr>
            <p:grpSpPr>
              <a:xfrm>
                <a:off x="6836272" y="3076843"/>
                <a:ext cx="753130" cy="298219"/>
                <a:chOff x="6836272" y="3076843"/>
                <a:chExt cx="753130" cy="298219"/>
              </a:xfrm>
              <a:grpFill/>
            </p:grpSpPr>
            <p:sp>
              <p:nvSpPr>
                <p:cNvPr id="1692" name="Freeform: Shape 1691">
                  <a:extLst>
                    <a:ext uri="{FF2B5EF4-FFF2-40B4-BE49-F238E27FC236}">
                      <a16:creationId xmlns:a16="http://schemas.microsoft.com/office/drawing/2014/main" id="{2A543BDE-9777-4DEF-B7FA-A6DBC0FD1550}"/>
                    </a:ext>
                  </a:extLst>
                </p:cNvPr>
                <p:cNvSpPr/>
                <p:nvPr/>
              </p:nvSpPr>
              <p:spPr>
                <a:xfrm>
                  <a:off x="6956950" y="3076843"/>
                  <a:ext cx="459334" cy="71396"/>
                </a:xfrm>
                <a:custGeom>
                  <a:avLst/>
                  <a:gdLst>
                    <a:gd name="connsiteX0" fmla="*/ 459334 w 459334"/>
                    <a:gd name="connsiteY0" fmla="*/ 0 h 71396"/>
                    <a:gd name="connsiteX1" fmla="*/ 388570 w 459334"/>
                    <a:gd name="connsiteY1" fmla="*/ 15796 h 71396"/>
                    <a:gd name="connsiteX2" fmla="*/ 231247 w 459334"/>
                    <a:gd name="connsiteY2" fmla="*/ 44228 h 71396"/>
                    <a:gd name="connsiteX3" fmla="*/ 72660 w 459334"/>
                    <a:gd name="connsiteY3" fmla="*/ 65078 h 71396"/>
                    <a:gd name="connsiteX4" fmla="*/ 0 w 459334"/>
                    <a:gd name="connsiteY4" fmla="*/ 71396 h 71396"/>
                    <a:gd name="connsiteX5" fmla="*/ 70764 w 459334"/>
                    <a:gd name="connsiteY5" fmla="*/ 55601 h 71396"/>
                    <a:gd name="connsiteX6" fmla="*/ 228087 w 459334"/>
                    <a:gd name="connsiteY6" fmla="*/ 27168 h 71396"/>
                    <a:gd name="connsiteX7" fmla="*/ 386675 w 459334"/>
                    <a:gd name="connsiteY7" fmla="*/ 6318 h 71396"/>
                    <a:gd name="connsiteX8" fmla="*/ 459334 w 459334"/>
                    <a:gd name="connsiteY8" fmla="*/ 0 h 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334" h="71396">
                      <a:moveTo>
                        <a:pt x="459334" y="0"/>
                      </a:moveTo>
                      <a:cubicBezTo>
                        <a:pt x="459334" y="0"/>
                        <a:pt x="430902" y="6950"/>
                        <a:pt x="388570" y="15796"/>
                      </a:cubicBezTo>
                      <a:cubicBezTo>
                        <a:pt x="345606" y="24641"/>
                        <a:pt x="288742" y="34750"/>
                        <a:pt x="231247" y="44228"/>
                      </a:cubicBezTo>
                      <a:cubicBezTo>
                        <a:pt x="173751" y="52441"/>
                        <a:pt x="116255" y="60655"/>
                        <a:pt x="72660" y="65078"/>
                      </a:cubicBezTo>
                      <a:cubicBezTo>
                        <a:pt x="29064" y="69500"/>
                        <a:pt x="0" y="71396"/>
                        <a:pt x="0" y="71396"/>
                      </a:cubicBezTo>
                      <a:cubicBezTo>
                        <a:pt x="0" y="71396"/>
                        <a:pt x="28432" y="64446"/>
                        <a:pt x="70764" y="55601"/>
                      </a:cubicBezTo>
                      <a:cubicBezTo>
                        <a:pt x="113728" y="46755"/>
                        <a:pt x="170592" y="36646"/>
                        <a:pt x="228087" y="27168"/>
                      </a:cubicBezTo>
                      <a:cubicBezTo>
                        <a:pt x="285583" y="18955"/>
                        <a:pt x="343079" y="10741"/>
                        <a:pt x="386675" y="6318"/>
                      </a:cubicBezTo>
                      <a:cubicBezTo>
                        <a:pt x="430270" y="1895"/>
                        <a:pt x="459334" y="0"/>
                        <a:pt x="459334" y="0"/>
                      </a:cubicBezTo>
                      <a:close/>
                    </a:path>
                  </a:pathLst>
                </a:custGeom>
                <a:grpFill/>
                <a:ln w="63120" cap="flat">
                  <a:noFill/>
                  <a:prstDash val="solid"/>
                  <a:miter/>
                </a:ln>
              </p:spPr>
              <p:txBody>
                <a:bodyPr rtlCol="0" anchor="ctr"/>
                <a:lstStyle/>
                <a:p>
                  <a:endParaRPr lang="en-GB"/>
                </a:p>
              </p:txBody>
            </p:sp>
            <p:sp>
              <p:nvSpPr>
                <p:cNvPr id="1693" name="Freeform: Shape 1692">
                  <a:extLst>
                    <a:ext uri="{FF2B5EF4-FFF2-40B4-BE49-F238E27FC236}">
                      <a16:creationId xmlns:a16="http://schemas.microsoft.com/office/drawing/2014/main" id="{81C1F890-45A5-4CF7-B936-B3CCDDC2AA37}"/>
                    </a:ext>
                  </a:extLst>
                </p:cNvPr>
                <p:cNvSpPr/>
                <p:nvPr/>
              </p:nvSpPr>
              <p:spPr>
                <a:xfrm>
                  <a:off x="6836272" y="3257544"/>
                  <a:ext cx="753130" cy="117518"/>
                </a:xfrm>
                <a:custGeom>
                  <a:avLst/>
                  <a:gdLst>
                    <a:gd name="connsiteX0" fmla="*/ 753131 w 753130"/>
                    <a:gd name="connsiteY0" fmla="*/ 0 h 117518"/>
                    <a:gd name="connsiteX1" fmla="*/ 636244 w 753130"/>
                    <a:gd name="connsiteY1" fmla="*/ 23378 h 117518"/>
                    <a:gd name="connsiteX2" fmla="*/ 377829 w 753130"/>
                    <a:gd name="connsiteY2" fmla="*/ 67605 h 117518"/>
                    <a:gd name="connsiteX3" fmla="*/ 118151 w 753130"/>
                    <a:gd name="connsiteY3" fmla="*/ 104251 h 117518"/>
                    <a:gd name="connsiteX4" fmla="*/ 0 w 753130"/>
                    <a:gd name="connsiteY4" fmla="*/ 117519 h 117518"/>
                    <a:gd name="connsiteX5" fmla="*/ 116887 w 753130"/>
                    <a:gd name="connsiteY5" fmla="*/ 94141 h 117518"/>
                    <a:gd name="connsiteX6" fmla="*/ 375302 w 753130"/>
                    <a:gd name="connsiteY6" fmla="*/ 49914 h 117518"/>
                    <a:gd name="connsiteX7" fmla="*/ 634980 w 753130"/>
                    <a:gd name="connsiteY7" fmla="*/ 13268 h 117518"/>
                    <a:gd name="connsiteX8" fmla="*/ 753131 w 753130"/>
                    <a:gd name="connsiteY8" fmla="*/ 0 h 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130" h="117518">
                      <a:moveTo>
                        <a:pt x="753131" y="0"/>
                      </a:moveTo>
                      <a:cubicBezTo>
                        <a:pt x="753131" y="0"/>
                        <a:pt x="706376" y="9477"/>
                        <a:pt x="636244" y="23378"/>
                      </a:cubicBezTo>
                      <a:cubicBezTo>
                        <a:pt x="566112" y="36646"/>
                        <a:pt x="471971" y="52441"/>
                        <a:pt x="377829" y="67605"/>
                      </a:cubicBezTo>
                      <a:cubicBezTo>
                        <a:pt x="283688" y="81505"/>
                        <a:pt x="189546" y="95405"/>
                        <a:pt x="118151" y="104251"/>
                      </a:cubicBezTo>
                      <a:cubicBezTo>
                        <a:pt x="47387" y="112464"/>
                        <a:pt x="0" y="117519"/>
                        <a:pt x="0" y="117519"/>
                      </a:cubicBezTo>
                      <a:cubicBezTo>
                        <a:pt x="0" y="117519"/>
                        <a:pt x="46755" y="108041"/>
                        <a:pt x="116887" y="94141"/>
                      </a:cubicBezTo>
                      <a:cubicBezTo>
                        <a:pt x="187019" y="80873"/>
                        <a:pt x="281160" y="65078"/>
                        <a:pt x="375302" y="49914"/>
                      </a:cubicBezTo>
                      <a:cubicBezTo>
                        <a:pt x="469443" y="36014"/>
                        <a:pt x="563585" y="22114"/>
                        <a:pt x="634980" y="13268"/>
                      </a:cubicBezTo>
                      <a:lnTo>
                        <a:pt x="753131" y="0"/>
                      </a:lnTo>
                      <a:close/>
                    </a:path>
                  </a:pathLst>
                </a:custGeom>
                <a:grpFill/>
                <a:ln w="63120" cap="flat">
                  <a:noFill/>
                  <a:prstDash val="solid"/>
                  <a:miter/>
                </a:ln>
              </p:spPr>
              <p:txBody>
                <a:bodyPr rtlCol="0" anchor="ctr"/>
                <a:lstStyle/>
                <a:p>
                  <a:endParaRPr lang="en-GB"/>
                </a:p>
              </p:txBody>
            </p:sp>
          </p:grpSp>
          <p:grpSp>
            <p:nvGrpSpPr>
              <p:cNvPr id="1689" name="Graphic 2">
                <a:extLst>
                  <a:ext uri="{FF2B5EF4-FFF2-40B4-BE49-F238E27FC236}">
                    <a16:creationId xmlns:a16="http://schemas.microsoft.com/office/drawing/2014/main" id="{C1A7E1BB-500F-4E8A-B068-22A31F8F228E}"/>
                  </a:ext>
                </a:extLst>
              </p:cNvPr>
              <p:cNvGrpSpPr/>
              <p:nvPr/>
            </p:nvGrpSpPr>
            <p:grpSpPr>
              <a:xfrm>
                <a:off x="6344715" y="98438"/>
                <a:ext cx="727226" cy="291269"/>
                <a:chOff x="6344715" y="98438"/>
                <a:chExt cx="727226" cy="291269"/>
              </a:xfrm>
              <a:grpFill/>
            </p:grpSpPr>
            <p:sp>
              <p:nvSpPr>
                <p:cNvPr id="1690" name="Freeform: Shape 1689">
                  <a:extLst>
                    <a:ext uri="{FF2B5EF4-FFF2-40B4-BE49-F238E27FC236}">
                      <a16:creationId xmlns:a16="http://schemas.microsoft.com/office/drawing/2014/main" id="{F485D919-EF3A-47B9-B9E1-443B4A9D4B63}"/>
                    </a:ext>
                  </a:extLst>
                </p:cNvPr>
                <p:cNvSpPr/>
                <p:nvPr/>
              </p:nvSpPr>
              <p:spPr>
                <a:xfrm>
                  <a:off x="6517834" y="321471"/>
                  <a:ext cx="450488" cy="68236"/>
                </a:xfrm>
                <a:custGeom>
                  <a:avLst/>
                  <a:gdLst>
                    <a:gd name="connsiteX0" fmla="*/ 0 w 450488"/>
                    <a:gd name="connsiteY0" fmla="*/ 68237 h 68236"/>
                    <a:gd name="connsiteX1" fmla="*/ 69500 w 450488"/>
                    <a:gd name="connsiteY1" fmla="*/ 52441 h 68236"/>
                    <a:gd name="connsiteX2" fmla="*/ 223665 w 450488"/>
                    <a:gd name="connsiteY2" fmla="*/ 25273 h 68236"/>
                    <a:gd name="connsiteX3" fmla="*/ 379093 w 450488"/>
                    <a:gd name="connsiteY3" fmla="*/ 5686 h 68236"/>
                    <a:gd name="connsiteX4" fmla="*/ 450488 w 450488"/>
                    <a:gd name="connsiteY4" fmla="*/ 0 h 68236"/>
                    <a:gd name="connsiteX5" fmla="*/ 380988 w 450488"/>
                    <a:gd name="connsiteY5" fmla="*/ 15796 h 68236"/>
                    <a:gd name="connsiteX6" fmla="*/ 226824 w 450488"/>
                    <a:gd name="connsiteY6" fmla="*/ 42964 h 68236"/>
                    <a:gd name="connsiteX7" fmla="*/ 71396 w 450488"/>
                    <a:gd name="connsiteY7" fmla="*/ 62550 h 68236"/>
                    <a:gd name="connsiteX8" fmla="*/ 0 w 450488"/>
                    <a:gd name="connsiteY8" fmla="*/ 68237 h 6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88" h="68236">
                      <a:moveTo>
                        <a:pt x="0" y="68237"/>
                      </a:moveTo>
                      <a:cubicBezTo>
                        <a:pt x="0" y="68237"/>
                        <a:pt x="27800" y="61287"/>
                        <a:pt x="69500" y="52441"/>
                      </a:cubicBezTo>
                      <a:cubicBezTo>
                        <a:pt x="111200" y="43596"/>
                        <a:pt x="167433" y="34118"/>
                        <a:pt x="223665" y="25273"/>
                      </a:cubicBezTo>
                      <a:cubicBezTo>
                        <a:pt x="279897" y="17691"/>
                        <a:pt x="336761" y="9477"/>
                        <a:pt x="379093" y="5686"/>
                      </a:cubicBezTo>
                      <a:cubicBezTo>
                        <a:pt x="421425" y="1896"/>
                        <a:pt x="450488" y="0"/>
                        <a:pt x="450488" y="0"/>
                      </a:cubicBezTo>
                      <a:cubicBezTo>
                        <a:pt x="450488" y="0"/>
                        <a:pt x="422688" y="6950"/>
                        <a:pt x="380988" y="15796"/>
                      </a:cubicBezTo>
                      <a:cubicBezTo>
                        <a:pt x="339288" y="24641"/>
                        <a:pt x="283056" y="34118"/>
                        <a:pt x="226824" y="42964"/>
                      </a:cubicBezTo>
                      <a:cubicBezTo>
                        <a:pt x="170592" y="50546"/>
                        <a:pt x="113728" y="58128"/>
                        <a:pt x="71396" y="62550"/>
                      </a:cubicBezTo>
                      <a:cubicBezTo>
                        <a:pt x="29064" y="66341"/>
                        <a:pt x="0" y="68237"/>
                        <a:pt x="0" y="68237"/>
                      </a:cubicBezTo>
                      <a:close/>
                    </a:path>
                  </a:pathLst>
                </a:custGeom>
                <a:grpFill/>
                <a:ln w="63120" cap="flat">
                  <a:noFill/>
                  <a:prstDash val="solid"/>
                  <a:miter/>
                </a:ln>
              </p:spPr>
              <p:txBody>
                <a:bodyPr rtlCol="0" anchor="ctr"/>
                <a:lstStyle/>
                <a:p>
                  <a:endParaRPr lang="en-GB"/>
                </a:p>
              </p:txBody>
            </p:sp>
            <p:sp>
              <p:nvSpPr>
                <p:cNvPr id="1691" name="Freeform: Shape 1690">
                  <a:extLst>
                    <a:ext uri="{FF2B5EF4-FFF2-40B4-BE49-F238E27FC236}">
                      <a16:creationId xmlns:a16="http://schemas.microsoft.com/office/drawing/2014/main" id="{F36AEFF2-790C-49C7-A1D8-4635E546F8F9}"/>
                    </a:ext>
                  </a:extLst>
                </p:cNvPr>
                <p:cNvSpPr/>
                <p:nvPr/>
              </p:nvSpPr>
              <p:spPr>
                <a:xfrm>
                  <a:off x="6344715" y="98438"/>
                  <a:ext cx="727226" cy="110568"/>
                </a:xfrm>
                <a:custGeom>
                  <a:avLst/>
                  <a:gdLst>
                    <a:gd name="connsiteX0" fmla="*/ 0 w 727226"/>
                    <a:gd name="connsiteY0" fmla="*/ 109937 h 110568"/>
                    <a:gd name="connsiteX1" fmla="*/ 113096 w 727226"/>
                    <a:gd name="connsiteY1" fmla="*/ 87823 h 110568"/>
                    <a:gd name="connsiteX2" fmla="*/ 362665 w 727226"/>
                    <a:gd name="connsiteY2" fmla="*/ 46123 h 110568"/>
                    <a:gd name="connsiteX3" fmla="*/ 612867 w 727226"/>
                    <a:gd name="connsiteY3" fmla="*/ 12005 h 110568"/>
                    <a:gd name="connsiteX4" fmla="*/ 727226 w 727226"/>
                    <a:gd name="connsiteY4" fmla="*/ 0 h 110568"/>
                    <a:gd name="connsiteX5" fmla="*/ 614130 w 727226"/>
                    <a:gd name="connsiteY5" fmla="*/ 22114 h 110568"/>
                    <a:gd name="connsiteX6" fmla="*/ 364561 w 727226"/>
                    <a:gd name="connsiteY6" fmla="*/ 63814 h 110568"/>
                    <a:gd name="connsiteX7" fmla="*/ 114360 w 727226"/>
                    <a:gd name="connsiteY7" fmla="*/ 97932 h 110568"/>
                    <a:gd name="connsiteX8" fmla="*/ 0 w 727226"/>
                    <a:gd name="connsiteY8" fmla="*/ 110569 h 11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226" h="110568">
                      <a:moveTo>
                        <a:pt x="0" y="109937"/>
                      </a:moveTo>
                      <a:cubicBezTo>
                        <a:pt x="0" y="109937"/>
                        <a:pt x="44859" y="101091"/>
                        <a:pt x="113096" y="87823"/>
                      </a:cubicBezTo>
                      <a:cubicBezTo>
                        <a:pt x="180701" y="75187"/>
                        <a:pt x="271683" y="60655"/>
                        <a:pt x="362665" y="46123"/>
                      </a:cubicBezTo>
                      <a:cubicBezTo>
                        <a:pt x="453648" y="32855"/>
                        <a:pt x="544630" y="20218"/>
                        <a:pt x="612867" y="12005"/>
                      </a:cubicBezTo>
                      <a:lnTo>
                        <a:pt x="727226" y="0"/>
                      </a:lnTo>
                      <a:cubicBezTo>
                        <a:pt x="727226" y="0"/>
                        <a:pt x="682367" y="8846"/>
                        <a:pt x="614130" y="22114"/>
                      </a:cubicBezTo>
                      <a:cubicBezTo>
                        <a:pt x="546525" y="34750"/>
                        <a:pt x="455543" y="49282"/>
                        <a:pt x="364561" y="63814"/>
                      </a:cubicBezTo>
                      <a:cubicBezTo>
                        <a:pt x="273579" y="77082"/>
                        <a:pt x="182596" y="89719"/>
                        <a:pt x="114360" y="97932"/>
                      </a:cubicBezTo>
                      <a:cubicBezTo>
                        <a:pt x="45491" y="105514"/>
                        <a:pt x="0" y="110569"/>
                        <a:pt x="0" y="110569"/>
                      </a:cubicBezTo>
                      <a:close/>
                    </a:path>
                  </a:pathLst>
                </a:custGeom>
                <a:grpFill/>
                <a:ln w="63120" cap="flat">
                  <a:noFill/>
                  <a:prstDash val="solid"/>
                  <a:miter/>
                </a:ln>
              </p:spPr>
              <p:txBody>
                <a:bodyPr rtlCol="0" anchor="ctr"/>
                <a:lstStyle/>
                <a:p>
                  <a:endParaRPr lang="en-GB"/>
                </a:p>
              </p:txBody>
            </p:sp>
          </p:grpSp>
        </p:grpSp>
        <p:sp>
          <p:nvSpPr>
            <p:cNvPr id="1655" name="Freeform: Shape 1654">
              <a:extLst>
                <a:ext uri="{FF2B5EF4-FFF2-40B4-BE49-F238E27FC236}">
                  <a16:creationId xmlns:a16="http://schemas.microsoft.com/office/drawing/2014/main" id="{6EC3EF56-43EA-4C33-BAF9-2F9F2CD5912E}"/>
                </a:ext>
              </a:extLst>
            </p:cNvPr>
            <p:cNvSpPr/>
            <p:nvPr/>
          </p:nvSpPr>
          <p:spPr>
            <a:xfrm>
              <a:off x="7158260" y="814050"/>
              <a:ext cx="166020" cy="166020"/>
            </a:xfrm>
            <a:custGeom>
              <a:avLst/>
              <a:gdLst>
                <a:gd name="connsiteX0" fmla="*/ 139242 w 166020"/>
                <a:gd name="connsiteY0" fmla="*/ 21723 h 166020"/>
                <a:gd name="connsiteX1" fmla="*/ 21723 w 166020"/>
                <a:gd name="connsiteY1" fmla="*/ 26778 h 166020"/>
                <a:gd name="connsiteX2" fmla="*/ 26778 w 166020"/>
                <a:gd name="connsiteY2" fmla="*/ 144297 h 166020"/>
                <a:gd name="connsiteX3" fmla="*/ 144297 w 166020"/>
                <a:gd name="connsiteY3" fmla="*/ 139242 h 166020"/>
                <a:gd name="connsiteX4" fmla="*/ 139242 w 166020"/>
                <a:gd name="connsiteY4" fmla="*/ 21723 h 1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0" h="166020">
                  <a:moveTo>
                    <a:pt x="139242" y="21723"/>
                  </a:moveTo>
                  <a:cubicBezTo>
                    <a:pt x="105124" y="-9236"/>
                    <a:pt x="52683" y="-6708"/>
                    <a:pt x="21723" y="26778"/>
                  </a:cubicBezTo>
                  <a:cubicBezTo>
                    <a:pt x="-9236" y="60896"/>
                    <a:pt x="-6708" y="113338"/>
                    <a:pt x="26778" y="144297"/>
                  </a:cubicBezTo>
                  <a:cubicBezTo>
                    <a:pt x="60896" y="175256"/>
                    <a:pt x="113337" y="172729"/>
                    <a:pt x="144297" y="139242"/>
                  </a:cubicBezTo>
                  <a:cubicBezTo>
                    <a:pt x="175256" y="105124"/>
                    <a:pt x="172729" y="52683"/>
                    <a:pt x="139242" y="21723"/>
                  </a:cubicBezTo>
                  <a:close/>
                </a:path>
              </a:pathLst>
            </a:custGeom>
            <a:grpFill/>
            <a:ln w="63120" cap="flat">
              <a:noFill/>
              <a:prstDash val="solid"/>
              <a:miter/>
            </a:ln>
          </p:spPr>
          <p:txBody>
            <a:bodyPr rtlCol="0" anchor="ctr"/>
            <a:lstStyle/>
            <a:p>
              <a:endParaRPr lang="en-GB"/>
            </a:p>
          </p:txBody>
        </p:sp>
        <p:sp>
          <p:nvSpPr>
            <p:cNvPr id="1656" name="Freeform: Shape 1655">
              <a:extLst>
                <a:ext uri="{FF2B5EF4-FFF2-40B4-BE49-F238E27FC236}">
                  <a16:creationId xmlns:a16="http://schemas.microsoft.com/office/drawing/2014/main" id="{4D9C4D22-C42D-42B3-A5D2-127B41D0A92A}"/>
                </a:ext>
              </a:extLst>
            </p:cNvPr>
            <p:cNvSpPr/>
            <p:nvPr/>
          </p:nvSpPr>
          <p:spPr>
            <a:xfrm>
              <a:off x="6604152" y="2372121"/>
              <a:ext cx="166020" cy="166020"/>
            </a:xfrm>
            <a:custGeom>
              <a:avLst/>
              <a:gdLst>
                <a:gd name="connsiteX0" fmla="*/ 139242 w 166020"/>
                <a:gd name="connsiteY0" fmla="*/ 21724 h 166020"/>
                <a:gd name="connsiteX1" fmla="*/ 21723 w 166020"/>
                <a:gd name="connsiteY1" fmla="*/ 26778 h 166020"/>
                <a:gd name="connsiteX2" fmla="*/ 26778 w 166020"/>
                <a:gd name="connsiteY2" fmla="*/ 144297 h 166020"/>
                <a:gd name="connsiteX3" fmla="*/ 144297 w 166020"/>
                <a:gd name="connsiteY3" fmla="*/ 139242 h 166020"/>
                <a:gd name="connsiteX4" fmla="*/ 139242 w 166020"/>
                <a:gd name="connsiteY4" fmla="*/ 21724 h 1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0" h="166020">
                  <a:moveTo>
                    <a:pt x="139242" y="21724"/>
                  </a:moveTo>
                  <a:cubicBezTo>
                    <a:pt x="105124" y="-9236"/>
                    <a:pt x="52683" y="-6708"/>
                    <a:pt x="21723" y="26778"/>
                  </a:cubicBezTo>
                  <a:cubicBezTo>
                    <a:pt x="-9236" y="60896"/>
                    <a:pt x="-6709" y="113338"/>
                    <a:pt x="26778" y="144297"/>
                  </a:cubicBezTo>
                  <a:cubicBezTo>
                    <a:pt x="60896" y="175256"/>
                    <a:pt x="113337" y="172729"/>
                    <a:pt x="144297" y="139242"/>
                  </a:cubicBezTo>
                  <a:cubicBezTo>
                    <a:pt x="175256" y="105124"/>
                    <a:pt x="172729" y="52683"/>
                    <a:pt x="139242" y="21724"/>
                  </a:cubicBezTo>
                  <a:close/>
                </a:path>
              </a:pathLst>
            </a:custGeom>
            <a:grpFill/>
            <a:ln w="63120" cap="flat">
              <a:noFill/>
              <a:prstDash val="solid"/>
              <a:miter/>
            </a:ln>
          </p:spPr>
          <p:txBody>
            <a:bodyPr rtlCol="0" anchor="ctr"/>
            <a:lstStyle/>
            <a:p>
              <a:endParaRPr lang="en-GB"/>
            </a:p>
          </p:txBody>
        </p:sp>
        <p:sp>
          <p:nvSpPr>
            <p:cNvPr id="1657" name="Freeform: Shape 1656">
              <a:extLst>
                <a:ext uri="{FF2B5EF4-FFF2-40B4-BE49-F238E27FC236}">
                  <a16:creationId xmlns:a16="http://schemas.microsoft.com/office/drawing/2014/main" id="{40B69ED2-F8F8-40A8-B1A7-0735CC063AB1}"/>
                </a:ext>
              </a:extLst>
            </p:cNvPr>
            <p:cNvSpPr/>
            <p:nvPr/>
          </p:nvSpPr>
          <p:spPr>
            <a:xfrm>
              <a:off x="6704809" y="1512409"/>
              <a:ext cx="77802" cy="77802"/>
            </a:xfrm>
            <a:custGeom>
              <a:avLst/>
              <a:gdLst>
                <a:gd name="connsiteX0" fmla="*/ 65122 w 77802"/>
                <a:gd name="connsiteY0" fmla="*/ 10153 h 77802"/>
                <a:gd name="connsiteX1" fmla="*/ 10154 w 77802"/>
                <a:gd name="connsiteY1" fmla="*/ 12681 h 77802"/>
                <a:gd name="connsiteX2" fmla="*/ 12681 w 77802"/>
                <a:gd name="connsiteY2" fmla="*/ 67649 h 77802"/>
                <a:gd name="connsiteX3" fmla="*/ 67649 w 77802"/>
                <a:gd name="connsiteY3" fmla="*/ 65122 h 77802"/>
                <a:gd name="connsiteX4" fmla="*/ 65122 w 77802"/>
                <a:gd name="connsiteY4" fmla="*/ 10153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3"/>
                  </a:moveTo>
                  <a:cubicBezTo>
                    <a:pt x="49327" y="-4378"/>
                    <a:pt x="24686" y="-3115"/>
                    <a:pt x="10154" y="12681"/>
                  </a:cubicBezTo>
                  <a:cubicBezTo>
                    <a:pt x="-4378" y="28476"/>
                    <a:pt x="-3115" y="53117"/>
                    <a:pt x="12681" y="67649"/>
                  </a:cubicBezTo>
                  <a:cubicBezTo>
                    <a:pt x="28476" y="82181"/>
                    <a:pt x="53117" y="80917"/>
                    <a:pt x="67649" y="65122"/>
                  </a:cubicBezTo>
                  <a:cubicBezTo>
                    <a:pt x="82181" y="49326"/>
                    <a:pt x="80918" y="24685"/>
                    <a:pt x="65122" y="10153"/>
                  </a:cubicBezTo>
                  <a:close/>
                </a:path>
              </a:pathLst>
            </a:custGeom>
            <a:grpFill/>
            <a:ln w="63120" cap="flat">
              <a:noFill/>
              <a:prstDash val="solid"/>
              <a:miter/>
            </a:ln>
          </p:spPr>
          <p:txBody>
            <a:bodyPr rtlCol="0" anchor="ctr"/>
            <a:lstStyle/>
            <a:p>
              <a:endParaRPr lang="en-GB"/>
            </a:p>
          </p:txBody>
        </p:sp>
        <p:sp>
          <p:nvSpPr>
            <p:cNvPr id="1658" name="Freeform: Shape 1657">
              <a:extLst>
                <a:ext uri="{FF2B5EF4-FFF2-40B4-BE49-F238E27FC236}">
                  <a16:creationId xmlns:a16="http://schemas.microsoft.com/office/drawing/2014/main" id="{36D6DC64-79F3-4012-B1AC-6C6DBCAE90BA}"/>
                </a:ext>
              </a:extLst>
            </p:cNvPr>
            <p:cNvSpPr/>
            <p:nvPr/>
          </p:nvSpPr>
          <p:spPr>
            <a:xfrm>
              <a:off x="6924051" y="285413"/>
              <a:ext cx="77802" cy="77802"/>
            </a:xfrm>
            <a:custGeom>
              <a:avLst/>
              <a:gdLst>
                <a:gd name="connsiteX0" fmla="*/ 65122 w 77802"/>
                <a:gd name="connsiteY0" fmla="*/ 10153 h 77802"/>
                <a:gd name="connsiteX1" fmla="*/ 10153 w 77802"/>
                <a:gd name="connsiteY1" fmla="*/ 12681 h 77802"/>
                <a:gd name="connsiteX2" fmla="*/ 12681 w 77802"/>
                <a:gd name="connsiteY2" fmla="*/ 67649 h 77802"/>
                <a:gd name="connsiteX3" fmla="*/ 67649 w 77802"/>
                <a:gd name="connsiteY3" fmla="*/ 65122 h 77802"/>
                <a:gd name="connsiteX4" fmla="*/ 65122 w 77802"/>
                <a:gd name="connsiteY4" fmla="*/ 10153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3"/>
                  </a:moveTo>
                  <a:cubicBezTo>
                    <a:pt x="49327" y="-4378"/>
                    <a:pt x="24685" y="-3115"/>
                    <a:pt x="10153" y="12681"/>
                  </a:cubicBezTo>
                  <a:cubicBezTo>
                    <a:pt x="-4378" y="28476"/>
                    <a:pt x="-3115" y="53117"/>
                    <a:pt x="12681" y="67649"/>
                  </a:cubicBezTo>
                  <a:cubicBezTo>
                    <a:pt x="28476" y="82181"/>
                    <a:pt x="53117" y="80918"/>
                    <a:pt x="67649" y="65122"/>
                  </a:cubicBezTo>
                  <a:cubicBezTo>
                    <a:pt x="82181" y="49326"/>
                    <a:pt x="80918" y="24685"/>
                    <a:pt x="65122" y="10153"/>
                  </a:cubicBezTo>
                  <a:close/>
                </a:path>
              </a:pathLst>
            </a:custGeom>
            <a:grpFill/>
            <a:ln w="63120" cap="flat">
              <a:noFill/>
              <a:prstDash val="solid"/>
              <a:miter/>
            </a:ln>
          </p:spPr>
          <p:txBody>
            <a:bodyPr rtlCol="0" anchor="ctr"/>
            <a:lstStyle/>
            <a:p>
              <a:endParaRPr lang="en-GB"/>
            </a:p>
          </p:txBody>
        </p:sp>
        <p:sp>
          <p:nvSpPr>
            <p:cNvPr id="1659" name="Freeform: Shape 1658">
              <a:extLst>
                <a:ext uri="{FF2B5EF4-FFF2-40B4-BE49-F238E27FC236}">
                  <a16:creationId xmlns:a16="http://schemas.microsoft.com/office/drawing/2014/main" id="{0CF187E5-A872-4EAD-8134-4C5557C0315E}"/>
                </a:ext>
              </a:extLst>
            </p:cNvPr>
            <p:cNvSpPr/>
            <p:nvPr/>
          </p:nvSpPr>
          <p:spPr>
            <a:xfrm>
              <a:off x="6310553" y="161576"/>
              <a:ext cx="77802" cy="77802"/>
            </a:xfrm>
            <a:custGeom>
              <a:avLst/>
              <a:gdLst>
                <a:gd name="connsiteX0" fmla="*/ 65122 w 77802"/>
                <a:gd name="connsiteY0" fmla="*/ 10154 h 77802"/>
                <a:gd name="connsiteX1" fmla="*/ 10153 w 77802"/>
                <a:gd name="connsiteY1" fmla="*/ 12681 h 77802"/>
                <a:gd name="connsiteX2" fmla="*/ 12681 w 77802"/>
                <a:gd name="connsiteY2" fmla="*/ 67649 h 77802"/>
                <a:gd name="connsiteX3" fmla="*/ 67649 w 77802"/>
                <a:gd name="connsiteY3" fmla="*/ 65122 h 77802"/>
                <a:gd name="connsiteX4" fmla="*/ 65122 w 77802"/>
                <a:gd name="connsiteY4" fmla="*/ 10154 h 7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 h="77802">
                  <a:moveTo>
                    <a:pt x="65122" y="10154"/>
                  </a:moveTo>
                  <a:cubicBezTo>
                    <a:pt x="49326" y="-4378"/>
                    <a:pt x="24685" y="-3115"/>
                    <a:pt x="10153" y="12681"/>
                  </a:cubicBezTo>
                  <a:cubicBezTo>
                    <a:pt x="-4378" y="28476"/>
                    <a:pt x="-3115" y="53117"/>
                    <a:pt x="12681" y="67649"/>
                  </a:cubicBezTo>
                  <a:cubicBezTo>
                    <a:pt x="28476" y="82181"/>
                    <a:pt x="53117" y="80918"/>
                    <a:pt x="67649" y="65122"/>
                  </a:cubicBezTo>
                  <a:cubicBezTo>
                    <a:pt x="82181" y="49326"/>
                    <a:pt x="80918" y="24685"/>
                    <a:pt x="65122" y="10154"/>
                  </a:cubicBezTo>
                  <a:close/>
                </a:path>
              </a:pathLst>
            </a:custGeom>
            <a:grpFill/>
            <a:ln w="63120" cap="flat">
              <a:noFill/>
              <a:prstDash val="solid"/>
              <a:miter/>
            </a:ln>
          </p:spPr>
          <p:txBody>
            <a:bodyPr rtlCol="0" anchor="ctr"/>
            <a:lstStyle/>
            <a:p>
              <a:endParaRPr lang="en-GB"/>
            </a:p>
          </p:txBody>
        </p:sp>
        <p:sp>
          <p:nvSpPr>
            <p:cNvPr id="1660" name="Freeform: Shape 1659">
              <a:extLst>
                <a:ext uri="{FF2B5EF4-FFF2-40B4-BE49-F238E27FC236}">
                  <a16:creationId xmlns:a16="http://schemas.microsoft.com/office/drawing/2014/main" id="{0AFB97A9-FCD0-4435-B223-C0888F225590}"/>
                </a:ext>
              </a:extLst>
            </p:cNvPr>
            <p:cNvSpPr/>
            <p:nvPr/>
          </p:nvSpPr>
          <p:spPr>
            <a:xfrm>
              <a:off x="7400346" y="2275551"/>
              <a:ext cx="122227" cy="122227"/>
            </a:xfrm>
            <a:custGeom>
              <a:avLst/>
              <a:gdLst>
                <a:gd name="connsiteX0" fmla="*/ 102498 w 122227"/>
                <a:gd name="connsiteY0" fmla="*/ 15938 h 122227"/>
                <a:gd name="connsiteX1" fmla="*/ 15938 w 122227"/>
                <a:gd name="connsiteY1" fmla="*/ 19729 h 122227"/>
                <a:gd name="connsiteX2" fmla="*/ 19729 w 122227"/>
                <a:gd name="connsiteY2" fmla="*/ 106289 h 122227"/>
                <a:gd name="connsiteX3" fmla="*/ 106289 w 122227"/>
                <a:gd name="connsiteY3" fmla="*/ 102498 h 122227"/>
                <a:gd name="connsiteX4" fmla="*/ 102498 w 122227"/>
                <a:gd name="connsiteY4" fmla="*/ 15938 h 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7" h="122227">
                  <a:moveTo>
                    <a:pt x="102498" y="15938"/>
                  </a:moveTo>
                  <a:cubicBezTo>
                    <a:pt x="77225" y="-6807"/>
                    <a:pt x="38684" y="-4912"/>
                    <a:pt x="15938" y="19729"/>
                  </a:cubicBezTo>
                  <a:cubicBezTo>
                    <a:pt x="-6807" y="44370"/>
                    <a:pt x="-4912" y="83543"/>
                    <a:pt x="19729" y="106289"/>
                  </a:cubicBezTo>
                  <a:cubicBezTo>
                    <a:pt x="44370" y="129034"/>
                    <a:pt x="83543" y="127139"/>
                    <a:pt x="106289" y="102498"/>
                  </a:cubicBezTo>
                  <a:cubicBezTo>
                    <a:pt x="129035" y="77225"/>
                    <a:pt x="127139" y="38684"/>
                    <a:pt x="102498" y="15938"/>
                  </a:cubicBezTo>
                  <a:close/>
                </a:path>
              </a:pathLst>
            </a:custGeom>
            <a:grpFill/>
            <a:ln w="63120" cap="flat">
              <a:noFill/>
              <a:prstDash val="solid"/>
              <a:miter/>
            </a:ln>
          </p:spPr>
          <p:txBody>
            <a:bodyPr rtlCol="0" anchor="ctr"/>
            <a:lstStyle/>
            <a:p>
              <a:endParaRPr lang="en-GB"/>
            </a:p>
          </p:txBody>
        </p:sp>
        <p:sp>
          <p:nvSpPr>
            <p:cNvPr id="1661" name="Freeform: Shape 1660">
              <a:extLst>
                <a:ext uri="{FF2B5EF4-FFF2-40B4-BE49-F238E27FC236}">
                  <a16:creationId xmlns:a16="http://schemas.microsoft.com/office/drawing/2014/main" id="{50DC2F21-5EBC-43FB-ADCB-198DFAAA5125}"/>
                </a:ext>
              </a:extLst>
            </p:cNvPr>
            <p:cNvSpPr/>
            <p:nvPr/>
          </p:nvSpPr>
          <p:spPr>
            <a:xfrm>
              <a:off x="6899312" y="3081755"/>
              <a:ext cx="122227" cy="122227"/>
            </a:xfrm>
            <a:custGeom>
              <a:avLst/>
              <a:gdLst>
                <a:gd name="connsiteX0" fmla="*/ 102498 w 122227"/>
                <a:gd name="connsiteY0" fmla="*/ 15939 h 122227"/>
                <a:gd name="connsiteX1" fmla="*/ 15938 w 122227"/>
                <a:gd name="connsiteY1" fmla="*/ 19729 h 122227"/>
                <a:gd name="connsiteX2" fmla="*/ 19729 w 122227"/>
                <a:gd name="connsiteY2" fmla="*/ 106289 h 122227"/>
                <a:gd name="connsiteX3" fmla="*/ 106289 w 122227"/>
                <a:gd name="connsiteY3" fmla="*/ 102498 h 122227"/>
                <a:gd name="connsiteX4" fmla="*/ 102498 w 122227"/>
                <a:gd name="connsiteY4" fmla="*/ 15939 h 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7" h="122227">
                  <a:moveTo>
                    <a:pt x="102498" y="15939"/>
                  </a:moveTo>
                  <a:cubicBezTo>
                    <a:pt x="77225" y="-6807"/>
                    <a:pt x="38684" y="-4912"/>
                    <a:pt x="15938" y="19729"/>
                  </a:cubicBezTo>
                  <a:cubicBezTo>
                    <a:pt x="-6807" y="45002"/>
                    <a:pt x="-4912" y="83543"/>
                    <a:pt x="19729" y="106289"/>
                  </a:cubicBezTo>
                  <a:cubicBezTo>
                    <a:pt x="45002" y="129035"/>
                    <a:pt x="83543" y="127139"/>
                    <a:pt x="106289" y="102498"/>
                  </a:cubicBezTo>
                  <a:cubicBezTo>
                    <a:pt x="129034" y="77225"/>
                    <a:pt x="127139" y="38684"/>
                    <a:pt x="102498" y="15939"/>
                  </a:cubicBezTo>
                  <a:close/>
                </a:path>
              </a:pathLst>
            </a:custGeom>
            <a:grpFill/>
            <a:ln w="63120" cap="flat">
              <a:noFill/>
              <a:prstDash val="solid"/>
              <a:miter/>
            </a:ln>
          </p:spPr>
          <p:txBody>
            <a:bodyPr rtlCol="0" anchor="ctr"/>
            <a:lstStyle/>
            <a:p>
              <a:endParaRPr lang="en-GB"/>
            </a:p>
          </p:txBody>
        </p:sp>
        <p:sp>
          <p:nvSpPr>
            <p:cNvPr id="1662" name="Freeform: Shape 1661">
              <a:extLst>
                <a:ext uri="{FF2B5EF4-FFF2-40B4-BE49-F238E27FC236}">
                  <a16:creationId xmlns:a16="http://schemas.microsoft.com/office/drawing/2014/main" id="{A30936F5-A825-44B1-8924-AECF84E730FA}"/>
                </a:ext>
              </a:extLst>
            </p:cNvPr>
            <p:cNvSpPr/>
            <p:nvPr/>
          </p:nvSpPr>
          <p:spPr>
            <a:xfrm>
              <a:off x="7357240" y="2029631"/>
              <a:ext cx="97869" cy="97869"/>
            </a:xfrm>
            <a:custGeom>
              <a:avLst/>
              <a:gdLst>
                <a:gd name="connsiteX0" fmla="*/ 81789 w 97869"/>
                <a:gd name="connsiteY0" fmla="*/ 12921 h 97869"/>
                <a:gd name="connsiteX1" fmla="*/ 12921 w 97869"/>
                <a:gd name="connsiteY1" fmla="*/ 16080 h 97869"/>
                <a:gd name="connsiteX2" fmla="*/ 16080 w 97869"/>
                <a:gd name="connsiteY2" fmla="*/ 84949 h 97869"/>
                <a:gd name="connsiteX3" fmla="*/ 84949 w 97869"/>
                <a:gd name="connsiteY3" fmla="*/ 81789 h 97869"/>
                <a:gd name="connsiteX4" fmla="*/ 81789 w 97869"/>
                <a:gd name="connsiteY4" fmla="*/ 12921 h 9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9" h="97869">
                  <a:moveTo>
                    <a:pt x="81789" y="12921"/>
                  </a:moveTo>
                  <a:cubicBezTo>
                    <a:pt x="61571" y="-5402"/>
                    <a:pt x="31244" y="-4138"/>
                    <a:pt x="12921" y="16080"/>
                  </a:cubicBezTo>
                  <a:cubicBezTo>
                    <a:pt x="-5402" y="36298"/>
                    <a:pt x="-4138" y="66626"/>
                    <a:pt x="16080" y="84949"/>
                  </a:cubicBezTo>
                  <a:cubicBezTo>
                    <a:pt x="36298" y="103271"/>
                    <a:pt x="66626" y="102008"/>
                    <a:pt x="84949" y="81789"/>
                  </a:cubicBezTo>
                  <a:cubicBezTo>
                    <a:pt x="103271" y="61571"/>
                    <a:pt x="102008" y="31244"/>
                    <a:pt x="81789" y="12921"/>
                  </a:cubicBezTo>
                  <a:close/>
                </a:path>
              </a:pathLst>
            </a:custGeom>
            <a:grpFill/>
            <a:ln w="63120" cap="flat">
              <a:noFill/>
              <a:prstDash val="solid"/>
              <a:miter/>
            </a:ln>
          </p:spPr>
          <p:txBody>
            <a:bodyPr rtlCol="0" anchor="ctr"/>
            <a:lstStyle/>
            <a:p>
              <a:endParaRPr lang="en-GB"/>
            </a:p>
          </p:txBody>
        </p:sp>
        <p:sp>
          <p:nvSpPr>
            <p:cNvPr id="1663" name="Freeform: Shape 1662">
              <a:extLst>
                <a:ext uri="{FF2B5EF4-FFF2-40B4-BE49-F238E27FC236}">
                  <a16:creationId xmlns:a16="http://schemas.microsoft.com/office/drawing/2014/main" id="{EAF2E710-A8A7-4903-AA73-DDE55FCF6042}"/>
                </a:ext>
              </a:extLst>
            </p:cNvPr>
            <p:cNvSpPr/>
            <p:nvPr/>
          </p:nvSpPr>
          <p:spPr>
            <a:xfrm>
              <a:off x="6412668" y="970067"/>
              <a:ext cx="97869" cy="97869"/>
            </a:xfrm>
            <a:custGeom>
              <a:avLst/>
              <a:gdLst>
                <a:gd name="connsiteX0" fmla="*/ 81789 w 97869"/>
                <a:gd name="connsiteY0" fmla="*/ 12921 h 97869"/>
                <a:gd name="connsiteX1" fmla="*/ 12921 w 97869"/>
                <a:gd name="connsiteY1" fmla="*/ 16080 h 97869"/>
                <a:gd name="connsiteX2" fmla="*/ 16080 w 97869"/>
                <a:gd name="connsiteY2" fmla="*/ 84949 h 97869"/>
                <a:gd name="connsiteX3" fmla="*/ 84948 w 97869"/>
                <a:gd name="connsiteY3" fmla="*/ 81789 h 97869"/>
                <a:gd name="connsiteX4" fmla="*/ 81789 w 97869"/>
                <a:gd name="connsiteY4" fmla="*/ 12921 h 9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69" h="97869">
                  <a:moveTo>
                    <a:pt x="81789" y="12921"/>
                  </a:moveTo>
                  <a:cubicBezTo>
                    <a:pt x="61571" y="-5402"/>
                    <a:pt x="31244" y="-4138"/>
                    <a:pt x="12921" y="16080"/>
                  </a:cubicBezTo>
                  <a:cubicBezTo>
                    <a:pt x="-5402" y="36299"/>
                    <a:pt x="-4138" y="66626"/>
                    <a:pt x="16080" y="84949"/>
                  </a:cubicBezTo>
                  <a:cubicBezTo>
                    <a:pt x="36298" y="103271"/>
                    <a:pt x="66626" y="102008"/>
                    <a:pt x="84948" y="81789"/>
                  </a:cubicBezTo>
                  <a:cubicBezTo>
                    <a:pt x="103271" y="61571"/>
                    <a:pt x="102008" y="31244"/>
                    <a:pt x="81789" y="12921"/>
                  </a:cubicBezTo>
                  <a:close/>
                </a:path>
              </a:pathLst>
            </a:custGeom>
            <a:grpFill/>
            <a:ln w="63120" cap="flat">
              <a:noFill/>
              <a:prstDash val="solid"/>
              <a:miter/>
            </a:ln>
          </p:spPr>
          <p:txBody>
            <a:bodyPr rtlCol="0" anchor="ctr"/>
            <a:lstStyle/>
            <a:p>
              <a:endParaRPr lang="en-GB"/>
            </a:p>
          </p:txBody>
        </p:sp>
        <p:sp>
          <p:nvSpPr>
            <p:cNvPr id="1664" name="Freeform: Shape 1663">
              <a:extLst>
                <a:ext uri="{FF2B5EF4-FFF2-40B4-BE49-F238E27FC236}">
                  <a16:creationId xmlns:a16="http://schemas.microsoft.com/office/drawing/2014/main" id="{D72FDD08-1A51-48CA-A55B-87C2EB430DC0}"/>
                </a:ext>
              </a:extLst>
            </p:cNvPr>
            <p:cNvSpPr/>
            <p:nvPr/>
          </p:nvSpPr>
          <p:spPr>
            <a:xfrm>
              <a:off x="6989190" y="639925"/>
              <a:ext cx="125699" cy="125698"/>
            </a:xfrm>
            <a:custGeom>
              <a:avLst/>
              <a:gdLst>
                <a:gd name="connsiteX0" fmla="*/ 105497 w 125699"/>
                <a:gd name="connsiteY0" fmla="*/ 16411 h 125698"/>
                <a:gd name="connsiteX1" fmla="*/ 16411 w 125699"/>
                <a:gd name="connsiteY1" fmla="*/ 20202 h 125698"/>
                <a:gd name="connsiteX2" fmla="*/ 20202 w 125699"/>
                <a:gd name="connsiteY2" fmla="*/ 109288 h 125698"/>
                <a:gd name="connsiteX3" fmla="*/ 109288 w 125699"/>
                <a:gd name="connsiteY3" fmla="*/ 105497 h 125698"/>
                <a:gd name="connsiteX4" fmla="*/ 105497 w 125699"/>
                <a:gd name="connsiteY4" fmla="*/ 16411 h 12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9" h="125698">
                  <a:moveTo>
                    <a:pt x="105497" y="16411"/>
                  </a:moveTo>
                  <a:cubicBezTo>
                    <a:pt x="79593" y="-6967"/>
                    <a:pt x="39788" y="-5071"/>
                    <a:pt x="16411" y="20202"/>
                  </a:cubicBezTo>
                  <a:cubicBezTo>
                    <a:pt x="-6967" y="46106"/>
                    <a:pt x="-5071" y="85911"/>
                    <a:pt x="20202" y="109288"/>
                  </a:cubicBezTo>
                  <a:cubicBezTo>
                    <a:pt x="46106" y="132666"/>
                    <a:pt x="85911" y="130770"/>
                    <a:pt x="109288" y="105497"/>
                  </a:cubicBezTo>
                  <a:cubicBezTo>
                    <a:pt x="132666" y="80225"/>
                    <a:pt x="130770" y="39788"/>
                    <a:pt x="105497" y="16411"/>
                  </a:cubicBezTo>
                  <a:close/>
                </a:path>
              </a:pathLst>
            </a:custGeom>
            <a:grpFill/>
            <a:ln w="63120" cap="flat">
              <a:noFill/>
              <a:prstDash val="solid"/>
              <a:miter/>
            </a:ln>
          </p:spPr>
          <p:txBody>
            <a:bodyPr rtlCol="0" anchor="ctr"/>
            <a:lstStyle/>
            <a:p>
              <a:endParaRPr lang="en-GB"/>
            </a:p>
          </p:txBody>
        </p:sp>
        <p:sp>
          <p:nvSpPr>
            <p:cNvPr id="1665" name="Freeform: Shape 1664">
              <a:extLst>
                <a:ext uri="{FF2B5EF4-FFF2-40B4-BE49-F238E27FC236}">
                  <a16:creationId xmlns:a16="http://schemas.microsoft.com/office/drawing/2014/main" id="{A8A4C6F1-34AA-4A4A-9116-BF8F7A38B9A6}"/>
                </a:ext>
              </a:extLst>
            </p:cNvPr>
            <p:cNvSpPr/>
            <p:nvPr/>
          </p:nvSpPr>
          <p:spPr>
            <a:xfrm>
              <a:off x="7083331" y="1405061"/>
              <a:ext cx="125698" cy="125699"/>
            </a:xfrm>
            <a:custGeom>
              <a:avLst/>
              <a:gdLst>
                <a:gd name="connsiteX0" fmla="*/ 105498 w 125698"/>
                <a:gd name="connsiteY0" fmla="*/ 16411 h 125699"/>
                <a:gd name="connsiteX1" fmla="*/ 16411 w 125698"/>
                <a:gd name="connsiteY1" fmla="*/ 20201 h 125699"/>
                <a:gd name="connsiteX2" fmla="*/ 20201 w 125698"/>
                <a:gd name="connsiteY2" fmla="*/ 109288 h 125699"/>
                <a:gd name="connsiteX3" fmla="*/ 109288 w 125698"/>
                <a:gd name="connsiteY3" fmla="*/ 105498 h 125699"/>
                <a:gd name="connsiteX4" fmla="*/ 105498 w 125698"/>
                <a:gd name="connsiteY4" fmla="*/ 16411 h 12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25699">
                  <a:moveTo>
                    <a:pt x="105498" y="16411"/>
                  </a:moveTo>
                  <a:cubicBezTo>
                    <a:pt x="79593" y="-6967"/>
                    <a:pt x="39788" y="-5071"/>
                    <a:pt x="16411" y="20201"/>
                  </a:cubicBezTo>
                  <a:cubicBezTo>
                    <a:pt x="-6967" y="46106"/>
                    <a:pt x="-5071" y="85911"/>
                    <a:pt x="20201" y="109288"/>
                  </a:cubicBezTo>
                  <a:cubicBezTo>
                    <a:pt x="46106" y="132666"/>
                    <a:pt x="85911" y="130770"/>
                    <a:pt x="109288" y="105498"/>
                  </a:cubicBezTo>
                  <a:cubicBezTo>
                    <a:pt x="132666" y="80225"/>
                    <a:pt x="130770" y="39788"/>
                    <a:pt x="105498" y="16411"/>
                  </a:cubicBezTo>
                  <a:close/>
                </a:path>
              </a:pathLst>
            </a:custGeom>
            <a:grpFill/>
            <a:ln w="63120" cap="flat">
              <a:noFill/>
              <a:prstDash val="solid"/>
              <a:miter/>
            </a:ln>
          </p:spPr>
          <p:txBody>
            <a:bodyPr rtlCol="0" anchor="ctr"/>
            <a:lstStyle/>
            <a:p>
              <a:endParaRPr lang="en-GB"/>
            </a:p>
          </p:txBody>
        </p:sp>
        <p:sp>
          <p:nvSpPr>
            <p:cNvPr id="1666" name="Freeform: Shape 1665">
              <a:extLst>
                <a:ext uri="{FF2B5EF4-FFF2-40B4-BE49-F238E27FC236}">
                  <a16:creationId xmlns:a16="http://schemas.microsoft.com/office/drawing/2014/main" id="{AD7E2104-67CC-4E85-A490-80560FE605E0}"/>
                </a:ext>
              </a:extLst>
            </p:cNvPr>
            <p:cNvSpPr/>
            <p:nvPr/>
          </p:nvSpPr>
          <p:spPr>
            <a:xfrm>
              <a:off x="7290435" y="2606019"/>
              <a:ext cx="62534" cy="62784"/>
            </a:xfrm>
            <a:custGeom>
              <a:avLst/>
              <a:gdLst>
                <a:gd name="connsiteX0" fmla="*/ 52558 w 62534"/>
                <a:gd name="connsiteY0" fmla="*/ 8330 h 62784"/>
                <a:gd name="connsiteX1" fmla="*/ 8330 w 62534"/>
                <a:gd name="connsiteY1" fmla="*/ 10226 h 62784"/>
                <a:gd name="connsiteX2" fmla="*/ 10226 w 62534"/>
                <a:gd name="connsiteY2" fmla="*/ 54453 h 62784"/>
                <a:gd name="connsiteX3" fmla="*/ 54453 w 62534"/>
                <a:gd name="connsiteY3" fmla="*/ 52558 h 62784"/>
                <a:gd name="connsiteX4" fmla="*/ 52558 w 62534"/>
                <a:gd name="connsiteY4" fmla="*/ 8330 h 6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4" h="62784">
                  <a:moveTo>
                    <a:pt x="52558" y="8330"/>
                  </a:moveTo>
                  <a:cubicBezTo>
                    <a:pt x="39922" y="-3674"/>
                    <a:pt x="19703" y="-2410"/>
                    <a:pt x="8330" y="10226"/>
                  </a:cubicBezTo>
                  <a:cubicBezTo>
                    <a:pt x="-3674" y="22862"/>
                    <a:pt x="-2410" y="43081"/>
                    <a:pt x="10226" y="54453"/>
                  </a:cubicBezTo>
                  <a:cubicBezTo>
                    <a:pt x="22862" y="66458"/>
                    <a:pt x="43081" y="65194"/>
                    <a:pt x="54453" y="52558"/>
                  </a:cubicBezTo>
                  <a:cubicBezTo>
                    <a:pt x="65826" y="39922"/>
                    <a:pt x="65195" y="19703"/>
                    <a:pt x="52558" y="8330"/>
                  </a:cubicBezTo>
                  <a:close/>
                </a:path>
              </a:pathLst>
            </a:custGeom>
            <a:grpFill/>
            <a:ln w="63120" cap="flat">
              <a:noFill/>
              <a:prstDash val="solid"/>
              <a:miter/>
            </a:ln>
          </p:spPr>
          <p:txBody>
            <a:bodyPr rtlCol="0" anchor="ctr"/>
            <a:lstStyle/>
            <a:p>
              <a:endParaRPr lang="en-GB"/>
            </a:p>
          </p:txBody>
        </p:sp>
        <p:sp>
          <p:nvSpPr>
            <p:cNvPr id="1667" name="Freeform: Shape 1666">
              <a:extLst>
                <a:ext uri="{FF2B5EF4-FFF2-40B4-BE49-F238E27FC236}">
                  <a16:creationId xmlns:a16="http://schemas.microsoft.com/office/drawing/2014/main" id="{383FF800-15FA-4889-B990-49A8710DCC75}"/>
                </a:ext>
              </a:extLst>
            </p:cNvPr>
            <p:cNvSpPr/>
            <p:nvPr/>
          </p:nvSpPr>
          <p:spPr>
            <a:xfrm>
              <a:off x="7524342" y="3185533"/>
              <a:ext cx="125699" cy="125699"/>
            </a:xfrm>
            <a:custGeom>
              <a:avLst/>
              <a:gdLst>
                <a:gd name="connsiteX0" fmla="*/ 105498 w 125699"/>
                <a:gd name="connsiteY0" fmla="*/ 16411 h 125699"/>
                <a:gd name="connsiteX1" fmla="*/ 16411 w 125699"/>
                <a:gd name="connsiteY1" fmla="*/ 20202 h 125699"/>
                <a:gd name="connsiteX2" fmla="*/ 20201 w 125699"/>
                <a:gd name="connsiteY2" fmla="*/ 109289 h 125699"/>
                <a:gd name="connsiteX3" fmla="*/ 109288 w 125699"/>
                <a:gd name="connsiteY3" fmla="*/ 105497 h 125699"/>
                <a:gd name="connsiteX4" fmla="*/ 105498 w 125699"/>
                <a:gd name="connsiteY4" fmla="*/ 16411 h 12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9" h="125699">
                  <a:moveTo>
                    <a:pt x="105498" y="16411"/>
                  </a:moveTo>
                  <a:cubicBezTo>
                    <a:pt x="79593" y="-6967"/>
                    <a:pt x="39788" y="-5071"/>
                    <a:pt x="16411" y="20202"/>
                  </a:cubicBezTo>
                  <a:cubicBezTo>
                    <a:pt x="-6967" y="45475"/>
                    <a:pt x="-5071" y="85911"/>
                    <a:pt x="20201" y="109289"/>
                  </a:cubicBezTo>
                  <a:cubicBezTo>
                    <a:pt x="45474" y="132666"/>
                    <a:pt x="85911" y="130770"/>
                    <a:pt x="109288" y="105497"/>
                  </a:cubicBezTo>
                  <a:cubicBezTo>
                    <a:pt x="132666" y="79593"/>
                    <a:pt x="130770" y="39788"/>
                    <a:pt x="105498" y="16411"/>
                  </a:cubicBezTo>
                  <a:close/>
                </a:path>
              </a:pathLst>
            </a:custGeom>
            <a:grpFill/>
            <a:ln w="63120" cap="flat">
              <a:noFill/>
              <a:prstDash val="solid"/>
              <a:miter/>
            </a:ln>
          </p:spPr>
          <p:txBody>
            <a:bodyPr rtlCol="0" anchor="ctr"/>
            <a:lstStyle/>
            <a:p>
              <a:endParaRPr lang="en-GB"/>
            </a:p>
          </p:txBody>
        </p:sp>
        <p:sp>
          <p:nvSpPr>
            <p:cNvPr id="1668" name="Freeform: Shape 1667">
              <a:extLst>
                <a:ext uri="{FF2B5EF4-FFF2-40B4-BE49-F238E27FC236}">
                  <a16:creationId xmlns:a16="http://schemas.microsoft.com/office/drawing/2014/main" id="{1500D1F9-5FCF-4091-B980-B76A2D89B6B5}"/>
                </a:ext>
              </a:extLst>
            </p:cNvPr>
            <p:cNvSpPr/>
            <p:nvPr/>
          </p:nvSpPr>
          <p:spPr>
            <a:xfrm>
              <a:off x="6753181" y="3275611"/>
              <a:ext cx="189559" cy="190058"/>
            </a:xfrm>
            <a:custGeom>
              <a:avLst/>
              <a:gdLst>
                <a:gd name="connsiteX0" fmla="*/ 158910 w 189559"/>
                <a:gd name="connsiteY0" fmla="*/ 24897 h 190058"/>
                <a:gd name="connsiteX1" fmla="*/ 24964 w 189559"/>
                <a:gd name="connsiteY1" fmla="*/ 31215 h 190058"/>
                <a:gd name="connsiteX2" fmla="*/ 30650 w 189559"/>
                <a:gd name="connsiteY2" fmla="*/ 165162 h 190058"/>
                <a:gd name="connsiteX3" fmla="*/ 164596 w 189559"/>
                <a:gd name="connsiteY3" fmla="*/ 158843 h 190058"/>
                <a:gd name="connsiteX4" fmla="*/ 158910 w 189559"/>
                <a:gd name="connsiteY4" fmla="*/ 24897 h 19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59" h="190058">
                  <a:moveTo>
                    <a:pt x="158910" y="24897"/>
                  </a:moveTo>
                  <a:cubicBezTo>
                    <a:pt x="120368" y="-10485"/>
                    <a:pt x="60345" y="-7957"/>
                    <a:pt x="24964" y="31215"/>
                  </a:cubicBezTo>
                  <a:cubicBezTo>
                    <a:pt x="-10419" y="69756"/>
                    <a:pt x="-7891" y="129780"/>
                    <a:pt x="30650" y="165162"/>
                  </a:cubicBezTo>
                  <a:cubicBezTo>
                    <a:pt x="69191" y="200543"/>
                    <a:pt x="129214" y="198016"/>
                    <a:pt x="164596" y="158843"/>
                  </a:cubicBezTo>
                  <a:cubicBezTo>
                    <a:pt x="199978" y="120302"/>
                    <a:pt x="197451" y="60279"/>
                    <a:pt x="158910" y="24897"/>
                  </a:cubicBezTo>
                  <a:close/>
                </a:path>
              </a:pathLst>
            </a:custGeom>
            <a:grpFill/>
            <a:ln w="63120" cap="flat">
              <a:noFill/>
              <a:prstDash val="solid"/>
              <a:miter/>
            </a:ln>
          </p:spPr>
          <p:txBody>
            <a:bodyPr rtlCol="0" anchor="ctr"/>
            <a:lstStyle/>
            <a:p>
              <a:endParaRPr lang="en-GB"/>
            </a:p>
          </p:txBody>
        </p:sp>
        <p:sp>
          <p:nvSpPr>
            <p:cNvPr id="1669" name="Freeform: Shape 1668">
              <a:extLst>
                <a:ext uri="{FF2B5EF4-FFF2-40B4-BE49-F238E27FC236}">
                  <a16:creationId xmlns:a16="http://schemas.microsoft.com/office/drawing/2014/main" id="{B68E4A8E-B5DA-4BA6-B47F-65A91C1227CA}"/>
                </a:ext>
              </a:extLst>
            </p:cNvPr>
            <p:cNvSpPr/>
            <p:nvPr/>
          </p:nvSpPr>
          <p:spPr>
            <a:xfrm>
              <a:off x="6475519" y="330965"/>
              <a:ext cx="125698" cy="125698"/>
            </a:xfrm>
            <a:custGeom>
              <a:avLst/>
              <a:gdLst>
                <a:gd name="connsiteX0" fmla="*/ 105497 w 125698"/>
                <a:gd name="connsiteY0" fmla="*/ 16411 h 125698"/>
                <a:gd name="connsiteX1" fmla="*/ 16411 w 125698"/>
                <a:gd name="connsiteY1" fmla="*/ 20202 h 125698"/>
                <a:gd name="connsiteX2" fmla="*/ 20202 w 125698"/>
                <a:gd name="connsiteY2" fmla="*/ 109288 h 125698"/>
                <a:gd name="connsiteX3" fmla="*/ 109288 w 125698"/>
                <a:gd name="connsiteY3" fmla="*/ 105497 h 125698"/>
                <a:gd name="connsiteX4" fmla="*/ 105497 w 125698"/>
                <a:gd name="connsiteY4" fmla="*/ 16411 h 12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 h="125698">
                  <a:moveTo>
                    <a:pt x="105497" y="16411"/>
                  </a:moveTo>
                  <a:cubicBezTo>
                    <a:pt x="79593" y="-6967"/>
                    <a:pt x="39788" y="-5071"/>
                    <a:pt x="16411" y="20202"/>
                  </a:cubicBezTo>
                  <a:cubicBezTo>
                    <a:pt x="-6967" y="46106"/>
                    <a:pt x="-5071" y="85911"/>
                    <a:pt x="20202" y="109288"/>
                  </a:cubicBezTo>
                  <a:cubicBezTo>
                    <a:pt x="46106" y="132666"/>
                    <a:pt x="85911" y="130770"/>
                    <a:pt x="109288" y="105497"/>
                  </a:cubicBezTo>
                  <a:cubicBezTo>
                    <a:pt x="132666" y="79593"/>
                    <a:pt x="130770" y="39788"/>
                    <a:pt x="105497" y="16411"/>
                  </a:cubicBezTo>
                  <a:close/>
                </a:path>
              </a:pathLst>
            </a:custGeom>
            <a:grpFill/>
            <a:ln w="63120" cap="flat">
              <a:noFill/>
              <a:prstDash val="solid"/>
              <a:miter/>
            </a:ln>
          </p:spPr>
          <p:txBody>
            <a:bodyPr rtlCol="0" anchor="ctr"/>
            <a:lstStyle/>
            <a:p>
              <a:endParaRPr lang="en-GB"/>
            </a:p>
          </p:txBody>
        </p:sp>
        <p:sp>
          <p:nvSpPr>
            <p:cNvPr id="1670" name="Freeform: Shape 1669">
              <a:extLst>
                <a:ext uri="{FF2B5EF4-FFF2-40B4-BE49-F238E27FC236}">
                  <a16:creationId xmlns:a16="http://schemas.microsoft.com/office/drawing/2014/main" id="{8453F90C-032A-4F76-8C8F-4ABD66BDFFA9}"/>
                </a:ext>
              </a:extLst>
            </p:cNvPr>
            <p:cNvSpPr/>
            <p:nvPr/>
          </p:nvSpPr>
          <p:spPr>
            <a:xfrm>
              <a:off x="6738615" y="1916079"/>
              <a:ext cx="83233" cy="82984"/>
            </a:xfrm>
            <a:custGeom>
              <a:avLst/>
              <a:gdLst>
                <a:gd name="connsiteX0" fmla="*/ 69857 w 83233"/>
                <a:gd name="connsiteY0" fmla="*/ 10849 h 82984"/>
                <a:gd name="connsiteX1" fmla="*/ 11098 w 83233"/>
                <a:gd name="connsiteY1" fmla="*/ 13376 h 82984"/>
                <a:gd name="connsiteX2" fmla="*/ 13625 w 83233"/>
                <a:gd name="connsiteY2" fmla="*/ 72136 h 82984"/>
                <a:gd name="connsiteX3" fmla="*/ 72384 w 83233"/>
                <a:gd name="connsiteY3" fmla="*/ 69609 h 82984"/>
                <a:gd name="connsiteX4" fmla="*/ 69857 w 83233"/>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33" h="82984">
                  <a:moveTo>
                    <a:pt x="69857" y="10849"/>
                  </a:moveTo>
                  <a:cubicBezTo>
                    <a:pt x="52798" y="-4315"/>
                    <a:pt x="26893" y="-3683"/>
                    <a:pt x="11098" y="13376"/>
                  </a:cubicBezTo>
                  <a:cubicBezTo>
                    <a:pt x="-4698" y="30435"/>
                    <a:pt x="-3434" y="56340"/>
                    <a:pt x="13625" y="72136"/>
                  </a:cubicBezTo>
                  <a:cubicBezTo>
                    <a:pt x="30684" y="87299"/>
                    <a:pt x="56589" y="86667"/>
                    <a:pt x="72384" y="69609"/>
                  </a:cubicBezTo>
                  <a:cubicBezTo>
                    <a:pt x="87548" y="52549"/>
                    <a:pt x="86916" y="26645"/>
                    <a:pt x="69857" y="10849"/>
                  </a:cubicBezTo>
                  <a:close/>
                </a:path>
              </a:pathLst>
            </a:custGeom>
            <a:grpFill/>
            <a:ln w="63120" cap="flat">
              <a:noFill/>
              <a:prstDash val="solid"/>
              <a:miter/>
            </a:ln>
          </p:spPr>
          <p:txBody>
            <a:bodyPr rtlCol="0" anchor="ctr"/>
            <a:lstStyle/>
            <a:p>
              <a:endParaRPr lang="en-GB"/>
            </a:p>
          </p:txBody>
        </p:sp>
        <p:sp>
          <p:nvSpPr>
            <p:cNvPr id="1671" name="Freeform: Shape 1670">
              <a:extLst>
                <a:ext uri="{FF2B5EF4-FFF2-40B4-BE49-F238E27FC236}">
                  <a16:creationId xmlns:a16="http://schemas.microsoft.com/office/drawing/2014/main" id="{783653E3-5A7F-40D4-89DD-53EE7D563261}"/>
                </a:ext>
              </a:extLst>
            </p:cNvPr>
            <p:cNvSpPr/>
            <p:nvPr/>
          </p:nvSpPr>
          <p:spPr>
            <a:xfrm>
              <a:off x="7183188" y="1854315"/>
              <a:ext cx="72567" cy="72567"/>
            </a:xfrm>
            <a:custGeom>
              <a:avLst/>
              <a:gdLst>
                <a:gd name="connsiteX0" fmla="*/ 60609 w 72567"/>
                <a:gd name="connsiteY0" fmla="*/ 9431 h 72567"/>
                <a:gd name="connsiteX1" fmla="*/ 9431 w 72567"/>
                <a:gd name="connsiteY1" fmla="*/ 11958 h 72567"/>
                <a:gd name="connsiteX2" fmla="*/ 11959 w 72567"/>
                <a:gd name="connsiteY2" fmla="*/ 63136 h 72567"/>
                <a:gd name="connsiteX3" fmla="*/ 63136 w 72567"/>
                <a:gd name="connsiteY3" fmla="*/ 60609 h 72567"/>
                <a:gd name="connsiteX4" fmla="*/ 60609 w 72567"/>
                <a:gd name="connsiteY4" fmla="*/ 9431 h 72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67" h="72567">
                  <a:moveTo>
                    <a:pt x="60609" y="9431"/>
                  </a:moveTo>
                  <a:cubicBezTo>
                    <a:pt x="46077" y="-3837"/>
                    <a:pt x="22699" y="-3205"/>
                    <a:pt x="9431" y="11958"/>
                  </a:cubicBezTo>
                  <a:cubicBezTo>
                    <a:pt x="-3837" y="26490"/>
                    <a:pt x="-3205" y="49868"/>
                    <a:pt x="11959" y="63136"/>
                  </a:cubicBezTo>
                  <a:cubicBezTo>
                    <a:pt x="26490" y="76404"/>
                    <a:pt x="49868" y="75773"/>
                    <a:pt x="63136" y="60609"/>
                  </a:cubicBezTo>
                  <a:cubicBezTo>
                    <a:pt x="76404" y="46077"/>
                    <a:pt x="75772" y="22700"/>
                    <a:pt x="60609" y="9431"/>
                  </a:cubicBezTo>
                  <a:close/>
                </a:path>
              </a:pathLst>
            </a:custGeom>
            <a:grpFill/>
            <a:ln w="63120" cap="flat">
              <a:noFill/>
              <a:prstDash val="solid"/>
              <a:miter/>
            </a:ln>
          </p:spPr>
          <p:txBody>
            <a:bodyPr rtlCol="0" anchor="ctr"/>
            <a:lstStyle/>
            <a:p>
              <a:endParaRPr lang="en-GB"/>
            </a:p>
          </p:txBody>
        </p:sp>
        <p:sp>
          <p:nvSpPr>
            <p:cNvPr id="1672" name="Freeform: Shape 1671">
              <a:extLst>
                <a:ext uri="{FF2B5EF4-FFF2-40B4-BE49-F238E27FC236}">
                  <a16:creationId xmlns:a16="http://schemas.microsoft.com/office/drawing/2014/main" id="{B6FF2E80-5648-496C-A720-BD61ACC4B235}"/>
                </a:ext>
              </a:extLst>
            </p:cNvPr>
            <p:cNvSpPr/>
            <p:nvPr/>
          </p:nvSpPr>
          <p:spPr>
            <a:xfrm>
              <a:off x="6867506" y="2658469"/>
              <a:ext cx="83233" cy="82984"/>
            </a:xfrm>
            <a:custGeom>
              <a:avLst/>
              <a:gdLst>
                <a:gd name="connsiteX0" fmla="*/ 69857 w 83233"/>
                <a:gd name="connsiteY0" fmla="*/ 10849 h 82984"/>
                <a:gd name="connsiteX1" fmla="*/ 11098 w 83233"/>
                <a:gd name="connsiteY1" fmla="*/ 13376 h 82984"/>
                <a:gd name="connsiteX2" fmla="*/ 13625 w 83233"/>
                <a:gd name="connsiteY2" fmla="*/ 72136 h 82984"/>
                <a:gd name="connsiteX3" fmla="*/ 72384 w 83233"/>
                <a:gd name="connsiteY3" fmla="*/ 69609 h 82984"/>
                <a:gd name="connsiteX4" fmla="*/ 69857 w 83233"/>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33" h="82984">
                  <a:moveTo>
                    <a:pt x="69857" y="10849"/>
                  </a:moveTo>
                  <a:cubicBezTo>
                    <a:pt x="52798" y="-4315"/>
                    <a:pt x="26893" y="-3683"/>
                    <a:pt x="11098" y="13376"/>
                  </a:cubicBezTo>
                  <a:cubicBezTo>
                    <a:pt x="-4698" y="30435"/>
                    <a:pt x="-3434" y="56340"/>
                    <a:pt x="13625" y="72136"/>
                  </a:cubicBezTo>
                  <a:cubicBezTo>
                    <a:pt x="30684" y="87299"/>
                    <a:pt x="56589" y="86667"/>
                    <a:pt x="72384" y="69609"/>
                  </a:cubicBezTo>
                  <a:cubicBezTo>
                    <a:pt x="87548" y="52549"/>
                    <a:pt x="86916" y="26645"/>
                    <a:pt x="69857" y="10849"/>
                  </a:cubicBezTo>
                  <a:close/>
                </a:path>
              </a:pathLst>
            </a:custGeom>
            <a:grpFill/>
            <a:ln w="63120" cap="flat">
              <a:noFill/>
              <a:prstDash val="solid"/>
              <a:miter/>
            </a:ln>
          </p:spPr>
          <p:txBody>
            <a:bodyPr rtlCol="0" anchor="ctr"/>
            <a:lstStyle/>
            <a:p>
              <a:endParaRPr lang="en-GB"/>
            </a:p>
          </p:txBody>
        </p:sp>
        <p:sp>
          <p:nvSpPr>
            <p:cNvPr id="1673" name="Freeform: Shape 1672">
              <a:extLst>
                <a:ext uri="{FF2B5EF4-FFF2-40B4-BE49-F238E27FC236}">
                  <a16:creationId xmlns:a16="http://schemas.microsoft.com/office/drawing/2014/main" id="{77BD8EFB-CF00-462A-BB80-49D8624207F2}"/>
                </a:ext>
              </a:extLst>
            </p:cNvPr>
            <p:cNvSpPr/>
            <p:nvPr/>
          </p:nvSpPr>
          <p:spPr>
            <a:xfrm>
              <a:off x="6514060" y="735962"/>
              <a:ext cx="125067" cy="125067"/>
            </a:xfrm>
            <a:custGeom>
              <a:avLst/>
              <a:gdLst>
                <a:gd name="connsiteX0" fmla="*/ 104866 w 125067"/>
                <a:gd name="connsiteY0" fmla="*/ 16411 h 125067"/>
                <a:gd name="connsiteX1" fmla="*/ 16411 w 125067"/>
                <a:gd name="connsiteY1" fmla="*/ 20202 h 125067"/>
                <a:gd name="connsiteX2" fmla="*/ 20202 w 125067"/>
                <a:gd name="connsiteY2" fmla="*/ 108657 h 125067"/>
                <a:gd name="connsiteX3" fmla="*/ 108657 w 125067"/>
                <a:gd name="connsiteY3" fmla="*/ 104866 h 125067"/>
                <a:gd name="connsiteX4" fmla="*/ 104866 w 125067"/>
                <a:gd name="connsiteY4" fmla="*/ 16411 h 12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67" h="125067">
                  <a:moveTo>
                    <a:pt x="104866" y="16411"/>
                  </a:moveTo>
                  <a:cubicBezTo>
                    <a:pt x="79593" y="-6967"/>
                    <a:pt x="39788" y="-5071"/>
                    <a:pt x="16411" y="20202"/>
                  </a:cubicBezTo>
                  <a:cubicBezTo>
                    <a:pt x="-6967" y="45474"/>
                    <a:pt x="-5071" y="85279"/>
                    <a:pt x="20202" y="108657"/>
                  </a:cubicBezTo>
                  <a:cubicBezTo>
                    <a:pt x="45474" y="132034"/>
                    <a:pt x="85279" y="130138"/>
                    <a:pt x="108657" y="104866"/>
                  </a:cubicBezTo>
                  <a:cubicBezTo>
                    <a:pt x="132034" y="79593"/>
                    <a:pt x="130139" y="39788"/>
                    <a:pt x="104866" y="16411"/>
                  </a:cubicBezTo>
                  <a:close/>
                </a:path>
              </a:pathLst>
            </a:custGeom>
            <a:grpFill/>
            <a:ln w="63120" cap="flat">
              <a:noFill/>
              <a:prstDash val="solid"/>
              <a:miter/>
            </a:ln>
          </p:spPr>
          <p:txBody>
            <a:bodyPr rtlCol="0" anchor="ctr"/>
            <a:lstStyle/>
            <a:p>
              <a:endParaRPr lang="en-GB"/>
            </a:p>
          </p:txBody>
        </p:sp>
        <p:sp>
          <p:nvSpPr>
            <p:cNvPr id="1674" name="Freeform: Shape 1673">
              <a:extLst>
                <a:ext uri="{FF2B5EF4-FFF2-40B4-BE49-F238E27FC236}">
                  <a16:creationId xmlns:a16="http://schemas.microsoft.com/office/drawing/2014/main" id="{0B9F1140-BF08-48A9-87AD-FE8F0622F133}"/>
                </a:ext>
              </a:extLst>
            </p:cNvPr>
            <p:cNvSpPr/>
            <p:nvPr/>
          </p:nvSpPr>
          <p:spPr>
            <a:xfrm>
              <a:off x="6464022" y="1253931"/>
              <a:ext cx="82984" cy="82984"/>
            </a:xfrm>
            <a:custGeom>
              <a:avLst/>
              <a:gdLst>
                <a:gd name="connsiteX0" fmla="*/ 69608 w 82984"/>
                <a:gd name="connsiteY0" fmla="*/ 10849 h 82984"/>
                <a:gd name="connsiteX1" fmla="*/ 10849 w 82984"/>
                <a:gd name="connsiteY1" fmla="*/ 13376 h 82984"/>
                <a:gd name="connsiteX2" fmla="*/ 13376 w 82984"/>
                <a:gd name="connsiteY2" fmla="*/ 72136 h 82984"/>
                <a:gd name="connsiteX3" fmla="*/ 72136 w 82984"/>
                <a:gd name="connsiteY3" fmla="*/ 69608 h 82984"/>
                <a:gd name="connsiteX4" fmla="*/ 69608 w 82984"/>
                <a:gd name="connsiteY4" fmla="*/ 10849 h 8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4" h="82984">
                  <a:moveTo>
                    <a:pt x="69608" y="10849"/>
                  </a:moveTo>
                  <a:cubicBezTo>
                    <a:pt x="52549" y="-4315"/>
                    <a:pt x="26645" y="-3683"/>
                    <a:pt x="10849" y="13376"/>
                  </a:cubicBezTo>
                  <a:cubicBezTo>
                    <a:pt x="-4315" y="30435"/>
                    <a:pt x="-3683" y="56340"/>
                    <a:pt x="13376" y="72136"/>
                  </a:cubicBezTo>
                  <a:cubicBezTo>
                    <a:pt x="30435" y="87299"/>
                    <a:pt x="56340" y="86668"/>
                    <a:pt x="72136" y="69608"/>
                  </a:cubicBezTo>
                  <a:cubicBezTo>
                    <a:pt x="87299" y="52549"/>
                    <a:pt x="86667" y="26644"/>
                    <a:pt x="69608" y="10849"/>
                  </a:cubicBezTo>
                  <a:close/>
                </a:path>
              </a:pathLst>
            </a:custGeom>
            <a:grpFill/>
            <a:ln w="63120" cap="flat">
              <a:noFill/>
              <a:prstDash val="solid"/>
              <a:miter/>
            </a:ln>
          </p:spPr>
          <p:txBody>
            <a:bodyPr rtlCol="0" anchor="ctr"/>
            <a:lstStyle/>
            <a:p>
              <a:endParaRPr lang="en-GB"/>
            </a:p>
          </p:txBody>
        </p:sp>
        <p:sp>
          <p:nvSpPr>
            <p:cNvPr id="1675" name="Freeform: Shape 1674">
              <a:extLst>
                <a:ext uri="{FF2B5EF4-FFF2-40B4-BE49-F238E27FC236}">
                  <a16:creationId xmlns:a16="http://schemas.microsoft.com/office/drawing/2014/main" id="{C6E7C873-9CB7-4F3B-98AE-AB0F05141D9C}"/>
                </a:ext>
              </a:extLst>
            </p:cNvPr>
            <p:cNvSpPr/>
            <p:nvPr/>
          </p:nvSpPr>
          <p:spPr>
            <a:xfrm>
              <a:off x="7029502" y="55998"/>
              <a:ext cx="82984" cy="83233"/>
            </a:xfrm>
            <a:custGeom>
              <a:avLst/>
              <a:gdLst>
                <a:gd name="connsiteX0" fmla="*/ 69608 w 82984"/>
                <a:gd name="connsiteY0" fmla="*/ 10849 h 83233"/>
                <a:gd name="connsiteX1" fmla="*/ 10849 w 82984"/>
                <a:gd name="connsiteY1" fmla="*/ 13376 h 83233"/>
                <a:gd name="connsiteX2" fmla="*/ 13376 w 82984"/>
                <a:gd name="connsiteY2" fmla="*/ 72136 h 83233"/>
                <a:gd name="connsiteX3" fmla="*/ 72136 w 82984"/>
                <a:gd name="connsiteY3" fmla="*/ 69608 h 83233"/>
                <a:gd name="connsiteX4" fmla="*/ 69608 w 82984"/>
                <a:gd name="connsiteY4" fmla="*/ 10849 h 8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4" h="83233">
                  <a:moveTo>
                    <a:pt x="69608" y="10849"/>
                  </a:moveTo>
                  <a:cubicBezTo>
                    <a:pt x="52549" y="-4315"/>
                    <a:pt x="26644" y="-3683"/>
                    <a:pt x="10849" y="13376"/>
                  </a:cubicBezTo>
                  <a:cubicBezTo>
                    <a:pt x="-4315" y="30436"/>
                    <a:pt x="-3683" y="56340"/>
                    <a:pt x="13376" y="72136"/>
                  </a:cubicBezTo>
                  <a:cubicBezTo>
                    <a:pt x="30435" y="87931"/>
                    <a:pt x="56340" y="86668"/>
                    <a:pt x="72136" y="69608"/>
                  </a:cubicBezTo>
                  <a:cubicBezTo>
                    <a:pt x="87299" y="52549"/>
                    <a:pt x="86668" y="26644"/>
                    <a:pt x="69608" y="10849"/>
                  </a:cubicBezTo>
                  <a:close/>
                </a:path>
              </a:pathLst>
            </a:custGeom>
            <a:grpFill/>
            <a:ln w="63120" cap="flat">
              <a:noFill/>
              <a:prstDash val="solid"/>
              <a:miter/>
            </a:ln>
          </p:spPr>
          <p:txBody>
            <a:bodyPr rtlCol="0" anchor="ctr"/>
            <a:lstStyle/>
            <a:p>
              <a:endParaRPr lang="en-GB"/>
            </a:p>
          </p:txBody>
        </p:sp>
        <p:sp>
          <p:nvSpPr>
            <p:cNvPr id="1676" name="Freeform: Shape 1675">
              <a:extLst>
                <a:ext uri="{FF2B5EF4-FFF2-40B4-BE49-F238E27FC236}">
                  <a16:creationId xmlns:a16="http://schemas.microsoft.com/office/drawing/2014/main" id="{916B7414-7F17-4A22-9702-346FD32C43ED}"/>
                </a:ext>
              </a:extLst>
            </p:cNvPr>
            <p:cNvSpPr/>
            <p:nvPr/>
          </p:nvSpPr>
          <p:spPr>
            <a:xfrm>
              <a:off x="7209049" y="1104299"/>
              <a:ext cx="151001" cy="151001"/>
            </a:xfrm>
            <a:custGeom>
              <a:avLst/>
              <a:gdLst>
                <a:gd name="connsiteX0" fmla="*/ 126362 w 151001"/>
                <a:gd name="connsiteY0" fmla="*/ 19584 h 151001"/>
                <a:gd name="connsiteX1" fmla="*/ 19584 w 151001"/>
                <a:gd name="connsiteY1" fmla="*/ 24639 h 151001"/>
                <a:gd name="connsiteX2" fmla="*/ 24639 w 151001"/>
                <a:gd name="connsiteY2" fmla="*/ 131417 h 151001"/>
                <a:gd name="connsiteX3" fmla="*/ 131417 w 151001"/>
                <a:gd name="connsiteY3" fmla="*/ 126362 h 151001"/>
                <a:gd name="connsiteX4" fmla="*/ 126362 w 151001"/>
                <a:gd name="connsiteY4" fmla="*/ 19584 h 151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1" h="151001">
                  <a:moveTo>
                    <a:pt x="126362" y="19584"/>
                  </a:moveTo>
                  <a:cubicBezTo>
                    <a:pt x="95403" y="-8216"/>
                    <a:pt x="48016" y="-6320"/>
                    <a:pt x="19584" y="24639"/>
                  </a:cubicBezTo>
                  <a:cubicBezTo>
                    <a:pt x="-8216" y="55598"/>
                    <a:pt x="-6320" y="102985"/>
                    <a:pt x="24639" y="131417"/>
                  </a:cubicBezTo>
                  <a:cubicBezTo>
                    <a:pt x="55598" y="159217"/>
                    <a:pt x="102985" y="157322"/>
                    <a:pt x="131417" y="126362"/>
                  </a:cubicBezTo>
                  <a:cubicBezTo>
                    <a:pt x="159217" y="95403"/>
                    <a:pt x="157322" y="48016"/>
                    <a:pt x="126362" y="19584"/>
                  </a:cubicBezTo>
                  <a:close/>
                </a:path>
              </a:pathLst>
            </a:custGeom>
            <a:grpFill/>
            <a:ln w="63120" cap="flat">
              <a:noFill/>
              <a:prstDash val="solid"/>
              <a:miter/>
            </a:ln>
          </p:spPr>
          <p:txBody>
            <a:bodyPr rtlCol="0" anchor="ctr"/>
            <a:lstStyle/>
            <a:p>
              <a:endParaRPr lang="en-GB"/>
            </a:p>
          </p:txBody>
        </p:sp>
        <p:sp>
          <p:nvSpPr>
            <p:cNvPr id="1677" name="Freeform: Shape 1676">
              <a:extLst>
                <a:ext uri="{FF2B5EF4-FFF2-40B4-BE49-F238E27FC236}">
                  <a16:creationId xmlns:a16="http://schemas.microsoft.com/office/drawing/2014/main" id="{339B070B-015B-401A-9B76-B093CB7B5FAB}"/>
                </a:ext>
              </a:extLst>
            </p:cNvPr>
            <p:cNvSpPr/>
            <p:nvPr/>
          </p:nvSpPr>
          <p:spPr>
            <a:xfrm>
              <a:off x="6612305" y="2121227"/>
              <a:ext cx="118123" cy="118123"/>
            </a:xfrm>
            <a:custGeom>
              <a:avLst/>
              <a:gdLst>
                <a:gd name="connsiteX0" fmla="*/ 98867 w 118123"/>
                <a:gd name="connsiteY0" fmla="*/ 15466 h 118123"/>
                <a:gd name="connsiteX1" fmla="*/ 15466 w 118123"/>
                <a:gd name="connsiteY1" fmla="*/ 19257 h 118123"/>
                <a:gd name="connsiteX2" fmla="*/ 19257 w 118123"/>
                <a:gd name="connsiteY2" fmla="*/ 102658 h 118123"/>
                <a:gd name="connsiteX3" fmla="*/ 102658 w 118123"/>
                <a:gd name="connsiteY3" fmla="*/ 98867 h 118123"/>
                <a:gd name="connsiteX4" fmla="*/ 98867 w 118123"/>
                <a:gd name="connsiteY4" fmla="*/ 15466 h 1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23" h="118123">
                  <a:moveTo>
                    <a:pt x="98867" y="15466"/>
                  </a:moveTo>
                  <a:cubicBezTo>
                    <a:pt x="74857" y="-6648"/>
                    <a:pt x="37580" y="-4752"/>
                    <a:pt x="15466" y="19257"/>
                  </a:cubicBezTo>
                  <a:cubicBezTo>
                    <a:pt x="-6647" y="43266"/>
                    <a:pt x="-4752" y="80544"/>
                    <a:pt x="19257" y="102658"/>
                  </a:cubicBezTo>
                  <a:cubicBezTo>
                    <a:pt x="43266" y="124771"/>
                    <a:pt x="80544" y="122876"/>
                    <a:pt x="102658" y="98867"/>
                  </a:cubicBezTo>
                  <a:cubicBezTo>
                    <a:pt x="124771" y="74857"/>
                    <a:pt x="122876" y="37580"/>
                    <a:pt x="98867" y="15466"/>
                  </a:cubicBezTo>
                  <a:close/>
                </a:path>
              </a:pathLst>
            </a:custGeom>
            <a:grpFill/>
            <a:ln w="63120" cap="flat">
              <a:noFill/>
              <a:prstDash val="solid"/>
              <a:miter/>
            </a:ln>
          </p:spPr>
          <p:txBody>
            <a:bodyPr rtlCol="0" anchor="ctr"/>
            <a:lstStyle/>
            <a:p>
              <a:endParaRPr lang="en-GB"/>
            </a:p>
          </p:txBody>
        </p:sp>
        <p:sp>
          <p:nvSpPr>
            <p:cNvPr id="1678" name="Freeform: Shape 1677">
              <a:extLst>
                <a:ext uri="{FF2B5EF4-FFF2-40B4-BE49-F238E27FC236}">
                  <a16:creationId xmlns:a16="http://schemas.microsoft.com/office/drawing/2014/main" id="{B44885ED-FACC-4E76-A415-5985ACE86634}"/>
                </a:ext>
              </a:extLst>
            </p:cNvPr>
            <p:cNvSpPr/>
            <p:nvPr/>
          </p:nvSpPr>
          <p:spPr>
            <a:xfrm>
              <a:off x="7349640" y="3012095"/>
              <a:ext cx="118123" cy="118123"/>
            </a:xfrm>
            <a:custGeom>
              <a:avLst/>
              <a:gdLst>
                <a:gd name="connsiteX0" fmla="*/ 98867 w 118123"/>
                <a:gd name="connsiteY0" fmla="*/ 15466 h 118123"/>
                <a:gd name="connsiteX1" fmla="*/ 15466 w 118123"/>
                <a:gd name="connsiteY1" fmla="*/ 19257 h 118123"/>
                <a:gd name="connsiteX2" fmla="*/ 19257 w 118123"/>
                <a:gd name="connsiteY2" fmla="*/ 102657 h 118123"/>
                <a:gd name="connsiteX3" fmla="*/ 102658 w 118123"/>
                <a:gd name="connsiteY3" fmla="*/ 98867 h 118123"/>
                <a:gd name="connsiteX4" fmla="*/ 98867 w 118123"/>
                <a:gd name="connsiteY4" fmla="*/ 15466 h 1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23" h="118123">
                  <a:moveTo>
                    <a:pt x="98867" y="15466"/>
                  </a:moveTo>
                  <a:cubicBezTo>
                    <a:pt x="74858" y="-6647"/>
                    <a:pt x="37580" y="-4752"/>
                    <a:pt x="15466" y="19257"/>
                  </a:cubicBezTo>
                  <a:cubicBezTo>
                    <a:pt x="-6647" y="43267"/>
                    <a:pt x="-4752" y="80544"/>
                    <a:pt x="19257" y="102657"/>
                  </a:cubicBezTo>
                  <a:cubicBezTo>
                    <a:pt x="43267" y="124772"/>
                    <a:pt x="80544" y="122876"/>
                    <a:pt x="102658" y="98867"/>
                  </a:cubicBezTo>
                  <a:cubicBezTo>
                    <a:pt x="124771" y="74858"/>
                    <a:pt x="122876" y="37580"/>
                    <a:pt x="98867" y="15466"/>
                  </a:cubicBezTo>
                  <a:close/>
                </a:path>
              </a:pathLst>
            </a:custGeom>
            <a:grpFill/>
            <a:ln w="63120" cap="flat">
              <a:noFill/>
              <a:prstDash val="solid"/>
              <a:miter/>
            </a:ln>
          </p:spPr>
          <p:txBody>
            <a:bodyPr rtlCol="0" anchor="ctr"/>
            <a:lstStyle/>
            <a:p>
              <a:endParaRPr lang="en-GB"/>
            </a:p>
          </p:txBody>
        </p:sp>
      </p:grpSp>
      <p:grpSp>
        <p:nvGrpSpPr>
          <p:cNvPr id="1611" name="Graphic 2">
            <a:extLst>
              <a:ext uri="{FF2B5EF4-FFF2-40B4-BE49-F238E27FC236}">
                <a16:creationId xmlns:a16="http://schemas.microsoft.com/office/drawing/2014/main" id="{32A7EBE4-5107-4141-A1E3-DA847DBE833A}"/>
              </a:ext>
            </a:extLst>
          </p:cNvPr>
          <p:cNvGrpSpPr/>
          <p:nvPr/>
        </p:nvGrpSpPr>
        <p:grpSpPr>
          <a:xfrm>
            <a:off x="7119328" y="-810120"/>
            <a:ext cx="6219016" cy="2852040"/>
            <a:chOff x="7119328" y="-810120"/>
            <a:chExt cx="6219016" cy="2852040"/>
          </a:xfrm>
          <a:solidFill>
            <a:schemeClr val="accent2"/>
          </a:solidFill>
        </p:grpSpPr>
        <p:grpSp>
          <p:nvGrpSpPr>
            <p:cNvPr id="1612" name="Graphic 2">
              <a:extLst>
                <a:ext uri="{FF2B5EF4-FFF2-40B4-BE49-F238E27FC236}">
                  <a16:creationId xmlns:a16="http://schemas.microsoft.com/office/drawing/2014/main" id="{86B265B1-6536-4C51-8D05-20D1763C1A12}"/>
                </a:ext>
              </a:extLst>
            </p:cNvPr>
            <p:cNvGrpSpPr/>
            <p:nvPr/>
          </p:nvGrpSpPr>
          <p:grpSpPr>
            <a:xfrm>
              <a:off x="7119328" y="-810120"/>
              <a:ext cx="6219016" cy="2852040"/>
              <a:chOff x="7119328" y="-810120"/>
              <a:chExt cx="6219016" cy="2852040"/>
            </a:xfrm>
            <a:grpFill/>
          </p:grpSpPr>
          <p:grpSp>
            <p:nvGrpSpPr>
              <p:cNvPr id="1637" name="Graphic 2">
                <a:extLst>
                  <a:ext uri="{FF2B5EF4-FFF2-40B4-BE49-F238E27FC236}">
                    <a16:creationId xmlns:a16="http://schemas.microsoft.com/office/drawing/2014/main" id="{770F3924-5BD3-4F1B-A921-D3D9C4D85030}"/>
                  </a:ext>
                </a:extLst>
              </p:cNvPr>
              <p:cNvGrpSpPr/>
              <p:nvPr/>
            </p:nvGrpSpPr>
            <p:grpSpPr>
              <a:xfrm>
                <a:off x="7119328" y="-810120"/>
                <a:ext cx="6219016" cy="2852040"/>
                <a:chOff x="7119328" y="-810120"/>
                <a:chExt cx="6219016" cy="2852040"/>
              </a:xfrm>
              <a:grpFill/>
            </p:grpSpPr>
            <p:sp>
              <p:nvSpPr>
                <p:cNvPr id="1652" name="Freeform: Shape 1651">
                  <a:extLst>
                    <a:ext uri="{FF2B5EF4-FFF2-40B4-BE49-F238E27FC236}">
                      <a16:creationId xmlns:a16="http://schemas.microsoft.com/office/drawing/2014/main" id="{839D0D97-A5F0-4340-8FE2-67EDC4A7A705}"/>
                    </a:ext>
                  </a:extLst>
                </p:cNvPr>
                <p:cNvSpPr/>
                <p:nvPr/>
              </p:nvSpPr>
              <p:spPr>
                <a:xfrm>
                  <a:off x="7119328" y="-449369"/>
                  <a:ext cx="5850032" cy="1771436"/>
                </a:xfrm>
                <a:custGeom>
                  <a:avLst/>
                  <a:gdLst>
                    <a:gd name="connsiteX0" fmla="*/ 5847506 w 5850032"/>
                    <a:gd name="connsiteY0" fmla="*/ 907946 h 1771436"/>
                    <a:gd name="connsiteX1" fmla="*/ 5827287 w 5850032"/>
                    <a:gd name="connsiteY1" fmla="*/ 905418 h 1771436"/>
                    <a:gd name="connsiteX2" fmla="*/ 5767896 w 5850032"/>
                    <a:gd name="connsiteY2" fmla="*/ 899732 h 1771436"/>
                    <a:gd name="connsiteX3" fmla="*/ 5546759 w 5850032"/>
                    <a:gd name="connsiteY3" fmla="*/ 927532 h 1771436"/>
                    <a:gd name="connsiteX4" fmla="*/ 5227689 w 5850032"/>
                    <a:gd name="connsiteY4" fmla="*/ 1065901 h 1771436"/>
                    <a:gd name="connsiteX5" fmla="*/ 4842910 w 5850032"/>
                    <a:gd name="connsiteY5" fmla="*/ 1308520 h 1771436"/>
                    <a:gd name="connsiteX6" fmla="*/ 4384839 w 5850032"/>
                    <a:gd name="connsiteY6" fmla="*/ 1599158 h 1771436"/>
                    <a:gd name="connsiteX7" fmla="*/ 4113156 w 5850032"/>
                    <a:gd name="connsiteY7" fmla="*/ 1722363 h 1771436"/>
                    <a:gd name="connsiteX8" fmla="*/ 3804195 w 5850032"/>
                    <a:gd name="connsiteY8" fmla="*/ 1769750 h 1771436"/>
                    <a:gd name="connsiteX9" fmla="*/ 3646872 w 5850032"/>
                    <a:gd name="connsiteY9" fmla="*/ 1736895 h 1771436"/>
                    <a:gd name="connsiteX10" fmla="*/ 3502817 w 5850032"/>
                    <a:gd name="connsiteY10" fmla="*/ 1659813 h 1771436"/>
                    <a:gd name="connsiteX11" fmla="*/ 3267779 w 5850032"/>
                    <a:gd name="connsiteY11" fmla="*/ 1430462 h 1771436"/>
                    <a:gd name="connsiteX12" fmla="*/ 2901955 w 5850032"/>
                    <a:gd name="connsiteY12" fmla="*/ 872564 h 1771436"/>
                    <a:gd name="connsiteX13" fmla="*/ 2528549 w 5850032"/>
                    <a:gd name="connsiteY13" fmla="*/ 327302 h 1771436"/>
                    <a:gd name="connsiteX14" fmla="*/ 2285929 w 5850032"/>
                    <a:gd name="connsiteY14" fmla="*/ 125119 h 1771436"/>
                    <a:gd name="connsiteX15" fmla="*/ 2144401 w 5850032"/>
                    <a:gd name="connsiteY15" fmla="*/ 72046 h 1771436"/>
                    <a:gd name="connsiteX16" fmla="*/ 1993396 w 5850032"/>
                    <a:gd name="connsiteY16" fmla="*/ 58778 h 1771436"/>
                    <a:gd name="connsiteX17" fmla="*/ 1710340 w 5850032"/>
                    <a:gd name="connsiteY17" fmla="*/ 136492 h 1771436"/>
                    <a:gd name="connsiteX18" fmla="*/ 1466457 w 5850032"/>
                    <a:gd name="connsiteY18" fmla="*/ 292552 h 1771436"/>
                    <a:gd name="connsiteX19" fmla="*/ 1041873 w 5850032"/>
                    <a:gd name="connsiteY19" fmla="*/ 626785 h 1771436"/>
                    <a:gd name="connsiteX20" fmla="*/ 646353 w 5850032"/>
                    <a:gd name="connsiteY20" fmla="*/ 862455 h 1771436"/>
                    <a:gd name="connsiteX21" fmla="*/ 307065 w 5850032"/>
                    <a:gd name="connsiteY21" fmla="*/ 966073 h 1771436"/>
                    <a:gd name="connsiteX22" fmla="*/ 80241 w 5850032"/>
                    <a:gd name="connsiteY22" fmla="*/ 985028 h 1771436"/>
                    <a:gd name="connsiteX23" fmla="*/ 0 w 5850032"/>
                    <a:gd name="connsiteY23" fmla="*/ 983764 h 1771436"/>
                    <a:gd name="connsiteX24" fmla="*/ 0 w 5850032"/>
                    <a:gd name="connsiteY24" fmla="*/ 978078 h 1771436"/>
                    <a:gd name="connsiteX25" fmla="*/ 80241 w 5850032"/>
                    <a:gd name="connsiteY25" fmla="*/ 974919 h 1771436"/>
                    <a:gd name="connsiteX26" fmla="*/ 303274 w 5850032"/>
                    <a:gd name="connsiteY26" fmla="*/ 943959 h 1771436"/>
                    <a:gd name="connsiteX27" fmla="*/ 631821 w 5850032"/>
                    <a:gd name="connsiteY27" fmla="*/ 829600 h 1771436"/>
                    <a:gd name="connsiteX28" fmla="*/ 1013441 w 5850032"/>
                    <a:gd name="connsiteY28" fmla="*/ 587612 h 1771436"/>
                    <a:gd name="connsiteX29" fmla="*/ 1432971 w 5850032"/>
                    <a:gd name="connsiteY29" fmla="*/ 247061 h 1771436"/>
                    <a:gd name="connsiteX30" fmla="*/ 1685067 w 5850032"/>
                    <a:gd name="connsiteY30" fmla="*/ 84051 h 1771436"/>
                    <a:gd name="connsiteX31" fmla="*/ 1992132 w 5850032"/>
                    <a:gd name="connsiteY31" fmla="*/ 650 h 1771436"/>
                    <a:gd name="connsiteX32" fmla="*/ 2155142 w 5850032"/>
                    <a:gd name="connsiteY32" fmla="*/ 16446 h 1771436"/>
                    <a:gd name="connsiteX33" fmla="*/ 2312466 w 5850032"/>
                    <a:gd name="connsiteY33" fmla="*/ 77733 h 1771436"/>
                    <a:gd name="connsiteX34" fmla="*/ 2565826 w 5850032"/>
                    <a:gd name="connsiteY34" fmla="*/ 295079 h 1771436"/>
                    <a:gd name="connsiteX35" fmla="*/ 2929123 w 5850032"/>
                    <a:gd name="connsiteY35" fmla="*/ 857400 h 1771436"/>
                    <a:gd name="connsiteX36" fmla="*/ 3281680 w 5850032"/>
                    <a:gd name="connsiteY36" fmla="*/ 1420353 h 1771436"/>
                    <a:gd name="connsiteX37" fmla="*/ 3514821 w 5850032"/>
                    <a:gd name="connsiteY37" fmla="*/ 1643386 h 1771436"/>
                    <a:gd name="connsiteX38" fmla="*/ 3654454 w 5850032"/>
                    <a:gd name="connsiteY38" fmla="*/ 1714149 h 1771436"/>
                    <a:gd name="connsiteX39" fmla="*/ 3806723 w 5850032"/>
                    <a:gd name="connsiteY39" fmla="*/ 1740054 h 1771436"/>
                    <a:gd name="connsiteX40" fmla="*/ 4101152 w 5850032"/>
                    <a:gd name="connsiteY40" fmla="*/ 1683822 h 1771436"/>
                    <a:gd name="connsiteX41" fmla="*/ 4363357 w 5850032"/>
                    <a:gd name="connsiteY41" fmla="*/ 1557458 h 1771436"/>
                    <a:gd name="connsiteX42" fmla="*/ 4818901 w 5850032"/>
                    <a:gd name="connsiteY42" fmla="*/ 1269979 h 1771436"/>
                    <a:gd name="connsiteX43" fmla="*/ 5211893 w 5850032"/>
                    <a:gd name="connsiteY43" fmla="*/ 1033678 h 1771436"/>
                    <a:gd name="connsiteX44" fmla="*/ 5542968 w 5850032"/>
                    <a:gd name="connsiteY44" fmla="*/ 904787 h 1771436"/>
                    <a:gd name="connsiteX45" fmla="*/ 5771055 w 5850032"/>
                    <a:gd name="connsiteY45" fmla="*/ 888991 h 1771436"/>
                    <a:gd name="connsiteX46" fmla="*/ 5829815 w 5850032"/>
                    <a:gd name="connsiteY46" fmla="*/ 899100 h 1771436"/>
                    <a:gd name="connsiteX47" fmla="*/ 5850032 w 5850032"/>
                    <a:gd name="connsiteY47" fmla="*/ 903523 h 1771436"/>
                    <a:gd name="connsiteX48" fmla="*/ 5850032 w 5850032"/>
                    <a:gd name="connsiteY48" fmla="*/ 909209 h 17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50032" h="1771436">
                      <a:moveTo>
                        <a:pt x="5847506" y="907946"/>
                      </a:moveTo>
                      <a:lnTo>
                        <a:pt x="5827287" y="905418"/>
                      </a:lnTo>
                      <a:cubicBezTo>
                        <a:pt x="5814019" y="904787"/>
                        <a:pt x="5793800" y="899100"/>
                        <a:pt x="5767896" y="899732"/>
                      </a:cubicBezTo>
                      <a:cubicBezTo>
                        <a:pt x="5716718" y="895309"/>
                        <a:pt x="5639636" y="901627"/>
                        <a:pt x="5546759" y="927532"/>
                      </a:cubicBezTo>
                      <a:cubicBezTo>
                        <a:pt x="5453881" y="952805"/>
                        <a:pt x="5345207" y="999560"/>
                        <a:pt x="5227689" y="1065901"/>
                      </a:cubicBezTo>
                      <a:cubicBezTo>
                        <a:pt x="5109538" y="1131610"/>
                        <a:pt x="4981910" y="1215011"/>
                        <a:pt x="4842910" y="1308520"/>
                      </a:cubicBezTo>
                      <a:cubicBezTo>
                        <a:pt x="4703909" y="1401398"/>
                        <a:pt x="4554800" y="1506280"/>
                        <a:pt x="4384839" y="1599158"/>
                      </a:cubicBezTo>
                      <a:cubicBezTo>
                        <a:pt x="4300175" y="1645913"/>
                        <a:pt x="4210457" y="1689508"/>
                        <a:pt x="4113156" y="1722363"/>
                      </a:cubicBezTo>
                      <a:cubicBezTo>
                        <a:pt x="4016487" y="1755218"/>
                        <a:pt x="3911605" y="1777964"/>
                        <a:pt x="3804195" y="1769750"/>
                      </a:cubicBezTo>
                      <a:cubicBezTo>
                        <a:pt x="3751123" y="1768486"/>
                        <a:pt x="3696154" y="1753323"/>
                        <a:pt x="3646872" y="1736895"/>
                      </a:cubicBezTo>
                      <a:cubicBezTo>
                        <a:pt x="3596326" y="1716045"/>
                        <a:pt x="3547044" y="1692036"/>
                        <a:pt x="3502817" y="1659813"/>
                      </a:cubicBezTo>
                      <a:cubicBezTo>
                        <a:pt x="3413099" y="1597263"/>
                        <a:pt x="3336648" y="1516390"/>
                        <a:pt x="3267779" y="1430462"/>
                      </a:cubicBezTo>
                      <a:cubicBezTo>
                        <a:pt x="3130042" y="1257343"/>
                        <a:pt x="3018210" y="1062742"/>
                        <a:pt x="2901955" y="872564"/>
                      </a:cubicBezTo>
                      <a:cubicBezTo>
                        <a:pt x="2786963" y="681754"/>
                        <a:pt x="2671972" y="489680"/>
                        <a:pt x="2528549" y="327302"/>
                      </a:cubicBezTo>
                      <a:cubicBezTo>
                        <a:pt x="2457153" y="246429"/>
                        <a:pt x="2376912" y="173769"/>
                        <a:pt x="2285929" y="125119"/>
                      </a:cubicBezTo>
                      <a:cubicBezTo>
                        <a:pt x="2241702" y="99846"/>
                        <a:pt x="2191156" y="82787"/>
                        <a:pt x="2144401" y="72046"/>
                      </a:cubicBezTo>
                      <a:cubicBezTo>
                        <a:pt x="2090697" y="61937"/>
                        <a:pt x="2043310" y="55619"/>
                        <a:pt x="1993396" y="58778"/>
                      </a:cubicBezTo>
                      <a:cubicBezTo>
                        <a:pt x="1893568" y="61937"/>
                        <a:pt x="1798163" y="92896"/>
                        <a:pt x="1710340" y="136492"/>
                      </a:cubicBezTo>
                      <a:cubicBezTo>
                        <a:pt x="1622517" y="180088"/>
                        <a:pt x="1542276" y="235688"/>
                        <a:pt x="1466457" y="292552"/>
                      </a:cubicBezTo>
                      <a:cubicBezTo>
                        <a:pt x="1316084" y="408175"/>
                        <a:pt x="1177715" y="527589"/>
                        <a:pt x="1041873" y="626785"/>
                      </a:cubicBezTo>
                      <a:cubicBezTo>
                        <a:pt x="906032" y="726613"/>
                        <a:pt x="772717" y="808118"/>
                        <a:pt x="646353" y="862455"/>
                      </a:cubicBezTo>
                      <a:cubicBezTo>
                        <a:pt x="520621" y="918055"/>
                        <a:pt x="404366" y="950910"/>
                        <a:pt x="307065" y="966073"/>
                      </a:cubicBezTo>
                      <a:cubicBezTo>
                        <a:pt x="209765" y="981869"/>
                        <a:pt x="132683" y="985028"/>
                        <a:pt x="80241" y="985028"/>
                      </a:cubicBezTo>
                      <a:cubicBezTo>
                        <a:pt x="27800" y="984396"/>
                        <a:pt x="0" y="983764"/>
                        <a:pt x="0" y="983764"/>
                      </a:cubicBezTo>
                      <a:lnTo>
                        <a:pt x="0" y="978078"/>
                      </a:lnTo>
                      <a:lnTo>
                        <a:pt x="80241" y="974919"/>
                      </a:lnTo>
                      <a:cubicBezTo>
                        <a:pt x="132051" y="971760"/>
                        <a:pt x="208501" y="964810"/>
                        <a:pt x="303274" y="943959"/>
                      </a:cubicBezTo>
                      <a:cubicBezTo>
                        <a:pt x="398047" y="923741"/>
                        <a:pt x="511143" y="888991"/>
                        <a:pt x="631821" y="829600"/>
                      </a:cubicBezTo>
                      <a:cubicBezTo>
                        <a:pt x="753131" y="770840"/>
                        <a:pt x="881391" y="689336"/>
                        <a:pt x="1013441" y="587612"/>
                      </a:cubicBezTo>
                      <a:cubicBezTo>
                        <a:pt x="1145492" y="486521"/>
                        <a:pt x="1279438" y="364579"/>
                        <a:pt x="1432971" y="247061"/>
                      </a:cubicBezTo>
                      <a:cubicBezTo>
                        <a:pt x="1510053" y="188301"/>
                        <a:pt x="1592189" y="130806"/>
                        <a:pt x="1685067" y="84051"/>
                      </a:cubicBezTo>
                      <a:cubicBezTo>
                        <a:pt x="1777313" y="37296"/>
                        <a:pt x="1881564" y="2546"/>
                        <a:pt x="1992132" y="650"/>
                      </a:cubicBezTo>
                      <a:cubicBezTo>
                        <a:pt x="2046469" y="-2509"/>
                        <a:pt x="2105228" y="6337"/>
                        <a:pt x="2155142" y="16446"/>
                      </a:cubicBezTo>
                      <a:cubicBezTo>
                        <a:pt x="2211374" y="30346"/>
                        <a:pt x="2263184" y="49301"/>
                        <a:pt x="2312466" y="77733"/>
                      </a:cubicBezTo>
                      <a:cubicBezTo>
                        <a:pt x="2410398" y="132701"/>
                        <a:pt x="2494430" y="209783"/>
                        <a:pt x="2565826" y="295079"/>
                      </a:cubicBezTo>
                      <a:cubicBezTo>
                        <a:pt x="2709249" y="466934"/>
                        <a:pt x="2819186" y="663431"/>
                        <a:pt x="2929123" y="857400"/>
                      </a:cubicBezTo>
                      <a:cubicBezTo>
                        <a:pt x="3038429" y="1052001"/>
                        <a:pt x="3146470" y="1247866"/>
                        <a:pt x="3281680" y="1420353"/>
                      </a:cubicBezTo>
                      <a:cubicBezTo>
                        <a:pt x="3349284" y="1506280"/>
                        <a:pt x="3426998" y="1583994"/>
                        <a:pt x="3514821" y="1643386"/>
                      </a:cubicBezTo>
                      <a:cubicBezTo>
                        <a:pt x="3558417" y="1674345"/>
                        <a:pt x="3606436" y="1696459"/>
                        <a:pt x="3654454" y="1714149"/>
                      </a:cubicBezTo>
                      <a:cubicBezTo>
                        <a:pt x="3706263" y="1729313"/>
                        <a:pt x="3754914" y="1740686"/>
                        <a:pt x="3806723" y="1740054"/>
                      </a:cubicBezTo>
                      <a:cubicBezTo>
                        <a:pt x="3909078" y="1743845"/>
                        <a:pt x="4008274" y="1719204"/>
                        <a:pt x="4101152" y="1683822"/>
                      </a:cubicBezTo>
                      <a:cubicBezTo>
                        <a:pt x="4193398" y="1648440"/>
                        <a:pt x="4280589" y="1604213"/>
                        <a:pt x="4363357" y="1557458"/>
                      </a:cubicBezTo>
                      <a:cubicBezTo>
                        <a:pt x="4528263" y="1462685"/>
                        <a:pt x="4678636" y="1360962"/>
                        <a:pt x="4818901" y="1269979"/>
                      </a:cubicBezTo>
                      <a:cubicBezTo>
                        <a:pt x="4959165" y="1178365"/>
                        <a:pt x="5089320" y="1094965"/>
                        <a:pt x="5211893" y="1033678"/>
                      </a:cubicBezTo>
                      <a:cubicBezTo>
                        <a:pt x="5333835" y="971128"/>
                        <a:pt x="5445667" y="925637"/>
                        <a:pt x="5542968" y="904787"/>
                      </a:cubicBezTo>
                      <a:cubicBezTo>
                        <a:pt x="5639636" y="883937"/>
                        <a:pt x="5717982" y="881409"/>
                        <a:pt x="5771055" y="888991"/>
                      </a:cubicBezTo>
                      <a:cubicBezTo>
                        <a:pt x="5797591" y="890255"/>
                        <a:pt x="5816546" y="897205"/>
                        <a:pt x="5829815" y="899100"/>
                      </a:cubicBezTo>
                      <a:lnTo>
                        <a:pt x="5850032" y="903523"/>
                      </a:lnTo>
                      <a:lnTo>
                        <a:pt x="5850032" y="909209"/>
                      </a:lnTo>
                      <a:close/>
                    </a:path>
                  </a:pathLst>
                </a:custGeom>
                <a:grpFill/>
                <a:ln w="63120" cap="flat">
                  <a:noFill/>
                  <a:prstDash val="solid"/>
                  <a:miter/>
                </a:ln>
              </p:spPr>
              <p:txBody>
                <a:bodyPr rtlCol="0" anchor="ctr"/>
                <a:lstStyle/>
                <a:p>
                  <a:endParaRPr lang="en-GB"/>
                </a:p>
              </p:txBody>
            </p:sp>
            <p:sp>
              <p:nvSpPr>
                <p:cNvPr id="1653" name="Freeform: Shape 1652">
                  <a:extLst>
                    <a:ext uri="{FF2B5EF4-FFF2-40B4-BE49-F238E27FC236}">
                      <a16:creationId xmlns:a16="http://schemas.microsoft.com/office/drawing/2014/main" id="{130892DF-1073-4B4F-867D-DED9176DD565}"/>
                    </a:ext>
                  </a:extLst>
                </p:cNvPr>
                <p:cNvSpPr/>
                <p:nvPr/>
              </p:nvSpPr>
              <p:spPr>
                <a:xfrm>
                  <a:off x="7423234" y="-810120"/>
                  <a:ext cx="5915110" cy="2852040"/>
                </a:xfrm>
                <a:custGeom>
                  <a:avLst/>
                  <a:gdLst>
                    <a:gd name="connsiteX0" fmla="*/ 1895 w 5915110"/>
                    <a:gd name="connsiteY0" fmla="*/ 0 h 2852040"/>
                    <a:gd name="connsiteX1" fmla="*/ 87191 w 5915110"/>
                    <a:gd name="connsiteY1" fmla="*/ 23377 h 2852040"/>
                    <a:gd name="connsiteX2" fmla="*/ 311488 w 5915110"/>
                    <a:gd name="connsiteY2" fmla="*/ 132051 h 2852040"/>
                    <a:gd name="connsiteX3" fmla="*/ 592016 w 5915110"/>
                    <a:gd name="connsiteY3" fmla="*/ 398047 h 2852040"/>
                    <a:gd name="connsiteX4" fmla="*/ 856118 w 5915110"/>
                    <a:gd name="connsiteY4" fmla="*/ 825158 h 2852040"/>
                    <a:gd name="connsiteX5" fmla="*/ 1139806 w 5915110"/>
                    <a:gd name="connsiteY5" fmla="*/ 1343884 h 2852040"/>
                    <a:gd name="connsiteX6" fmla="*/ 1348938 w 5915110"/>
                    <a:gd name="connsiteY6" fmla="*/ 1582712 h 2852040"/>
                    <a:gd name="connsiteX7" fmla="*/ 1650949 w 5915110"/>
                    <a:gd name="connsiteY7" fmla="*/ 1695176 h 2852040"/>
                    <a:gd name="connsiteX8" fmla="*/ 1983918 w 5915110"/>
                    <a:gd name="connsiteY8" fmla="*/ 1627571 h 2852040"/>
                    <a:gd name="connsiteX9" fmla="*/ 2299197 w 5915110"/>
                    <a:gd name="connsiteY9" fmla="*/ 1465193 h 2852040"/>
                    <a:gd name="connsiteX10" fmla="*/ 2912064 w 5915110"/>
                    <a:gd name="connsiteY10" fmla="*/ 1067146 h 2852040"/>
                    <a:gd name="connsiteX11" fmla="*/ 3240611 w 5915110"/>
                    <a:gd name="connsiteY11" fmla="*/ 895291 h 2852040"/>
                    <a:gd name="connsiteX12" fmla="*/ 3606435 w 5915110"/>
                    <a:gd name="connsiteY12" fmla="*/ 823263 h 2852040"/>
                    <a:gd name="connsiteX13" fmla="*/ 3949514 w 5915110"/>
                    <a:gd name="connsiteY13" fmla="*/ 959105 h 2852040"/>
                    <a:gd name="connsiteX14" fmla="*/ 4185184 w 5915110"/>
                    <a:gd name="connsiteY14" fmla="*/ 1226365 h 2852040"/>
                    <a:gd name="connsiteX15" fmla="*/ 4523840 w 5915110"/>
                    <a:gd name="connsiteY15" fmla="*/ 1796900 h 2852040"/>
                    <a:gd name="connsiteX16" fmla="*/ 4868183 w 5915110"/>
                    <a:gd name="connsiteY16" fmla="*/ 2273293 h 2852040"/>
                    <a:gd name="connsiteX17" fmla="*/ 5246012 w 5915110"/>
                    <a:gd name="connsiteY17" fmla="*/ 2592994 h 2852040"/>
                    <a:gd name="connsiteX18" fmla="*/ 5590986 w 5915110"/>
                    <a:gd name="connsiteY18" fmla="*/ 2760427 h 2852040"/>
                    <a:gd name="connsiteX19" fmla="*/ 5829183 w 5915110"/>
                    <a:gd name="connsiteY19" fmla="*/ 2828664 h 2852040"/>
                    <a:gd name="connsiteX20" fmla="*/ 5915111 w 5915110"/>
                    <a:gd name="connsiteY20" fmla="*/ 2846355 h 2852040"/>
                    <a:gd name="connsiteX21" fmla="*/ 5915111 w 5915110"/>
                    <a:gd name="connsiteY21" fmla="*/ 2852041 h 2852040"/>
                    <a:gd name="connsiteX22" fmla="*/ 5827287 w 5915110"/>
                    <a:gd name="connsiteY22" fmla="*/ 2837509 h 2852040"/>
                    <a:gd name="connsiteX23" fmla="*/ 5585300 w 5915110"/>
                    <a:gd name="connsiteY23" fmla="*/ 2776854 h 2852040"/>
                    <a:gd name="connsiteX24" fmla="*/ 5230848 w 5915110"/>
                    <a:gd name="connsiteY24" fmla="*/ 2618267 h 2852040"/>
                    <a:gd name="connsiteX25" fmla="*/ 4838487 w 5915110"/>
                    <a:gd name="connsiteY25" fmla="*/ 2301725 h 2852040"/>
                    <a:gd name="connsiteX26" fmla="*/ 4482140 w 5915110"/>
                    <a:gd name="connsiteY26" fmla="*/ 1823436 h 2852040"/>
                    <a:gd name="connsiteX27" fmla="*/ 4139061 w 5915110"/>
                    <a:gd name="connsiteY27" fmla="*/ 1258588 h 2852040"/>
                    <a:gd name="connsiteX28" fmla="*/ 3914764 w 5915110"/>
                    <a:gd name="connsiteY28" fmla="*/ 1003332 h 2852040"/>
                    <a:gd name="connsiteX29" fmla="*/ 3768813 w 5915110"/>
                    <a:gd name="connsiteY29" fmla="*/ 916773 h 2852040"/>
                    <a:gd name="connsiteX30" fmla="*/ 3686677 w 5915110"/>
                    <a:gd name="connsiteY30" fmla="*/ 890868 h 2852040"/>
                    <a:gd name="connsiteX31" fmla="*/ 3602645 w 5915110"/>
                    <a:gd name="connsiteY31" fmla="*/ 879495 h 2852040"/>
                    <a:gd name="connsiteX32" fmla="*/ 3259566 w 5915110"/>
                    <a:gd name="connsiteY32" fmla="*/ 945836 h 2852040"/>
                    <a:gd name="connsiteX33" fmla="*/ 2936705 w 5915110"/>
                    <a:gd name="connsiteY33" fmla="*/ 1110110 h 2852040"/>
                    <a:gd name="connsiteX34" fmla="*/ 2319416 w 5915110"/>
                    <a:gd name="connsiteY34" fmla="*/ 1501839 h 2852040"/>
                    <a:gd name="connsiteX35" fmla="*/ 1996555 w 5915110"/>
                    <a:gd name="connsiteY35" fmla="*/ 1664217 h 2852040"/>
                    <a:gd name="connsiteX36" fmla="*/ 1648422 w 5915110"/>
                    <a:gd name="connsiteY36" fmla="*/ 1730558 h 2852040"/>
                    <a:gd name="connsiteX37" fmla="*/ 1328720 w 5915110"/>
                    <a:gd name="connsiteY37" fmla="*/ 1607985 h 2852040"/>
                    <a:gd name="connsiteX38" fmla="*/ 1115164 w 5915110"/>
                    <a:gd name="connsiteY38" fmla="*/ 1359679 h 2852040"/>
                    <a:gd name="connsiteX39" fmla="*/ 836531 w 5915110"/>
                    <a:gd name="connsiteY39" fmla="*/ 834636 h 2852040"/>
                    <a:gd name="connsiteX40" fmla="*/ 579380 w 5915110"/>
                    <a:gd name="connsiteY40" fmla="*/ 406893 h 2852040"/>
                    <a:gd name="connsiteX41" fmla="*/ 305170 w 5915110"/>
                    <a:gd name="connsiteY41" fmla="*/ 140264 h 2852040"/>
                    <a:gd name="connsiteX42" fmla="*/ 84032 w 5915110"/>
                    <a:gd name="connsiteY42" fmla="*/ 30327 h 2852040"/>
                    <a:gd name="connsiteX43" fmla="*/ 0 w 5915110"/>
                    <a:gd name="connsiteY43" fmla="*/ 5686 h 2852040"/>
                    <a:gd name="connsiteX44" fmla="*/ 1264 w 5915110"/>
                    <a:gd name="connsiteY44" fmla="*/ 0 h 28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15110" h="2852040">
                      <a:moveTo>
                        <a:pt x="1895" y="0"/>
                      </a:moveTo>
                      <a:cubicBezTo>
                        <a:pt x="1895" y="0"/>
                        <a:pt x="31591" y="5686"/>
                        <a:pt x="87191" y="23377"/>
                      </a:cubicBezTo>
                      <a:cubicBezTo>
                        <a:pt x="141528" y="41700"/>
                        <a:pt x="221137" y="72659"/>
                        <a:pt x="311488" y="132051"/>
                      </a:cubicBezTo>
                      <a:cubicBezTo>
                        <a:pt x="401838" y="190810"/>
                        <a:pt x="499771" y="279897"/>
                        <a:pt x="592016" y="398047"/>
                      </a:cubicBezTo>
                      <a:cubicBezTo>
                        <a:pt x="684894" y="516198"/>
                        <a:pt x="770822" y="662149"/>
                        <a:pt x="856118" y="825158"/>
                      </a:cubicBezTo>
                      <a:cubicBezTo>
                        <a:pt x="942677" y="987537"/>
                        <a:pt x="1026078" y="1168869"/>
                        <a:pt x="1139806" y="1343884"/>
                      </a:cubicBezTo>
                      <a:cubicBezTo>
                        <a:pt x="1197301" y="1431075"/>
                        <a:pt x="1263642" y="1516371"/>
                        <a:pt x="1348938" y="1582712"/>
                      </a:cubicBezTo>
                      <a:cubicBezTo>
                        <a:pt x="1433602" y="1650317"/>
                        <a:pt x="1539116" y="1691385"/>
                        <a:pt x="1650949" y="1695176"/>
                      </a:cubicBezTo>
                      <a:cubicBezTo>
                        <a:pt x="1762781" y="1699599"/>
                        <a:pt x="1875877" y="1670535"/>
                        <a:pt x="1983918" y="1627571"/>
                      </a:cubicBezTo>
                      <a:cubicBezTo>
                        <a:pt x="2091960" y="1584608"/>
                        <a:pt x="2196842" y="1527112"/>
                        <a:pt x="2299197" y="1465193"/>
                      </a:cubicBezTo>
                      <a:cubicBezTo>
                        <a:pt x="2504539" y="1340725"/>
                        <a:pt x="2702299" y="1196038"/>
                        <a:pt x="2912064" y="1067146"/>
                      </a:cubicBezTo>
                      <a:cubicBezTo>
                        <a:pt x="3016946" y="1002700"/>
                        <a:pt x="3125619" y="942677"/>
                        <a:pt x="3240611" y="895291"/>
                      </a:cubicBezTo>
                      <a:cubicBezTo>
                        <a:pt x="3354971" y="848536"/>
                        <a:pt x="3479439" y="816313"/>
                        <a:pt x="3606435" y="823263"/>
                      </a:cubicBezTo>
                      <a:cubicBezTo>
                        <a:pt x="3735327" y="829581"/>
                        <a:pt x="3853478" y="882022"/>
                        <a:pt x="3949514" y="959105"/>
                      </a:cubicBezTo>
                      <a:cubicBezTo>
                        <a:pt x="4045551" y="1036187"/>
                        <a:pt x="4119474" y="1130960"/>
                        <a:pt x="4185184" y="1226365"/>
                      </a:cubicBezTo>
                      <a:cubicBezTo>
                        <a:pt x="4315339" y="1419071"/>
                        <a:pt x="4414535" y="1618094"/>
                        <a:pt x="4523840" y="1796900"/>
                      </a:cubicBezTo>
                      <a:cubicBezTo>
                        <a:pt x="4631250" y="1976969"/>
                        <a:pt x="4745609" y="2138715"/>
                        <a:pt x="4868183" y="2273293"/>
                      </a:cubicBezTo>
                      <a:cubicBezTo>
                        <a:pt x="4990124" y="2408503"/>
                        <a:pt x="5120911" y="2514649"/>
                        <a:pt x="5246012" y="2592994"/>
                      </a:cubicBezTo>
                      <a:cubicBezTo>
                        <a:pt x="5371744" y="2671340"/>
                        <a:pt x="5490527" y="2723781"/>
                        <a:pt x="5590986" y="2760427"/>
                      </a:cubicBezTo>
                      <a:cubicBezTo>
                        <a:pt x="5691445" y="2795809"/>
                        <a:pt x="5772951" y="2816659"/>
                        <a:pt x="5829183" y="2828664"/>
                      </a:cubicBezTo>
                      <a:cubicBezTo>
                        <a:pt x="5885415" y="2840036"/>
                        <a:pt x="5915111" y="2846355"/>
                        <a:pt x="5915111" y="2846355"/>
                      </a:cubicBezTo>
                      <a:lnTo>
                        <a:pt x="5915111" y="2852041"/>
                      </a:lnTo>
                      <a:cubicBezTo>
                        <a:pt x="5915111" y="2852041"/>
                        <a:pt x="5884151" y="2846986"/>
                        <a:pt x="5827287" y="2837509"/>
                      </a:cubicBezTo>
                      <a:cubicBezTo>
                        <a:pt x="5770423" y="2827400"/>
                        <a:pt x="5688286" y="2809077"/>
                        <a:pt x="5585300" y="2776854"/>
                      </a:cubicBezTo>
                      <a:cubicBezTo>
                        <a:pt x="5482944" y="2743368"/>
                        <a:pt x="5360371" y="2695349"/>
                        <a:pt x="5230848" y="2618267"/>
                      </a:cubicBezTo>
                      <a:cubicBezTo>
                        <a:pt x="5101325" y="2541817"/>
                        <a:pt x="4965483" y="2436303"/>
                        <a:pt x="4838487" y="2301725"/>
                      </a:cubicBezTo>
                      <a:cubicBezTo>
                        <a:pt x="4710227" y="2167147"/>
                        <a:pt x="4593340" y="2002873"/>
                        <a:pt x="4482140" y="1823436"/>
                      </a:cubicBezTo>
                      <a:cubicBezTo>
                        <a:pt x="4370308" y="1643999"/>
                        <a:pt x="4266057" y="1447502"/>
                        <a:pt x="4139061" y="1258588"/>
                      </a:cubicBezTo>
                      <a:cubicBezTo>
                        <a:pt x="4075247" y="1165078"/>
                        <a:pt x="4003219" y="1074728"/>
                        <a:pt x="3914764" y="1003332"/>
                      </a:cubicBezTo>
                      <a:cubicBezTo>
                        <a:pt x="3870537" y="967950"/>
                        <a:pt x="3821887" y="937623"/>
                        <a:pt x="3768813" y="916773"/>
                      </a:cubicBezTo>
                      <a:cubicBezTo>
                        <a:pt x="3742277" y="905400"/>
                        <a:pt x="3717004" y="898450"/>
                        <a:pt x="3686677" y="890868"/>
                      </a:cubicBezTo>
                      <a:cubicBezTo>
                        <a:pt x="3660140" y="885182"/>
                        <a:pt x="3631076" y="880759"/>
                        <a:pt x="3602645" y="879495"/>
                      </a:cubicBezTo>
                      <a:cubicBezTo>
                        <a:pt x="3487653" y="873177"/>
                        <a:pt x="3370766" y="902873"/>
                        <a:pt x="3259566" y="945836"/>
                      </a:cubicBezTo>
                      <a:cubicBezTo>
                        <a:pt x="3148365" y="989432"/>
                        <a:pt x="3040956" y="1047560"/>
                        <a:pt x="2936705" y="1110110"/>
                      </a:cubicBezTo>
                      <a:cubicBezTo>
                        <a:pt x="2727572" y="1235210"/>
                        <a:pt x="2527917" y="1378002"/>
                        <a:pt x="2319416" y="1501839"/>
                      </a:cubicBezTo>
                      <a:cubicBezTo>
                        <a:pt x="2215165" y="1563126"/>
                        <a:pt x="2108387" y="1620621"/>
                        <a:pt x="1996555" y="1664217"/>
                      </a:cubicBezTo>
                      <a:cubicBezTo>
                        <a:pt x="1885355" y="1707181"/>
                        <a:pt x="1767204" y="1736877"/>
                        <a:pt x="1648422" y="1730558"/>
                      </a:cubicBezTo>
                      <a:cubicBezTo>
                        <a:pt x="1530271" y="1725504"/>
                        <a:pt x="1415911" y="1679381"/>
                        <a:pt x="1328720" y="1607985"/>
                      </a:cubicBezTo>
                      <a:cubicBezTo>
                        <a:pt x="1240265" y="1537221"/>
                        <a:pt x="1172660" y="1448766"/>
                        <a:pt x="1115164" y="1359679"/>
                      </a:cubicBezTo>
                      <a:cubicBezTo>
                        <a:pt x="1001437" y="1180242"/>
                        <a:pt x="920563" y="997646"/>
                        <a:pt x="836531" y="834636"/>
                      </a:cubicBezTo>
                      <a:cubicBezTo>
                        <a:pt x="753763" y="670994"/>
                        <a:pt x="669730" y="525043"/>
                        <a:pt x="579380" y="406893"/>
                      </a:cubicBezTo>
                      <a:cubicBezTo>
                        <a:pt x="489661" y="288111"/>
                        <a:pt x="393625" y="199655"/>
                        <a:pt x="305170" y="140264"/>
                      </a:cubicBezTo>
                      <a:cubicBezTo>
                        <a:pt x="216715" y="80241"/>
                        <a:pt x="138369" y="48650"/>
                        <a:pt x="84032" y="30327"/>
                      </a:cubicBezTo>
                      <a:cubicBezTo>
                        <a:pt x="29695" y="12636"/>
                        <a:pt x="0" y="5686"/>
                        <a:pt x="0" y="5686"/>
                      </a:cubicBezTo>
                      <a:lnTo>
                        <a:pt x="1264" y="0"/>
                      </a:lnTo>
                      <a:close/>
                    </a:path>
                  </a:pathLst>
                </a:custGeom>
                <a:grpFill/>
                <a:ln w="63120" cap="flat">
                  <a:noFill/>
                  <a:prstDash val="solid"/>
                  <a:miter/>
                </a:ln>
              </p:spPr>
              <p:txBody>
                <a:bodyPr rtlCol="0" anchor="ctr"/>
                <a:lstStyle/>
                <a:p>
                  <a:endParaRPr lang="en-GB"/>
                </a:p>
              </p:txBody>
            </p:sp>
          </p:grpSp>
          <p:sp>
            <p:nvSpPr>
              <p:cNvPr id="1638" name="Freeform: Shape 1637">
                <a:extLst>
                  <a:ext uri="{FF2B5EF4-FFF2-40B4-BE49-F238E27FC236}">
                    <a16:creationId xmlns:a16="http://schemas.microsoft.com/office/drawing/2014/main" id="{A10DCD5B-EBAF-4B1C-A404-C76D0405D519}"/>
                  </a:ext>
                </a:extLst>
              </p:cNvPr>
              <p:cNvSpPr/>
              <p:nvPr/>
            </p:nvSpPr>
            <p:spPr>
              <a:xfrm>
                <a:off x="8521340" y="-293290"/>
                <a:ext cx="185755" cy="794831"/>
              </a:xfrm>
              <a:custGeom>
                <a:avLst/>
                <a:gdLst>
                  <a:gd name="connsiteX0" fmla="*/ 185124 w 185755"/>
                  <a:gd name="connsiteY0" fmla="*/ 0 h 794831"/>
                  <a:gd name="connsiteX1" fmla="*/ 163641 w 185755"/>
                  <a:gd name="connsiteY1" fmla="*/ 125732 h 794831"/>
                  <a:gd name="connsiteX2" fmla="*/ 138369 w 185755"/>
                  <a:gd name="connsiteY2" fmla="*/ 253992 h 794831"/>
                  <a:gd name="connsiteX3" fmla="*/ 106146 w 185755"/>
                  <a:gd name="connsiteY3" fmla="*/ 400575 h 794831"/>
                  <a:gd name="connsiteX4" fmla="*/ 70132 w 185755"/>
                  <a:gd name="connsiteY4" fmla="*/ 545894 h 794831"/>
                  <a:gd name="connsiteX5" fmla="*/ 36646 w 185755"/>
                  <a:gd name="connsiteY5" fmla="*/ 672258 h 794831"/>
                  <a:gd name="connsiteX6" fmla="*/ 0 w 185755"/>
                  <a:gd name="connsiteY6" fmla="*/ 794831 h 794831"/>
                  <a:gd name="connsiteX7" fmla="*/ 21482 w 185755"/>
                  <a:gd name="connsiteY7" fmla="*/ 669099 h 794831"/>
                  <a:gd name="connsiteX8" fmla="*/ 46755 w 185755"/>
                  <a:gd name="connsiteY8" fmla="*/ 540839 h 794831"/>
                  <a:gd name="connsiteX9" fmla="*/ 78978 w 185755"/>
                  <a:gd name="connsiteY9" fmla="*/ 394256 h 794831"/>
                  <a:gd name="connsiteX10" fmla="*/ 114991 w 185755"/>
                  <a:gd name="connsiteY10" fmla="*/ 248938 h 794831"/>
                  <a:gd name="connsiteX11" fmla="*/ 149110 w 185755"/>
                  <a:gd name="connsiteY11" fmla="*/ 122573 h 794831"/>
                  <a:gd name="connsiteX12" fmla="*/ 185755 w 185755"/>
                  <a:gd name="connsiteY12" fmla="*/ 0 h 79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755" h="794831">
                    <a:moveTo>
                      <a:pt x="185124" y="0"/>
                    </a:moveTo>
                    <a:cubicBezTo>
                      <a:pt x="185124" y="0"/>
                      <a:pt x="178174" y="50546"/>
                      <a:pt x="163641" y="125732"/>
                    </a:cubicBezTo>
                    <a:cubicBezTo>
                      <a:pt x="156060" y="163010"/>
                      <a:pt x="148478" y="207237"/>
                      <a:pt x="138369" y="253992"/>
                    </a:cubicBezTo>
                    <a:cubicBezTo>
                      <a:pt x="128260" y="300747"/>
                      <a:pt x="116887" y="350661"/>
                      <a:pt x="106146" y="400575"/>
                    </a:cubicBezTo>
                    <a:cubicBezTo>
                      <a:pt x="94141" y="449857"/>
                      <a:pt x="81505" y="499771"/>
                      <a:pt x="70132" y="545894"/>
                    </a:cubicBezTo>
                    <a:cubicBezTo>
                      <a:pt x="58759" y="592648"/>
                      <a:pt x="46123" y="634980"/>
                      <a:pt x="36646" y="672258"/>
                    </a:cubicBezTo>
                    <a:cubicBezTo>
                      <a:pt x="15796" y="746181"/>
                      <a:pt x="0" y="794831"/>
                      <a:pt x="0" y="794831"/>
                    </a:cubicBezTo>
                    <a:cubicBezTo>
                      <a:pt x="0" y="794831"/>
                      <a:pt x="6950" y="744285"/>
                      <a:pt x="21482" y="669099"/>
                    </a:cubicBezTo>
                    <a:cubicBezTo>
                      <a:pt x="29064" y="631821"/>
                      <a:pt x="36646" y="587594"/>
                      <a:pt x="46755" y="540839"/>
                    </a:cubicBezTo>
                    <a:cubicBezTo>
                      <a:pt x="56864" y="494084"/>
                      <a:pt x="68237" y="444170"/>
                      <a:pt x="78978" y="394256"/>
                    </a:cubicBezTo>
                    <a:cubicBezTo>
                      <a:pt x="90982" y="344974"/>
                      <a:pt x="103619" y="295061"/>
                      <a:pt x="114991" y="248938"/>
                    </a:cubicBezTo>
                    <a:cubicBezTo>
                      <a:pt x="126364" y="202183"/>
                      <a:pt x="139000" y="159851"/>
                      <a:pt x="149110" y="122573"/>
                    </a:cubicBezTo>
                    <a:cubicBezTo>
                      <a:pt x="169960" y="48650"/>
                      <a:pt x="185755" y="0"/>
                      <a:pt x="185755" y="0"/>
                    </a:cubicBezTo>
                    <a:close/>
                  </a:path>
                </a:pathLst>
              </a:custGeom>
              <a:grpFill/>
              <a:ln w="63120" cap="flat">
                <a:noFill/>
                <a:prstDash val="solid"/>
                <a:miter/>
              </a:ln>
            </p:spPr>
            <p:txBody>
              <a:bodyPr rtlCol="0" anchor="ctr"/>
              <a:lstStyle/>
              <a:p>
                <a:endParaRPr lang="en-GB"/>
              </a:p>
            </p:txBody>
          </p:sp>
          <p:sp>
            <p:nvSpPr>
              <p:cNvPr id="1639" name="Freeform: Shape 1638">
                <a:extLst>
                  <a:ext uri="{FF2B5EF4-FFF2-40B4-BE49-F238E27FC236}">
                    <a16:creationId xmlns:a16="http://schemas.microsoft.com/office/drawing/2014/main" id="{1937765A-A04E-4506-8813-ABBA5155C173}"/>
                  </a:ext>
                </a:extLst>
              </p:cNvPr>
              <p:cNvSpPr/>
              <p:nvPr/>
            </p:nvSpPr>
            <p:spPr>
              <a:xfrm>
                <a:off x="8785441" y="-425973"/>
                <a:ext cx="283055" cy="1216887"/>
              </a:xfrm>
              <a:custGeom>
                <a:avLst/>
                <a:gdLst>
                  <a:gd name="connsiteX0" fmla="*/ 283056 w 283055"/>
                  <a:gd name="connsiteY0" fmla="*/ 0 h 1216887"/>
                  <a:gd name="connsiteX1" fmla="*/ 246410 w 283055"/>
                  <a:gd name="connsiteY1" fmla="*/ 192074 h 1216887"/>
                  <a:gd name="connsiteX2" fmla="*/ 205342 w 283055"/>
                  <a:gd name="connsiteY2" fmla="*/ 387938 h 1216887"/>
                  <a:gd name="connsiteX3" fmla="*/ 154796 w 283055"/>
                  <a:gd name="connsiteY3" fmla="*/ 611603 h 1216887"/>
                  <a:gd name="connsiteX4" fmla="*/ 101091 w 283055"/>
                  <a:gd name="connsiteY4" fmla="*/ 834636 h 1216887"/>
                  <a:gd name="connsiteX5" fmla="*/ 51809 w 283055"/>
                  <a:gd name="connsiteY5" fmla="*/ 1028605 h 1216887"/>
                  <a:gd name="connsiteX6" fmla="*/ 0 w 283055"/>
                  <a:gd name="connsiteY6" fmla="*/ 1216888 h 1216887"/>
                  <a:gd name="connsiteX7" fmla="*/ 36645 w 283055"/>
                  <a:gd name="connsiteY7" fmla="*/ 1024814 h 1216887"/>
                  <a:gd name="connsiteX8" fmla="*/ 77714 w 283055"/>
                  <a:gd name="connsiteY8" fmla="*/ 828949 h 1216887"/>
                  <a:gd name="connsiteX9" fmla="*/ 128260 w 283055"/>
                  <a:gd name="connsiteY9" fmla="*/ 605285 h 1216887"/>
                  <a:gd name="connsiteX10" fmla="*/ 181964 w 283055"/>
                  <a:gd name="connsiteY10" fmla="*/ 382252 h 1216887"/>
                  <a:gd name="connsiteX11" fmla="*/ 231246 w 283055"/>
                  <a:gd name="connsiteY11" fmla="*/ 188283 h 1216887"/>
                  <a:gd name="connsiteX12" fmla="*/ 283056 w 283055"/>
                  <a:gd name="connsiteY12" fmla="*/ 0 h 12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055" h="1216887">
                    <a:moveTo>
                      <a:pt x="283056" y="0"/>
                    </a:moveTo>
                    <a:cubicBezTo>
                      <a:pt x="283056" y="0"/>
                      <a:pt x="269787" y="77082"/>
                      <a:pt x="246410" y="192074"/>
                    </a:cubicBezTo>
                    <a:cubicBezTo>
                      <a:pt x="234406" y="249569"/>
                      <a:pt x="220505" y="316542"/>
                      <a:pt x="205342" y="387938"/>
                    </a:cubicBezTo>
                    <a:cubicBezTo>
                      <a:pt x="189546" y="459334"/>
                      <a:pt x="172487" y="535784"/>
                      <a:pt x="154796" y="611603"/>
                    </a:cubicBezTo>
                    <a:cubicBezTo>
                      <a:pt x="136473" y="687422"/>
                      <a:pt x="118150" y="763240"/>
                      <a:pt x="101091" y="834636"/>
                    </a:cubicBezTo>
                    <a:cubicBezTo>
                      <a:pt x="82768" y="905400"/>
                      <a:pt x="66341" y="971741"/>
                      <a:pt x="51809" y="1028605"/>
                    </a:cubicBezTo>
                    <a:cubicBezTo>
                      <a:pt x="22114" y="1141701"/>
                      <a:pt x="0" y="1216888"/>
                      <a:pt x="0" y="1216888"/>
                    </a:cubicBezTo>
                    <a:cubicBezTo>
                      <a:pt x="0" y="1216888"/>
                      <a:pt x="13268" y="1139806"/>
                      <a:pt x="36645" y="1024814"/>
                    </a:cubicBezTo>
                    <a:cubicBezTo>
                      <a:pt x="48650" y="967318"/>
                      <a:pt x="62550" y="900345"/>
                      <a:pt x="77714" y="828949"/>
                    </a:cubicBezTo>
                    <a:cubicBezTo>
                      <a:pt x="93509" y="757554"/>
                      <a:pt x="111200" y="681103"/>
                      <a:pt x="128260" y="605285"/>
                    </a:cubicBezTo>
                    <a:cubicBezTo>
                      <a:pt x="146583" y="529466"/>
                      <a:pt x="164905" y="453648"/>
                      <a:pt x="181964" y="382252"/>
                    </a:cubicBezTo>
                    <a:cubicBezTo>
                      <a:pt x="200287" y="311488"/>
                      <a:pt x="216715" y="245147"/>
                      <a:pt x="231246" y="188283"/>
                    </a:cubicBezTo>
                    <a:cubicBezTo>
                      <a:pt x="260942" y="75187"/>
                      <a:pt x="283056" y="0"/>
                      <a:pt x="283056" y="0"/>
                    </a:cubicBezTo>
                    <a:close/>
                  </a:path>
                </a:pathLst>
              </a:custGeom>
              <a:grpFill/>
              <a:ln w="63120" cap="flat">
                <a:noFill/>
                <a:prstDash val="solid"/>
                <a:miter/>
              </a:ln>
            </p:spPr>
            <p:txBody>
              <a:bodyPr rtlCol="0" anchor="ctr"/>
              <a:lstStyle/>
              <a:p>
                <a:endParaRPr lang="en-GB"/>
              </a:p>
            </p:txBody>
          </p:sp>
          <p:sp>
            <p:nvSpPr>
              <p:cNvPr id="1640" name="Freeform: Shape 1639">
                <a:extLst>
                  <a:ext uri="{FF2B5EF4-FFF2-40B4-BE49-F238E27FC236}">
                    <a16:creationId xmlns:a16="http://schemas.microsoft.com/office/drawing/2014/main" id="{AC3D0E67-2870-477E-ABCF-A55800633362}"/>
                  </a:ext>
                </a:extLst>
              </p:cNvPr>
              <p:cNvSpPr/>
              <p:nvPr/>
            </p:nvSpPr>
            <p:spPr>
              <a:xfrm>
                <a:off x="9195493" y="-290131"/>
                <a:ext cx="274842" cy="1177082"/>
              </a:xfrm>
              <a:custGeom>
                <a:avLst/>
                <a:gdLst>
                  <a:gd name="connsiteX0" fmla="*/ 274842 w 274842"/>
                  <a:gd name="connsiteY0" fmla="*/ 0 h 1177082"/>
                  <a:gd name="connsiteX1" fmla="*/ 239460 w 274842"/>
                  <a:gd name="connsiteY1" fmla="*/ 185755 h 1177082"/>
                  <a:gd name="connsiteX2" fmla="*/ 199656 w 274842"/>
                  <a:gd name="connsiteY2" fmla="*/ 375302 h 1177082"/>
                  <a:gd name="connsiteX3" fmla="*/ 151005 w 274842"/>
                  <a:gd name="connsiteY3" fmla="*/ 592016 h 1177082"/>
                  <a:gd name="connsiteX4" fmla="*/ 98564 w 274842"/>
                  <a:gd name="connsiteY4" fmla="*/ 807467 h 1177082"/>
                  <a:gd name="connsiteX5" fmla="*/ 50546 w 274842"/>
                  <a:gd name="connsiteY5" fmla="*/ 995118 h 1177082"/>
                  <a:gd name="connsiteX6" fmla="*/ 0 w 274842"/>
                  <a:gd name="connsiteY6" fmla="*/ 1177083 h 1177082"/>
                  <a:gd name="connsiteX7" fmla="*/ 35382 w 274842"/>
                  <a:gd name="connsiteY7" fmla="*/ 991327 h 1177082"/>
                  <a:gd name="connsiteX8" fmla="*/ 75187 w 274842"/>
                  <a:gd name="connsiteY8" fmla="*/ 801781 h 1177082"/>
                  <a:gd name="connsiteX9" fmla="*/ 123837 w 274842"/>
                  <a:gd name="connsiteY9" fmla="*/ 585066 h 1177082"/>
                  <a:gd name="connsiteX10" fmla="*/ 176278 w 274842"/>
                  <a:gd name="connsiteY10" fmla="*/ 369615 h 1177082"/>
                  <a:gd name="connsiteX11" fmla="*/ 224297 w 274842"/>
                  <a:gd name="connsiteY11" fmla="*/ 181964 h 1177082"/>
                  <a:gd name="connsiteX12" fmla="*/ 274842 w 274842"/>
                  <a:gd name="connsiteY12" fmla="*/ 0 h 11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42" h="1177082">
                    <a:moveTo>
                      <a:pt x="274842" y="0"/>
                    </a:moveTo>
                    <a:cubicBezTo>
                      <a:pt x="274842" y="0"/>
                      <a:pt x="262206" y="74555"/>
                      <a:pt x="239460" y="185755"/>
                    </a:cubicBezTo>
                    <a:cubicBezTo>
                      <a:pt x="228087" y="241356"/>
                      <a:pt x="214187" y="305801"/>
                      <a:pt x="199656" y="375302"/>
                    </a:cubicBezTo>
                    <a:cubicBezTo>
                      <a:pt x="183860" y="444170"/>
                      <a:pt x="167433" y="518093"/>
                      <a:pt x="151005" y="592016"/>
                    </a:cubicBezTo>
                    <a:cubicBezTo>
                      <a:pt x="133314" y="665308"/>
                      <a:pt x="115623" y="738599"/>
                      <a:pt x="98564" y="807467"/>
                    </a:cubicBezTo>
                    <a:cubicBezTo>
                      <a:pt x="80873" y="876336"/>
                      <a:pt x="64446" y="940150"/>
                      <a:pt x="50546" y="995118"/>
                    </a:cubicBezTo>
                    <a:cubicBezTo>
                      <a:pt x="21482" y="1104424"/>
                      <a:pt x="0" y="1177083"/>
                      <a:pt x="0" y="1177083"/>
                    </a:cubicBezTo>
                    <a:cubicBezTo>
                      <a:pt x="0" y="1177083"/>
                      <a:pt x="12636" y="1102528"/>
                      <a:pt x="35382" y="991327"/>
                    </a:cubicBezTo>
                    <a:cubicBezTo>
                      <a:pt x="46755" y="935727"/>
                      <a:pt x="60655" y="871281"/>
                      <a:pt x="75187" y="801781"/>
                    </a:cubicBezTo>
                    <a:cubicBezTo>
                      <a:pt x="90982" y="732913"/>
                      <a:pt x="107409" y="658989"/>
                      <a:pt x="123837" y="585066"/>
                    </a:cubicBezTo>
                    <a:cubicBezTo>
                      <a:pt x="141528" y="511775"/>
                      <a:pt x="159219" y="438484"/>
                      <a:pt x="176278" y="369615"/>
                    </a:cubicBezTo>
                    <a:cubicBezTo>
                      <a:pt x="193969" y="300747"/>
                      <a:pt x="210397" y="236933"/>
                      <a:pt x="224297" y="181964"/>
                    </a:cubicBezTo>
                    <a:cubicBezTo>
                      <a:pt x="253360" y="72659"/>
                      <a:pt x="274842" y="0"/>
                      <a:pt x="274842" y="0"/>
                    </a:cubicBezTo>
                    <a:close/>
                  </a:path>
                </a:pathLst>
              </a:custGeom>
              <a:grpFill/>
              <a:ln w="63120" cap="flat">
                <a:noFill/>
                <a:prstDash val="solid"/>
                <a:miter/>
              </a:ln>
            </p:spPr>
            <p:txBody>
              <a:bodyPr rtlCol="0" anchor="ctr"/>
              <a:lstStyle/>
              <a:p>
                <a:endParaRPr lang="en-GB"/>
              </a:p>
            </p:txBody>
          </p:sp>
          <p:sp>
            <p:nvSpPr>
              <p:cNvPr id="1641" name="Freeform: Shape 1640">
                <a:extLst>
                  <a:ext uri="{FF2B5EF4-FFF2-40B4-BE49-F238E27FC236}">
                    <a16:creationId xmlns:a16="http://schemas.microsoft.com/office/drawing/2014/main" id="{7F5E68AE-30A6-4EC9-AF28-FF93865E97FE}"/>
                  </a:ext>
                </a:extLst>
              </p:cNvPr>
              <p:cNvSpPr/>
              <p:nvPr/>
            </p:nvSpPr>
            <p:spPr>
              <a:xfrm>
                <a:off x="9673149" y="70006"/>
                <a:ext cx="147214" cy="630557"/>
              </a:xfrm>
              <a:custGeom>
                <a:avLst/>
                <a:gdLst>
                  <a:gd name="connsiteX0" fmla="*/ 147214 w 147214"/>
                  <a:gd name="connsiteY0" fmla="*/ 0 h 630557"/>
                  <a:gd name="connsiteX1" fmla="*/ 132051 w 147214"/>
                  <a:gd name="connsiteY1" fmla="*/ 100460 h 630557"/>
                  <a:gd name="connsiteX2" fmla="*/ 112464 w 147214"/>
                  <a:gd name="connsiteY2" fmla="*/ 202183 h 630557"/>
                  <a:gd name="connsiteX3" fmla="*/ 87192 w 147214"/>
                  <a:gd name="connsiteY3" fmla="*/ 318438 h 630557"/>
                  <a:gd name="connsiteX4" fmla="*/ 58128 w 147214"/>
                  <a:gd name="connsiteY4" fmla="*/ 434061 h 630557"/>
                  <a:gd name="connsiteX5" fmla="*/ 30328 w 147214"/>
                  <a:gd name="connsiteY5" fmla="*/ 533889 h 630557"/>
                  <a:gd name="connsiteX6" fmla="*/ 0 w 147214"/>
                  <a:gd name="connsiteY6" fmla="*/ 630558 h 630557"/>
                  <a:gd name="connsiteX7" fmla="*/ 15164 w 147214"/>
                  <a:gd name="connsiteY7" fmla="*/ 530098 h 630557"/>
                  <a:gd name="connsiteX8" fmla="*/ 34750 w 147214"/>
                  <a:gd name="connsiteY8" fmla="*/ 428375 h 630557"/>
                  <a:gd name="connsiteX9" fmla="*/ 60023 w 147214"/>
                  <a:gd name="connsiteY9" fmla="*/ 312120 h 630557"/>
                  <a:gd name="connsiteX10" fmla="*/ 89087 w 147214"/>
                  <a:gd name="connsiteY10" fmla="*/ 196496 h 630557"/>
                  <a:gd name="connsiteX11" fmla="*/ 116887 w 147214"/>
                  <a:gd name="connsiteY11" fmla="*/ 96669 h 630557"/>
                  <a:gd name="connsiteX12" fmla="*/ 147214 w 147214"/>
                  <a:gd name="connsiteY12" fmla="*/ 0 h 63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214" h="630557">
                    <a:moveTo>
                      <a:pt x="147214" y="0"/>
                    </a:moveTo>
                    <a:cubicBezTo>
                      <a:pt x="147214" y="0"/>
                      <a:pt x="142160" y="40437"/>
                      <a:pt x="132051" y="100460"/>
                    </a:cubicBezTo>
                    <a:cubicBezTo>
                      <a:pt x="126364" y="130155"/>
                      <a:pt x="120678" y="165537"/>
                      <a:pt x="112464" y="202183"/>
                    </a:cubicBezTo>
                    <a:cubicBezTo>
                      <a:pt x="104251" y="239460"/>
                      <a:pt x="96037" y="278633"/>
                      <a:pt x="87192" y="318438"/>
                    </a:cubicBezTo>
                    <a:cubicBezTo>
                      <a:pt x="77714" y="357611"/>
                      <a:pt x="67605" y="396784"/>
                      <a:pt x="58128" y="434061"/>
                    </a:cubicBezTo>
                    <a:cubicBezTo>
                      <a:pt x="49282" y="470707"/>
                      <a:pt x="38541" y="504825"/>
                      <a:pt x="30328" y="533889"/>
                    </a:cubicBezTo>
                    <a:cubicBezTo>
                      <a:pt x="13268" y="592016"/>
                      <a:pt x="0" y="630558"/>
                      <a:pt x="0" y="630558"/>
                    </a:cubicBezTo>
                    <a:cubicBezTo>
                      <a:pt x="0" y="630558"/>
                      <a:pt x="5055" y="590121"/>
                      <a:pt x="15164" y="530098"/>
                    </a:cubicBezTo>
                    <a:cubicBezTo>
                      <a:pt x="20850" y="500402"/>
                      <a:pt x="26537" y="465020"/>
                      <a:pt x="34750" y="428375"/>
                    </a:cubicBezTo>
                    <a:cubicBezTo>
                      <a:pt x="42964" y="391097"/>
                      <a:pt x="51178" y="351924"/>
                      <a:pt x="60023" y="312120"/>
                    </a:cubicBezTo>
                    <a:cubicBezTo>
                      <a:pt x="70132" y="272947"/>
                      <a:pt x="79610" y="233774"/>
                      <a:pt x="89087" y="196496"/>
                    </a:cubicBezTo>
                    <a:cubicBezTo>
                      <a:pt x="97932" y="159851"/>
                      <a:pt x="108673" y="125732"/>
                      <a:pt x="116887" y="96669"/>
                    </a:cubicBezTo>
                    <a:cubicBezTo>
                      <a:pt x="133946" y="38541"/>
                      <a:pt x="147214" y="0"/>
                      <a:pt x="147214" y="0"/>
                    </a:cubicBezTo>
                    <a:close/>
                  </a:path>
                </a:pathLst>
              </a:custGeom>
              <a:grpFill/>
              <a:ln w="63120" cap="flat">
                <a:noFill/>
                <a:prstDash val="solid"/>
                <a:miter/>
              </a:ln>
            </p:spPr>
            <p:txBody>
              <a:bodyPr rtlCol="0" anchor="ctr"/>
              <a:lstStyle/>
              <a:p>
                <a:endParaRPr lang="en-GB"/>
              </a:p>
            </p:txBody>
          </p:sp>
          <p:sp>
            <p:nvSpPr>
              <p:cNvPr id="1642" name="Freeform: Shape 1641">
                <a:extLst>
                  <a:ext uri="{FF2B5EF4-FFF2-40B4-BE49-F238E27FC236}">
                    <a16:creationId xmlns:a16="http://schemas.microsoft.com/office/drawing/2014/main" id="{036B2129-EAAD-43A4-99C1-C4CF6A7B4E50}"/>
                  </a:ext>
                </a:extLst>
              </p:cNvPr>
              <p:cNvSpPr/>
              <p:nvPr/>
            </p:nvSpPr>
            <p:spPr>
              <a:xfrm>
                <a:off x="10326453" y="204584"/>
                <a:ext cx="159850" cy="685526"/>
              </a:xfrm>
              <a:custGeom>
                <a:avLst/>
                <a:gdLst>
                  <a:gd name="connsiteX0" fmla="*/ 159851 w 159850"/>
                  <a:gd name="connsiteY0" fmla="*/ 0 h 685526"/>
                  <a:gd name="connsiteX1" fmla="*/ 142792 w 159850"/>
                  <a:gd name="connsiteY1" fmla="*/ 108673 h 685526"/>
                  <a:gd name="connsiteX2" fmla="*/ 121310 w 159850"/>
                  <a:gd name="connsiteY2" fmla="*/ 219242 h 685526"/>
                  <a:gd name="connsiteX3" fmla="*/ 93509 w 159850"/>
                  <a:gd name="connsiteY3" fmla="*/ 345606 h 685526"/>
                  <a:gd name="connsiteX4" fmla="*/ 62550 w 159850"/>
                  <a:gd name="connsiteY4" fmla="*/ 471339 h 685526"/>
                  <a:gd name="connsiteX5" fmla="*/ 32854 w 159850"/>
                  <a:gd name="connsiteY5" fmla="*/ 580012 h 685526"/>
                  <a:gd name="connsiteX6" fmla="*/ 0 w 159850"/>
                  <a:gd name="connsiteY6" fmla="*/ 685526 h 685526"/>
                  <a:gd name="connsiteX7" fmla="*/ 17059 w 159850"/>
                  <a:gd name="connsiteY7" fmla="*/ 576853 h 685526"/>
                  <a:gd name="connsiteX8" fmla="*/ 38541 w 159850"/>
                  <a:gd name="connsiteY8" fmla="*/ 466284 h 685526"/>
                  <a:gd name="connsiteX9" fmla="*/ 66341 w 159850"/>
                  <a:gd name="connsiteY9" fmla="*/ 339920 h 685526"/>
                  <a:gd name="connsiteX10" fmla="*/ 97301 w 159850"/>
                  <a:gd name="connsiteY10" fmla="*/ 214819 h 685526"/>
                  <a:gd name="connsiteX11" fmla="*/ 126996 w 159850"/>
                  <a:gd name="connsiteY11" fmla="*/ 106146 h 685526"/>
                  <a:gd name="connsiteX12" fmla="*/ 159851 w 159850"/>
                  <a:gd name="connsiteY12" fmla="*/ 632 h 68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850" h="685526">
                    <a:moveTo>
                      <a:pt x="159851" y="0"/>
                    </a:moveTo>
                    <a:cubicBezTo>
                      <a:pt x="159851" y="0"/>
                      <a:pt x="154164" y="43596"/>
                      <a:pt x="142792" y="108673"/>
                    </a:cubicBezTo>
                    <a:cubicBezTo>
                      <a:pt x="136473" y="140896"/>
                      <a:pt x="130155" y="179437"/>
                      <a:pt x="121310" y="219242"/>
                    </a:cubicBezTo>
                    <a:cubicBezTo>
                      <a:pt x="112464" y="259679"/>
                      <a:pt x="102987" y="302642"/>
                      <a:pt x="93509" y="345606"/>
                    </a:cubicBezTo>
                    <a:cubicBezTo>
                      <a:pt x="82768" y="388570"/>
                      <a:pt x="72028" y="430902"/>
                      <a:pt x="62550" y="471339"/>
                    </a:cubicBezTo>
                    <a:cubicBezTo>
                      <a:pt x="52441" y="511143"/>
                      <a:pt x="41700" y="548421"/>
                      <a:pt x="32854" y="580012"/>
                    </a:cubicBezTo>
                    <a:cubicBezTo>
                      <a:pt x="14532" y="643194"/>
                      <a:pt x="0" y="685526"/>
                      <a:pt x="0" y="685526"/>
                    </a:cubicBezTo>
                    <a:cubicBezTo>
                      <a:pt x="0" y="685526"/>
                      <a:pt x="5686" y="641930"/>
                      <a:pt x="17059" y="576853"/>
                    </a:cubicBezTo>
                    <a:cubicBezTo>
                      <a:pt x="23377" y="544630"/>
                      <a:pt x="29696" y="506089"/>
                      <a:pt x="38541" y="466284"/>
                    </a:cubicBezTo>
                    <a:cubicBezTo>
                      <a:pt x="47387" y="425847"/>
                      <a:pt x="56864" y="382884"/>
                      <a:pt x="66341" y="339920"/>
                    </a:cubicBezTo>
                    <a:cubicBezTo>
                      <a:pt x="77082" y="296956"/>
                      <a:pt x="87823" y="254624"/>
                      <a:pt x="97301" y="214819"/>
                    </a:cubicBezTo>
                    <a:cubicBezTo>
                      <a:pt x="107409" y="175015"/>
                      <a:pt x="118150" y="137737"/>
                      <a:pt x="126996" y="106146"/>
                    </a:cubicBezTo>
                    <a:cubicBezTo>
                      <a:pt x="145319" y="42964"/>
                      <a:pt x="159851" y="632"/>
                      <a:pt x="159851" y="632"/>
                    </a:cubicBezTo>
                    <a:close/>
                  </a:path>
                </a:pathLst>
              </a:custGeom>
              <a:grpFill/>
              <a:ln w="63120" cap="flat">
                <a:noFill/>
                <a:prstDash val="solid"/>
                <a:miter/>
              </a:ln>
            </p:spPr>
            <p:txBody>
              <a:bodyPr rtlCol="0" anchor="ctr"/>
              <a:lstStyle/>
              <a:p>
                <a:endParaRPr lang="en-GB"/>
              </a:p>
            </p:txBody>
          </p:sp>
          <p:sp>
            <p:nvSpPr>
              <p:cNvPr id="1643" name="Freeform: Shape 1642">
                <a:extLst>
                  <a:ext uri="{FF2B5EF4-FFF2-40B4-BE49-F238E27FC236}">
                    <a16:creationId xmlns:a16="http://schemas.microsoft.com/office/drawing/2014/main" id="{520A357F-6A80-4746-82C2-5B5D0CDE7338}"/>
                  </a:ext>
                </a:extLst>
              </p:cNvPr>
              <p:cNvSpPr/>
              <p:nvPr/>
            </p:nvSpPr>
            <p:spPr>
              <a:xfrm>
                <a:off x="10593713" y="58001"/>
                <a:ext cx="279896" cy="1112005"/>
              </a:xfrm>
              <a:custGeom>
                <a:avLst/>
                <a:gdLst>
                  <a:gd name="connsiteX0" fmla="*/ 279265 w 279896"/>
                  <a:gd name="connsiteY0" fmla="*/ 0 h 1112005"/>
                  <a:gd name="connsiteX1" fmla="*/ 243252 w 279896"/>
                  <a:gd name="connsiteY1" fmla="*/ 175646 h 1112005"/>
                  <a:gd name="connsiteX2" fmla="*/ 202815 w 279896"/>
                  <a:gd name="connsiteY2" fmla="*/ 355084 h 1112005"/>
                  <a:gd name="connsiteX3" fmla="*/ 152901 w 279896"/>
                  <a:gd name="connsiteY3" fmla="*/ 559794 h 1112005"/>
                  <a:gd name="connsiteX4" fmla="*/ 99828 w 279896"/>
                  <a:gd name="connsiteY4" fmla="*/ 763240 h 1112005"/>
                  <a:gd name="connsiteX5" fmla="*/ 51178 w 279896"/>
                  <a:gd name="connsiteY5" fmla="*/ 940150 h 1112005"/>
                  <a:gd name="connsiteX6" fmla="*/ 0 w 279896"/>
                  <a:gd name="connsiteY6" fmla="*/ 1112005 h 1112005"/>
                  <a:gd name="connsiteX7" fmla="*/ 36014 w 279896"/>
                  <a:gd name="connsiteY7" fmla="*/ 936359 h 1112005"/>
                  <a:gd name="connsiteX8" fmla="*/ 76450 w 279896"/>
                  <a:gd name="connsiteY8" fmla="*/ 756922 h 1112005"/>
                  <a:gd name="connsiteX9" fmla="*/ 126364 w 279896"/>
                  <a:gd name="connsiteY9" fmla="*/ 552212 h 1112005"/>
                  <a:gd name="connsiteX10" fmla="*/ 179437 w 279896"/>
                  <a:gd name="connsiteY10" fmla="*/ 348765 h 1112005"/>
                  <a:gd name="connsiteX11" fmla="*/ 228719 w 279896"/>
                  <a:gd name="connsiteY11" fmla="*/ 171855 h 1112005"/>
                  <a:gd name="connsiteX12" fmla="*/ 279897 w 279896"/>
                  <a:gd name="connsiteY12" fmla="*/ 0 h 11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96" h="1112005">
                    <a:moveTo>
                      <a:pt x="279265" y="0"/>
                    </a:moveTo>
                    <a:cubicBezTo>
                      <a:pt x="279265" y="0"/>
                      <a:pt x="265997" y="70764"/>
                      <a:pt x="243252" y="175646"/>
                    </a:cubicBezTo>
                    <a:cubicBezTo>
                      <a:pt x="231247" y="228087"/>
                      <a:pt x="217347" y="289374"/>
                      <a:pt x="202815" y="355084"/>
                    </a:cubicBezTo>
                    <a:cubicBezTo>
                      <a:pt x="187019" y="420161"/>
                      <a:pt x="169960" y="490293"/>
                      <a:pt x="152901" y="559794"/>
                    </a:cubicBezTo>
                    <a:cubicBezTo>
                      <a:pt x="134578" y="629294"/>
                      <a:pt x="116887" y="698794"/>
                      <a:pt x="99828" y="763240"/>
                    </a:cubicBezTo>
                    <a:cubicBezTo>
                      <a:pt x="82769" y="828318"/>
                      <a:pt x="65078" y="888341"/>
                      <a:pt x="51178" y="940150"/>
                    </a:cubicBezTo>
                    <a:cubicBezTo>
                      <a:pt x="21482" y="1043769"/>
                      <a:pt x="0" y="1112005"/>
                      <a:pt x="0" y="1112005"/>
                    </a:cubicBezTo>
                    <a:cubicBezTo>
                      <a:pt x="0" y="1112005"/>
                      <a:pt x="13268" y="1041241"/>
                      <a:pt x="36014" y="936359"/>
                    </a:cubicBezTo>
                    <a:cubicBezTo>
                      <a:pt x="48019" y="883918"/>
                      <a:pt x="60655" y="822631"/>
                      <a:pt x="76450" y="756922"/>
                    </a:cubicBezTo>
                    <a:cubicBezTo>
                      <a:pt x="92246" y="691844"/>
                      <a:pt x="109305" y="621712"/>
                      <a:pt x="126364" y="552212"/>
                    </a:cubicBezTo>
                    <a:cubicBezTo>
                      <a:pt x="144687" y="482711"/>
                      <a:pt x="162378" y="413211"/>
                      <a:pt x="179437" y="348765"/>
                    </a:cubicBezTo>
                    <a:cubicBezTo>
                      <a:pt x="197128" y="283688"/>
                      <a:pt x="214187" y="223665"/>
                      <a:pt x="228719" y="171855"/>
                    </a:cubicBezTo>
                    <a:cubicBezTo>
                      <a:pt x="258415" y="68237"/>
                      <a:pt x="279897" y="0"/>
                      <a:pt x="279897" y="0"/>
                    </a:cubicBezTo>
                    <a:close/>
                  </a:path>
                </a:pathLst>
              </a:custGeom>
              <a:grpFill/>
              <a:ln w="63120" cap="flat">
                <a:noFill/>
                <a:prstDash val="solid"/>
                <a:miter/>
              </a:ln>
            </p:spPr>
            <p:txBody>
              <a:bodyPr rtlCol="0" anchor="ctr"/>
              <a:lstStyle/>
              <a:p>
                <a:endParaRPr lang="en-GB"/>
              </a:p>
            </p:txBody>
          </p:sp>
          <p:sp>
            <p:nvSpPr>
              <p:cNvPr id="1644" name="Freeform: Shape 1643">
                <a:extLst>
                  <a:ext uri="{FF2B5EF4-FFF2-40B4-BE49-F238E27FC236}">
                    <a16:creationId xmlns:a16="http://schemas.microsoft.com/office/drawing/2014/main" id="{B0B0EF1D-D1B5-4EDC-AFB4-1726E964DFA0}"/>
                  </a:ext>
                </a:extLst>
              </p:cNvPr>
              <p:cNvSpPr/>
              <p:nvPr/>
            </p:nvSpPr>
            <p:spPr>
              <a:xfrm>
                <a:off x="10994288" y="129397"/>
                <a:ext cx="274842" cy="1177082"/>
              </a:xfrm>
              <a:custGeom>
                <a:avLst/>
                <a:gdLst>
                  <a:gd name="connsiteX0" fmla="*/ 274842 w 274842"/>
                  <a:gd name="connsiteY0" fmla="*/ 0 h 1177082"/>
                  <a:gd name="connsiteX1" fmla="*/ 239460 w 274842"/>
                  <a:gd name="connsiteY1" fmla="*/ 185755 h 1177082"/>
                  <a:gd name="connsiteX2" fmla="*/ 199655 w 274842"/>
                  <a:gd name="connsiteY2" fmla="*/ 375302 h 1177082"/>
                  <a:gd name="connsiteX3" fmla="*/ 151005 w 274842"/>
                  <a:gd name="connsiteY3" fmla="*/ 592016 h 1177082"/>
                  <a:gd name="connsiteX4" fmla="*/ 98564 w 274842"/>
                  <a:gd name="connsiteY4" fmla="*/ 807467 h 1177082"/>
                  <a:gd name="connsiteX5" fmla="*/ 50545 w 274842"/>
                  <a:gd name="connsiteY5" fmla="*/ 995118 h 1177082"/>
                  <a:gd name="connsiteX6" fmla="*/ 0 w 274842"/>
                  <a:gd name="connsiteY6" fmla="*/ 1177083 h 1177082"/>
                  <a:gd name="connsiteX7" fmla="*/ 35382 w 274842"/>
                  <a:gd name="connsiteY7" fmla="*/ 991327 h 1177082"/>
                  <a:gd name="connsiteX8" fmla="*/ 75187 w 274842"/>
                  <a:gd name="connsiteY8" fmla="*/ 801781 h 1177082"/>
                  <a:gd name="connsiteX9" fmla="*/ 123837 w 274842"/>
                  <a:gd name="connsiteY9" fmla="*/ 585066 h 1177082"/>
                  <a:gd name="connsiteX10" fmla="*/ 176278 w 274842"/>
                  <a:gd name="connsiteY10" fmla="*/ 369615 h 1177082"/>
                  <a:gd name="connsiteX11" fmla="*/ 224296 w 274842"/>
                  <a:gd name="connsiteY11" fmla="*/ 181964 h 1177082"/>
                  <a:gd name="connsiteX12" fmla="*/ 274842 w 274842"/>
                  <a:gd name="connsiteY12" fmla="*/ 0 h 11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42" h="1177082">
                    <a:moveTo>
                      <a:pt x="274842" y="0"/>
                    </a:moveTo>
                    <a:cubicBezTo>
                      <a:pt x="274842" y="0"/>
                      <a:pt x="262206" y="74555"/>
                      <a:pt x="239460" y="185755"/>
                    </a:cubicBezTo>
                    <a:cubicBezTo>
                      <a:pt x="228087" y="241356"/>
                      <a:pt x="214187" y="305801"/>
                      <a:pt x="199655" y="375302"/>
                    </a:cubicBezTo>
                    <a:cubicBezTo>
                      <a:pt x="183860" y="444170"/>
                      <a:pt x="167433" y="518093"/>
                      <a:pt x="151005" y="592016"/>
                    </a:cubicBezTo>
                    <a:cubicBezTo>
                      <a:pt x="133314" y="665308"/>
                      <a:pt x="115623" y="738599"/>
                      <a:pt x="98564" y="807467"/>
                    </a:cubicBezTo>
                    <a:cubicBezTo>
                      <a:pt x="80873" y="876336"/>
                      <a:pt x="64446" y="940150"/>
                      <a:pt x="50545" y="995118"/>
                    </a:cubicBezTo>
                    <a:cubicBezTo>
                      <a:pt x="21482" y="1104423"/>
                      <a:pt x="0" y="1177083"/>
                      <a:pt x="0" y="1177083"/>
                    </a:cubicBezTo>
                    <a:cubicBezTo>
                      <a:pt x="0" y="1177083"/>
                      <a:pt x="12636" y="1102528"/>
                      <a:pt x="35382" y="991327"/>
                    </a:cubicBezTo>
                    <a:cubicBezTo>
                      <a:pt x="46755" y="935727"/>
                      <a:pt x="60655" y="871282"/>
                      <a:pt x="75187" y="801781"/>
                    </a:cubicBezTo>
                    <a:cubicBezTo>
                      <a:pt x="90982" y="732913"/>
                      <a:pt x="107409" y="658989"/>
                      <a:pt x="123837" y="585066"/>
                    </a:cubicBezTo>
                    <a:cubicBezTo>
                      <a:pt x="141528" y="511775"/>
                      <a:pt x="159219" y="438484"/>
                      <a:pt x="176278" y="369615"/>
                    </a:cubicBezTo>
                    <a:cubicBezTo>
                      <a:pt x="193969" y="300747"/>
                      <a:pt x="210397" y="236933"/>
                      <a:pt x="224296" y="181964"/>
                    </a:cubicBezTo>
                    <a:cubicBezTo>
                      <a:pt x="253360" y="72659"/>
                      <a:pt x="274842" y="0"/>
                      <a:pt x="274842" y="0"/>
                    </a:cubicBezTo>
                    <a:close/>
                  </a:path>
                </a:pathLst>
              </a:custGeom>
              <a:grpFill/>
              <a:ln w="63120" cap="flat">
                <a:noFill/>
                <a:prstDash val="solid"/>
                <a:miter/>
              </a:ln>
            </p:spPr>
            <p:txBody>
              <a:bodyPr rtlCol="0" anchor="ctr"/>
              <a:lstStyle/>
              <a:p>
                <a:endParaRPr lang="en-GB"/>
              </a:p>
            </p:txBody>
          </p:sp>
          <p:sp>
            <p:nvSpPr>
              <p:cNvPr id="1645" name="Freeform: Shape 1644">
                <a:extLst>
                  <a:ext uri="{FF2B5EF4-FFF2-40B4-BE49-F238E27FC236}">
                    <a16:creationId xmlns:a16="http://schemas.microsoft.com/office/drawing/2014/main" id="{08271CA1-5BCC-4FC3-9068-AAF45F262F5F}"/>
                  </a:ext>
                </a:extLst>
              </p:cNvPr>
              <p:cNvSpPr/>
              <p:nvPr/>
            </p:nvSpPr>
            <p:spPr>
              <a:xfrm>
                <a:off x="11465626" y="471212"/>
                <a:ext cx="157323" cy="674153"/>
              </a:xfrm>
              <a:custGeom>
                <a:avLst/>
                <a:gdLst>
                  <a:gd name="connsiteX0" fmla="*/ 157323 w 157323"/>
                  <a:gd name="connsiteY0" fmla="*/ 0 h 674153"/>
                  <a:gd name="connsiteX1" fmla="*/ 140264 w 157323"/>
                  <a:gd name="connsiteY1" fmla="*/ 107410 h 674153"/>
                  <a:gd name="connsiteX2" fmla="*/ 119414 w 157323"/>
                  <a:gd name="connsiteY2" fmla="*/ 216083 h 674153"/>
                  <a:gd name="connsiteX3" fmla="*/ 92246 w 157323"/>
                  <a:gd name="connsiteY3" fmla="*/ 340552 h 674153"/>
                  <a:gd name="connsiteX4" fmla="*/ 61287 w 157323"/>
                  <a:gd name="connsiteY4" fmla="*/ 463757 h 674153"/>
                  <a:gd name="connsiteX5" fmla="*/ 32223 w 157323"/>
                  <a:gd name="connsiteY5" fmla="*/ 570534 h 674153"/>
                  <a:gd name="connsiteX6" fmla="*/ 0 w 157323"/>
                  <a:gd name="connsiteY6" fmla="*/ 674153 h 674153"/>
                  <a:gd name="connsiteX7" fmla="*/ 17059 w 157323"/>
                  <a:gd name="connsiteY7" fmla="*/ 566744 h 674153"/>
                  <a:gd name="connsiteX8" fmla="*/ 37909 w 157323"/>
                  <a:gd name="connsiteY8" fmla="*/ 458070 h 674153"/>
                  <a:gd name="connsiteX9" fmla="*/ 65078 w 157323"/>
                  <a:gd name="connsiteY9" fmla="*/ 333602 h 674153"/>
                  <a:gd name="connsiteX10" fmla="*/ 96037 w 157323"/>
                  <a:gd name="connsiteY10" fmla="*/ 210396 h 674153"/>
                  <a:gd name="connsiteX11" fmla="*/ 125101 w 157323"/>
                  <a:gd name="connsiteY11" fmla="*/ 103619 h 674153"/>
                  <a:gd name="connsiteX12" fmla="*/ 157323 w 157323"/>
                  <a:gd name="connsiteY12" fmla="*/ 0 h 67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23" h="674153">
                    <a:moveTo>
                      <a:pt x="157323" y="0"/>
                    </a:moveTo>
                    <a:cubicBezTo>
                      <a:pt x="157323" y="0"/>
                      <a:pt x="151637" y="42964"/>
                      <a:pt x="140264" y="107410"/>
                    </a:cubicBezTo>
                    <a:cubicBezTo>
                      <a:pt x="133946" y="139001"/>
                      <a:pt x="127628" y="176910"/>
                      <a:pt x="119414" y="216083"/>
                    </a:cubicBezTo>
                    <a:cubicBezTo>
                      <a:pt x="110569" y="255888"/>
                      <a:pt x="101723" y="298220"/>
                      <a:pt x="92246" y="340552"/>
                    </a:cubicBezTo>
                    <a:cubicBezTo>
                      <a:pt x="81505" y="382252"/>
                      <a:pt x="71396" y="424584"/>
                      <a:pt x="61287" y="463757"/>
                    </a:cubicBezTo>
                    <a:cubicBezTo>
                      <a:pt x="51809" y="502930"/>
                      <a:pt x="40437" y="539575"/>
                      <a:pt x="32223" y="570534"/>
                    </a:cubicBezTo>
                    <a:cubicBezTo>
                      <a:pt x="14532" y="633085"/>
                      <a:pt x="0" y="674153"/>
                      <a:pt x="0" y="674153"/>
                    </a:cubicBezTo>
                    <a:cubicBezTo>
                      <a:pt x="0" y="674153"/>
                      <a:pt x="5686" y="631189"/>
                      <a:pt x="17059" y="566744"/>
                    </a:cubicBezTo>
                    <a:cubicBezTo>
                      <a:pt x="23378" y="535153"/>
                      <a:pt x="29064" y="497243"/>
                      <a:pt x="37909" y="458070"/>
                    </a:cubicBezTo>
                    <a:cubicBezTo>
                      <a:pt x="46755" y="418266"/>
                      <a:pt x="55600" y="375934"/>
                      <a:pt x="65078" y="333602"/>
                    </a:cubicBezTo>
                    <a:cubicBezTo>
                      <a:pt x="75818" y="291270"/>
                      <a:pt x="85928" y="249569"/>
                      <a:pt x="96037" y="210396"/>
                    </a:cubicBezTo>
                    <a:cubicBezTo>
                      <a:pt x="105514" y="171223"/>
                      <a:pt x="116887" y="134578"/>
                      <a:pt x="125101" y="103619"/>
                    </a:cubicBezTo>
                    <a:cubicBezTo>
                      <a:pt x="142792" y="41068"/>
                      <a:pt x="157323" y="0"/>
                      <a:pt x="157323" y="0"/>
                    </a:cubicBezTo>
                    <a:close/>
                  </a:path>
                </a:pathLst>
              </a:custGeom>
              <a:grpFill/>
              <a:ln w="63120" cap="flat">
                <a:noFill/>
                <a:prstDash val="solid"/>
                <a:miter/>
              </a:ln>
            </p:spPr>
            <p:txBody>
              <a:bodyPr rtlCol="0" anchor="ctr"/>
              <a:lstStyle/>
              <a:p>
                <a:endParaRPr lang="en-GB"/>
              </a:p>
            </p:txBody>
          </p:sp>
          <p:grpSp>
            <p:nvGrpSpPr>
              <p:cNvPr id="1646" name="Graphic 2">
                <a:extLst>
                  <a:ext uri="{FF2B5EF4-FFF2-40B4-BE49-F238E27FC236}">
                    <a16:creationId xmlns:a16="http://schemas.microsoft.com/office/drawing/2014/main" id="{A0E9F1F7-6A4A-42E2-8718-1974D7C11FFE}"/>
                  </a:ext>
                </a:extLst>
              </p:cNvPr>
              <p:cNvGrpSpPr/>
              <p:nvPr/>
            </p:nvGrpSpPr>
            <p:grpSpPr>
              <a:xfrm>
                <a:off x="12157470" y="459840"/>
                <a:ext cx="530729" cy="1165078"/>
                <a:chOff x="12157470" y="459840"/>
                <a:chExt cx="530729" cy="1165078"/>
              </a:xfrm>
              <a:grpFill/>
            </p:grpSpPr>
            <p:sp>
              <p:nvSpPr>
                <p:cNvPr id="1650" name="Freeform: Shape 1649">
                  <a:extLst>
                    <a:ext uri="{FF2B5EF4-FFF2-40B4-BE49-F238E27FC236}">
                      <a16:creationId xmlns:a16="http://schemas.microsoft.com/office/drawing/2014/main" id="{C60B25EC-06ED-4269-BAEC-CF46F0A11E37}"/>
                    </a:ext>
                  </a:extLst>
                </p:cNvPr>
                <p:cNvSpPr/>
                <p:nvPr/>
              </p:nvSpPr>
              <p:spPr>
                <a:xfrm>
                  <a:off x="12157470" y="605790"/>
                  <a:ext cx="165537" cy="711430"/>
                </a:xfrm>
                <a:custGeom>
                  <a:avLst/>
                  <a:gdLst>
                    <a:gd name="connsiteX0" fmla="*/ 165537 w 165537"/>
                    <a:gd name="connsiteY0" fmla="*/ 0 h 711430"/>
                    <a:gd name="connsiteX1" fmla="*/ 147214 w 165537"/>
                    <a:gd name="connsiteY1" fmla="*/ 113096 h 711430"/>
                    <a:gd name="connsiteX2" fmla="*/ 125101 w 165537"/>
                    <a:gd name="connsiteY2" fmla="*/ 228087 h 711430"/>
                    <a:gd name="connsiteX3" fmla="*/ 96669 w 165537"/>
                    <a:gd name="connsiteY3" fmla="*/ 358874 h 711430"/>
                    <a:gd name="connsiteX4" fmla="*/ 64446 w 165537"/>
                    <a:gd name="connsiteY4" fmla="*/ 489030 h 711430"/>
                    <a:gd name="connsiteX5" fmla="*/ 33487 w 165537"/>
                    <a:gd name="connsiteY5" fmla="*/ 602126 h 711430"/>
                    <a:gd name="connsiteX6" fmla="*/ 0 w 165537"/>
                    <a:gd name="connsiteY6" fmla="*/ 711431 h 711430"/>
                    <a:gd name="connsiteX7" fmla="*/ 18323 w 165537"/>
                    <a:gd name="connsiteY7" fmla="*/ 598335 h 711430"/>
                    <a:gd name="connsiteX8" fmla="*/ 40437 w 165537"/>
                    <a:gd name="connsiteY8" fmla="*/ 483343 h 711430"/>
                    <a:gd name="connsiteX9" fmla="*/ 68869 w 165537"/>
                    <a:gd name="connsiteY9" fmla="*/ 352556 h 711430"/>
                    <a:gd name="connsiteX10" fmla="*/ 101092 w 165537"/>
                    <a:gd name="connsiteY10" fmla="*/ 222401 h 711430"/>
                    <a:gd name="connsiteX11" fmla="*/ 132051 w 165537"/>
                    <a:gd name="connsiteY11" fmla="*/ 109305 h 711430"/>
                    <a:gd name="connsiteX12" fmla="*/ 165537 w 165537"/>
                    <a:gd name="connsiteY12" fmla="*/ 0 h 7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537" h="711430">
                      <a:moveTo>
                        <a:pt x="165537" y="0"/>
                      </a:moveTo>
                      <a:cubicBezTo>
                        <a:pt x="165537" y="0"/>
                        <a:pt x="159219" y="45491"/>
                        <a:pt x="147214" y="113096"/>
                      </a:cubicBezTo>
                      <a:cubicBezTo>
                        <a:pt x="140264" y="146583"/>
                        <a:pt x="133946" y="186387"/>
                        <a:pt x="125101" y="228087"/>
                      </a:cubicBezTo>
                      <a:cubicBezTo>
                        <a:pt x="116255" y="269788"/>
                        <a:pt x="106146" y="314647"/>
                        <a:pt x="96669" y="358874"/>
                      </a:cubicBezTo>
                      <a:cubicBezTo>
                        <a:pt x="85928" y="403102"/>
                        <a:pt x="74555" y="447329"/>
                        <a:pt x="64446" y="489030"/>
                      </a:cubicBezTo>
                      <a:cubicBezTo>
                        <a:pt x="54337" y="530730"/>
                        <a:pt x="42964" y="568639"/>
                        <a:pt x="33487" y="602126"/>
                      </a:cubicBezTo>
                      <a:cubicBezTo>
                        <a:pt x="14532" y="667835"/>
                        <a:pt x="0" y="711431"/>
                        <a:pt x="0" y="711431"/>
                      </a:cubicBezTo>
                      <a:cubicBezTo>
                        <a:pt x="0" y="711431"/>
                        <a:pt x="5687" y="665940"/>
                        <a:pt x="18323" y="598335"/>
                      </a:cubicBezTo>
                      <a:cubicBezTo>
                        <a:pt x="25273" y="564848"/>
                        <a:pt x="31591" y="525043"/>
                        <a:pt x="40437" y="483343"/>
                      </a:cubicBezTo>
                      <a:cubicBezTo>
                        <a:pt x="49282" y="441643"/>
                        <a:pt x="59391" y="396784"/>
                        <a:pt x="68869" y="352556"/>
                      </a:cubicBezTo>
                      <a:cubicBezTo>
                        <a:pt x="79610" y="308329"/>
                        <a:pt x="90982" y="264101"/>
                        <a:pt x="101092" y="222401"/>
                      </a:cubicBezTo>
                      <a:cubicBezTo>
                        <a:pt x="111201" y="180701"/>
                        <a:pt x="122573" y="142792"/>
                        <a:pt x="132051" y="109305"/>
                      </a:cubicBezTo>
                      <a:cubicBezTo>
                        <a:pt x="151005" y="43596"/>
                        <a:pt x="165537" y="0"/>
                        <a:pt x="165537" y="0"/>
                      </a:cubicBezTo>
                      <a:close/>
                    </a:path>
                  </a:pathLst>
                </a:custGeom>
                <a:grpFill/>
                <a:ln w="63120" cap="flat">
                  <a:noFill/>
                  <a:prstDash val="solid"/>
                  <a:miter/>
                </a:ln>
              </p:spPr>
              <p:txBody>
                <a:bodyPr rtlCol="0" anchor="ctr"/>
                <a:lstStyle/>
                <a:p>
                  <a:endParaRPr lang="en-GB"/>
                </a:p>
              </p:txBody>
            </p:sp>
            <p:sp>
              <p:nvSpPr>
                <p:cNvPr id="1651" name="Freeform: Shape 1650">
                  <a:extLst>
                    <a:ext uri="{FF2B5EF4-FFF2-40B4-BE49-F238E27FC236}">
                      <a16:creationId xmlns:a16="http://schemas.microsoft.com/office/drawing/2014/main" id="{CD05D885-7E4B-41A5-98D3-AE60BDC3EEB4}"/>
                    </a:ext>
                  </a:extLst>
                </p:cNvPr>
                <p:cNvSpPr/>
                <p:nvPr/>
              </p:nvSpPr>
              <p:spPr>
                <a:xfrm>
                  <a:off x="12417149" y="459840"/>
                  <a:ext cx="271051" cy="1165078"/>
                </a:xfrm>
                <a:custGeom>
                  <a:avLst/>
                  <a:gdLst>
                    <a:gd name="connsiteX0" fmla="*/ 271051 w 271051"/>
                    <a:gd name="connsiteY0" fmla="*/ 0 h 1165078"/>
                    <a:gd name="connsiteX1" fmla="*/ 236301 w 271051"/>
                    <a:gd name="connsiteY1" fmla="*/ 183860 h 1165078"/>
                    <a:gd name="connsiteX2" fmla="*/ 197128 w 271051"/>
                    <a:gd name="connsiteY2" fmla="*/ 371511 h 1165078"/>
                    <a:gd name="connsiteX3" fmla="*/ 149110 w 271051"/>
                    <a:gd name="connsiteY3" fmla="*/ 585698 h 1165078"/>
                    <a:gd name="connsiteX4" fmla="*/ 97301 w 271051"/>
                    <a:gd name="connsiteY4" fmla="*/ 799254 h 1165078"/>
                    <a:gd name="connsiteX5" fmla="*/ 49914 w 271051"/>
                    <a:gd name="connsiteY5" fmla="*/ 985009 h 1165078"/>
                    <a:gd name="connsiteX6" fmla="*/ 0 w 271051"/>
                    <a:gd name="connsiteY6" fmla="*/ 1165078 h 1165078"/>
                    <a:gd name="connsiteX7" fmla="*/ 34750 w 271051"/>
                    <a:gd name="connsiteY7" fmla="*/ 981218 h 1165078"/>
                    <a:gd name="connsiteX8" fmla="*/ 73923 w 271051"/>
                    <a:gd name="connsiteY8" fmla="*/ 793568 h 1165078"/>
                    <a:gd name="connsiteX9" fmla="*/ 121942 w 271051"/>
                    <a:gd name="connsiteY9" fmla="*/ 579380 h 1165078"/>
                    <a:gd name="connsiteX10" fmla="*/ 173751 w 271051"/>
                    <a:gd name="connsiteY10" fmla="*/ 365824 h 1165078"/>
                    <a:gd name="connsiteX11" fmla="*/ 221137 w 271051"/>
                    <a:gd name="connsiteY11" fmla="*/ 180069 h 1165078"/>
                    <a:gd name="connsiteX12" fmla="*/ 271051 w 271051"/>
                    <a:gd name="connsiteY12" fmla="*/ 0 h 116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051" h="1165078">
                      <a:moveTo>
                        <a:pt x="271051" y="0"/>
                      </a:moveTo>
                      <a:cubicBezTo>
                        <a:pt x="271051" y="0"/>
                        <a:pt x="258415" y="73923"/>
                        <a:pt x="236301" y="183860"/>
                      </a:cubicBezTo>
                      <a:cubicBezTo>
                        <a:pt x="224929" y="238828"/>
                        <a:pt x="211660" y="302642"/>
                        <a:pt x="197128" y="371511"/>
                      </a:cubicBezTo>
                      <a:cubicBezTo>
                        <a:pt x="181965" y="439748"/>
                        <a:pt x="165537" y="513039"/>
                        <a:pt x="149110" y="585698"/>
                      </a:cubicBezTo>
                      <a:cubicBezTo>
                        <a:pt x="131419" y="658358"/>
                        <a:pt x="113728" y="731017"/>
                        <a:pt x="97301" y="799254"/>
                      </a:cubicBezTo>
                      <a:cubicBezTo>
                        <a:pt x="79610" y="866859"/>
                        <a:pt x="63814" y="930673"/>
                        <a:pt x="49914" y="985009"/>
                      </a:cubicBezTo>
                      <a:cubicBezTo>
                        <a:pt x="21482" y="1093683"/>
                        <a:pt x="0" y="1165078"/>
                        <a:pt x="0" y="1165078"/>
                      </a:cubicBezTo>
                      <a:cubicBezTo>
                        <a:pt x="0" y="1165078"/>
                        <a:pt x="12637" y="1091155"/>
                        <a:pt x="34750" y="981218"/>
                      </a:cubicBezTo>
                      <a:cubicBezTo>
                        <a:pt x="46123" y="926250"/>
                        <a:pt x="59391" y="862436"/>
                        <a:pt x="73923" y="793568"/>
                      </a:cubicBezTo>
                      <a:cubicBezTo>
                        <a:pt x="89087" y="725331"/>
                        <a:pt x="105515" y="652039"/>
                        <a:pt x="121942" y="579380"/>
                      </a:cubicBezTo>
                      <a:cubicBezTo>
                        <a:pt x="139632" y="506721"/>
                        <a:pt x="157324" y="434061"/>
                        <a:pt x="173751" y="365824"/>
                      </a:cubicBezTo>
                      <a:cubicBezTo>
                        <a:pt x="191442" y="298220"/>
                        <a:pt x="207237" y="234406"/>
                        <a:pt x="221137" y="180069"/>
                      </a:cubicBezTo>
                      <a:cubicBezTo>
                        <a:pt x="249570" y="71396"/>
                        <a:pt x="271051" y="0"/>
                        <a:pt x="271051" y="0"/>
                      </a:cubicBezTo>
                      <a:close/>
                    </a:path>
                  </a:pathLst>
                </a:custGeom>
                <a:grpFill/>
                <a:ln w="63120" cap="flat">
                  <a:noFill/>
                  <a:prstDash val="solid"/>
                  <a:miter/>
                </a:ln>
              </p:spPr>
              <p:txBody>
                <a:bodyPr rtlCol="0" anchor="ctr"/>
                <a:lstStyle/>
                <a:p>
                  <a:endParaRPr lang="en-GB"/>
                </a:p>
              </p:txBody>
            </p:sp>
          </p:grpSp>
          <p:grpSp>
            <p:nvGrpSpPr>
              <p:cNvPr id="1647" name="Graphic 2">
                <a:extLst>
                  <a:ext uri="{FF2B5EF4-FFF2-40B4-BE49-F238E27FC236}">
                    <a16:creationId xmlns:a16="http://schemas.microsoft.com/office/drawing/2014/main" id="{EF69563D-C842-481F-A42D-840928B7CB0A}"/>
                  </a:ext>
                </a:extLst>
              </p:cNvPr>
              <p:cNvGrpSpPr/>
              <p:nvPr/>
            </p:nvGrpSpPr>
            <p:grpSpPr>
              <a:xfrm>
                <a:off x="7519903" y="-640160"/>
                <a:ext cx="530097" cy="1123378"/>
                <a:chOff x="7519903" y="-640160"/>
                <a:chExt cx="530097" cy="1123378"/>
              </a:xfrm>
              <a:grpFill/>
            </p:grpSpPr>
            <p:sp>
              <p:nvSpPr>
                <p:cNvPr id="1648" name="Freeform: Shape 1647">
                  <a:extLst>
                    <a:ext uri="{FF2B5EF4-FFF2-40B4-BE49-F238E27FC236}">
                      <a16:creationId xmlns:a16="http://schemas.microsoft.com/office/drawing/2014/main" id="{E2A23B07-A402-46AD-B507-09B6E659203E}"/>
                    </a:ext>
                  </a:extLst>
                </p:cNvPr>
                <p:cNvSpPr/>
                <p:nvPr/>
              </p:nvSpPr>
              <p:spPr>
                <a:xfrm>
                  <a:off x="7884464" y="-358368"/>
                  <a:ext cx="165537" cy="695635"/>
                </a:xfrm>
                <a:custGeom>
                  <a:avLst/>
                  <a:gdLst>
                    <a:gd name="connsiteX0" fmla="*/ 632 w 165537"/>
                    <a:gd name="connsiteY0" fmla="*/ 695635 h 695635"/>
                    <a:gd name="connsiteX1" fmla="*/ 18955 w 165537"/>
                    <a:gd name="connsiteY1" fmla="*/ 585066 h 695635"/>
                    <a:gd name="connsiteX2" fmla="*/ 41068 w 165537"/>
                    <a:gd name="connsiteY2" fmla="*/ 472602 h 695635"/>
                    <a:gd name="connsiteX3" fmla="*/ 69500 w 165537"/>
                    <a:gd name="connsiteY3" fmla="*/ 344343 h 695635"/>
                    <a:gd name="connsiteX4" fmla="*/ 101723 w 165537"/>
                    <a:gd name="connsiteY4" fmla="*/ 217347 h 695635"/>
                    <a:gd name="connsiteX5" fmla="*/ 132051 w 165537"/>
                    <a:gd name="connsiteY5" fmla="*/ 106778 h 695635"/>
                    <a:gd name="connsiteX6" fmla="*/ 165537 w 165537"/>
                    <a:gd name="connsiteY6" fmla="*/ 0 h 695635"/>
                    <a:gd name="connsiteX7" fmla="*/ 147214 w 165537"/>
                    <a:gd name="connsiteY7" fmla="*/ 110569 h 695635"/>
                    <a:gd name="connsiteX8" fmla="*/ 125101 w 165537"/>
                    <a:gd name="connsiteY8" fmla="*/ 223033 h 695635"/>
                    <a:gd name="connsiteX9" fmla="*/ 96669 w 165537"/>
                    <a:gd name="connsiteY9" fmla="*/ 351293 h 695635"/>
                    <a:gd name="connsiteX10" fmla="*/ 64446 w 165537"/>
                    <a:gd name="connsiteY10" fmla="*/ 478289 h 695635"/>
                    <a:gd name="connsiteX11" fmla="*/ 33486 w 165537"/>
                    <a:gd name="connsiteY11" fmla="*/ 588857 h 695635"/>
                    <a:gd name="connsiteX12" fmla="*/ 0 w 165537"/>
                    <a:gd name="connsiteY12" fmla="*/ 695635 h 6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537" h="695635">
                      <a:moveTo>
                        <a:pt x="632" y="695635"/>
                      </a:moveTo>
                      <a:cubicBezTo>
                        <a:pt x="632" y="695635"/>
                        <a:pt x="6950" y="651408"/>
                        <a:pt x="18955" y="585066"/>
                      </a:cubicBezTo>
                      <a:cubicBezTo>
                        <a:pt x="25905" y="552212"/>
                        <a:pt x="32223" y="513671"/>
                        <a:pt x="41068" y="472602"/>
                      </a:cubicBezTo>
                      <a:cubicBezTo>
                        <a:pt x="49914" y="431534"/>
                        <a:pt x="60023" y="387938"/>
                        <a:pt x="69500" y="344343"/>
                      </a:cubicBezTo>
                      <a:cubicBezTo>
                        <a:pt x="80241" y="300747"/>
                        <a:pt x="91614" y="257783"/>
                        <a:pt x="101723" y="217347"/>
                      </a:cubicBezTo>
                      <a:cubicBezTo>
                        <a:pt x="111832" y="176910"/>
                        <a:pt x="123205" y="139632"/>
                        <a:pt x="132051" y="106778"/>
                      </a:cubicBezTo>
                      <a:cubicBezTo>
                        <a:pt x="151005" y="42332"/>
                        <a:pt x="165537" y="0"/>
                        <a:pt x="165537" y="0"/>
                      </a:cubicBezTo>
                      <a:cubicBezTo>
                        <a:pt x="165537" y="0"/>
                        <a:pt x="159851" y="44228"/>
                        <a:pt x="147214" y="110569"/>
                      </a:cubicBezTo>
                      <a:cubicBezTo>
                        <a:pt x="140264" y="143423"/>
                        <a:pt x="133946" y="181965"/>
                        <a:pt x="125101" y="223033"/>
                      </a:cubicBezTo>
                      <a:cubicBezTo>
                        <a:pt x="116255" y="264101"/>
                        <a:pt x="106146" y="307697"/>
                        <a:pt x="96669" y="351293"/>
                      </a:cubicBezTo>
                      <a:cubicBezTo>
                        <a:pt x="85928" y="394888"/>
                        <a:pt x="74555" y="437852"/>
                        <a:pt x="64446" y="478289"/>
                      </a:cubicBezTo>
                      <a:cubicBezTo>
                        <a:pt x="54337" y="518725"/>
                        <a:pt x="42964" y="556003"/>
                        <a:pt x="33486" y="588857"/>
                      </a:cubicBezTo>
                      <a:cubicBezTo>
                        <a:pt x="14532" y="653303"/>
                        <a:pt x="0" y="695635"/>
                        <a:pt x="0" y="695635"/>
                      </a:cubicBezTo>
                      <a:close/>
                    </a:path>
                  </a:pathLst>
                </a:custGeom>
                <a:grpFill/>
                <a:ln w="63120" cap="flat">
                  <a:noFill/>
                  <a:prstDash val="solid"/>
                  <a:miter/>
                </a:ln>
              </p:spPr>
              <p:txBody>
                <a:bodyPr rtlCol="0" anchor="ctr"/>
                <a:lstStyle/>
                <a:p>
                  <a:endParaRPr lang="en-GB"/>
                </a:p>
              </p:txBody>
            </p:sp>
            <p:sp>
              <p:nvSpPr>
                <p:cNvPr id="1649" name="Freeform: Shape 1648">
                  <a:extLst>
                    <a:ext uri="{FF2B5EF4-FFF2-40B4-BE49-F238E27FC236}">
                      <a16:creationId xmlns:a16="http://schemas.microsoft.com/office/drawing/2014/main" id="{F1797760-2446-4516-B383-7E6A74AC4FB3}"/>
                    </a:ext>
                  </a:extLst>
                </p:cNvPr>
                <p:cNvSpPr/>
                <p:nvPr/>
              </p:nvSpPr>
              <p:spPr>
                <a:xfrm>
                  <a:off x="7519903" y="-640160"/>
                  <a:ext cx="265996" cy="1123378"/>
                </a:xfrm>
                <a:custGeom>
                  <a:avLst/>
                  <a:gdLst>
                    <a:gd name="connsiteX0" fmla="*/ 0 w 265996"/>
                    <a:gd name="connsiteY0" fmla="*/ 1123378 h 1123378"/>
                    <a:gd name="connsiteX1" fmla="*/ 34118 w 265996"/>
                    <a:gd name="connsiteY1" fmla="*/ 945836 h 1123378"/>
                    <a:gd name="connsiteX2" fmla="*/ 72660 w 265996"/>
                    <a:gd name="connsiteY2" fmla="*/ 765135 h 1123378"/>
                    <a:gd name="connsiteX3" fmla="*/ 119414 w 265996"/>
                    <a:gd name="connsiteY3" fmla="*/ 558530 h 1123378"/>
                    <a:gd name="connsiteX4" fmla="*/ 169960 w 265996"/>
                    <a:gd name="connsiteY4" fmla="*/ 352556 h 1123378"/>
                    <a:gd name="connsiteX5" fmla="*/ 216715 w 265996"/>
                    <a:gd name="connsiteY5" fmla="*/ 173751 h 1123378"/>
                    <a:gd name="connsiteX6" fmla="*/ 265997 w 265996"/>
                    <a:gd name="connsiteY6" fmla="*/ 0 h 1123378"/>
                    <a:gd name="connsiteX7" fmla="*/ 231879 w 265996"/>
                    <a:gd name="connsiteY7" fmla="*/ 177542 h 1123378"/>
                    <a:gd name="connsiteX8" fmla="*/ 193337 w 265996"/>
                    <a:gd name="connsiteY8" fmla="*/ 358243 h 1123378"/>
                    <a:gd name="connsiteX9" fmla="*/ 146583 w 265996"/>
                    <a:gd name="connsiteY9" fmla="*/ 564848 h 1123378"/>
                    <a:gd name="connsiteX10" fmla="*/ 96037 w 265996"/>
                    <a:gd name="connsiteY10" fmla="*/ 770822 h 1123378"/>
                    <a:gd name="connsiteX11" fmla="*/ 49282 w 265996"/>
                    <a:gd name="connsiteY11" fmla="*/ 949627 h 1123378"/>
                    <a:gd name="connsiteX12" fmla="*/ 0 w 265996"/>
                    <a:gd name="connsiteY12" fmla="*/ 1123378 h 112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996" h="1123378">
                      <a:moveTo>
                        <a:pt x="0" y="1123378"/>
                      </a:moveTo>
                      <a:cubicBezTo>
                        <a:pt x="0" y="1123378"/>
                        <a:pt x="12005" y="1051982"/>
                        <a:pt x="34118" y="945836"/>
                      </a:cubicBezTo>
                      <a:cubicBezTo>
                        <a:pt x="45491" y="892763"/>
                        <a:pt x="58759" y="831477"/>
                        <a:pt x="72660" y="765135"/>
                      </a:cubicBezTo>
                      <a:cubicBezTo>
                        <a:pt x="87823" y="699426"/>
                        <a:pt x="103619" y="628662"/>
                        <a:pt x="119414" y="558530"/>
                      </a:cubicBezTo>
                      <a:cubicBezTo>
                        <a:pt x="136473" y="488398"/>
                        <a:pt x="153533" y="418266"/>
                        <a:pt x="169960" y="352556"/>
                      </a:cubicBezTo>
                      <a:cubicBezTo>
                        <a:pt x="185755" y="286847"/>
                        <a:pt x="202815" y="226192"/>
                        <a:pt x="216715" y="173751"/>
                      </a:cubicBezTo>
                      <a:cubicBezTo>
                        <a:pt x="245147" y="69500"/>
                        <a:pt x="265997" y="0"/>
                        <a:pt x="265997" y="0"/>
                      </a:cubicBezTo>
                      <a:cubicBezTo>
                        <a:pt x="265997" y="0"/>
                        <a:pt x="253992" y="71396"/>
                        <a:pt x="231879" y="177542"/>
                      </a:cubicBezTo>
                      <a:cubicBezTo>
                        <a:pt x="220506" y="230615"/>
                        <a:pt x="208501" y="292533"/>
                        <a:pt x="193337" y="358243"/>
                      </a:cubicBezTo>
                      <a:cubicBezTo>
                        <a:pt x="178174" y="423952"/>
                        <a:pt x="162378" y="494716"/>
                        <a:pt x="146583" y="564848"/>
                      </a:cubicBezTo>
                      <a:cubicBezTo>
                        <a:pt x="129523" y="634980"/>
                        <a:pt x="112464" y="705113"/>
                        <a:pt x="96037" y="770822"/>
                      </a:cubicBezTo>
                      <a:cubicBezTo>
                        <a:pt x="78978" y="836531"/>
                        <a:pt x="63182" y="897186"/>
                        <a:pt x="49282" y="949627"/>
                      </a:cubicBezTo>
                      <a:cubicBezTo>
                        <a:pt x="20850" y="1053878"/>
                        <a:pt x="0" y="1123378"/>
                        <a:pt x="0" y="1123378"/>
                      </a:cubicBezTo>
                      <a:close/>
                    </a:path>
                  </a:pathLst>
                </a:custGeom>
                <a:grpFill/>
                <a:ln w="63120" cap="flat">
                  <a:noFill/>
                  <a:prstDash val="solid"/>
                  <a:miter/>
                </a:ln>
              </p:spPr>
              <p:txBody>
                <a:bodyPr rtlCol="0" anchor="ctr"/>
                <a:lstStyle/>
                <a:p>
                  <a:endParaRPr lang="en-GB"/>
                </a:p>
              </p:txBody>
            </p:sp>
          </p:grpSp>
        </p:grpSp>
        <p:sp>
          <p:nvSpPr>
            <p:cNvPr id="1613" name="Freeform: Shape 1612">
              <a:extLst>
                <a:ext uri="{FF2B5EF4-FFF2-40B4-BE49-F238E27FC236}">
                  <a16:creationId xmlns:a16="http://schemas.microsoft.com/office/drawing/2014/main" id="{B7BA265A-F1E2-43F8-B79C-BB48976C200D}"/>
                </a:ext>
              </a:extLst>
            </p:cNvPr>
            <p:cNvSpPr/>
            <p:nvPr/>
          </p:nvSpPr>
          <p:spPr>
            <a:xfrm>
              <a:off x="8917982" y="-547424"/>
              <a:ext cx="260487" cy="260593"/>
            </a:xfrm>
            <a:custGeom>
              <a:avLst/>
              <a:gdLst>
                <a:gd name="connsiteX0" fmla="*/ 74065 w 260487"/>
                <a:gd name="connsiteY0" fmla="*/ 12778 h 260593"/>
                <a:gd name="connsiteX1" fmla="*/ 12778 w 260487"/>
                <a:gd name="connsiteY1" fmla="*/ 186529 h 260593"/>
                <a:gd name="connsiteX2" fmla="*/ 186529 w 260487"/>
                <a:gd name="connsiteY2" fmla="*/ 247815 h 260593"/>
                <a:gd name="connsiteX3" fmla="*/ 247815 w 260487"/>
                <a:gd name="connsiteY3" fmla="*/ 74065 h 260593"/>
                <a:gd name="connsiteX4" fmla="*/ 74065 w 260487"/>
                <a:gd name="connsiteY4" fmla="*/ 12778 h 26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87" h="260593">
                  <a:moveTo>
                    <a:pt x="74065" y="12778"/>
                  </a:moveTo>
                  <a:cubicBezTo>
                    <a:pt x="8987" y="43737"/>
                    <a:pt x="-18181" y="122083"/>
                    <a:pt x="12778" y="186529"/>
                  </a:cubicBezTo>
                  <a:cubicBezTo>
                    <a:pt x="43737" y="251606"/>
                    <a:pt x="122083" y="278775"/>
                    <a:pt x="186529" y="247815"/>
                  </a:cubicBezTo>
                  <a:cubicBezTo>
                    <a:pt x="250975" y="216856"/>
                    <a:pt x="278775" y="138510"/>
                    <a:pt x="247815" y="74065"/>
                  </a:cubicBezTo>
                  <a:cubicBezTo>
                    <a:pt x="216856" y="8987"/>
                    <a:pt x="138511" y="-18181"/>
                    <a:pt x="74065" y="12778"/>
                  </a:cubicBezTo>
                  <a:close/>
                </a:path>
              </a:pathLst>
            </a:custGeom>
            <a:grpFill/>
            <a:ln w="63120" cap="flat">
              <a:noFill/>
              <a:prstDash val="solid"/>
              <a:miter/>
            </a:ln>
          </p:spPr>
          <p:txBody>
            <a:bodyPr rtlCol="0" anchor="ctr"/>
            <a:lstStyle/>
            <a:p>
              <a:endParaRPr lang="en-GB"/>
            </a:p>
          </p:txBody>
        </p:sp>
        <p:sp>
          <p:nvSpPr>
            <p:cNvPr id="1614" name="Freeform: Shape 1613">
              <a:extLst>
                <a:ext uri="{FF2B5EF4-FFF2-40B4-BE49-F238E27FC236}">
                  <a16:creationId xmlns:a16="http://schemas.microsoft.com/office/drawing/2014/main" id="{CEACE81E-9E24-4B09-BBD2-CE01A1FD66DE}"/>
                </a:ext>
              </a:extLst>
            </p:cNvPr>
            <p:cNvSpPr/>
            <p:nvPr/>
          </p:nvSpPr>
          <p:spPr>
            <a:xfrm>
              <a:off x="10860200" y="1172499"/>
              <a:ext cx="260593" cy="260380"/>
            </a:xfrm>
            <a:custGeom>
              <a:avLst/>
              <a:gdLst>
                <a:gd name="connsiteX0" fmla="*/ 74064 w 260593"/>
                <a:gd name="connsiteY0" fmla="*/ 12672 h 260380"/>
                <a:gd name="connsiteX1" fmla="*/ 12778 w 260593"/>
                <a:gd name="connsiteY1" fmla="*/ 186423 h 260380"/>
                <a:gd name="connsiteX2" fmla="*/ 186529 w 260593"/>
                <a:gd name="connsiteY2" fmla="*/ 247709 h 260380"/>
                <a:gd name="connsiteX3" fmla="*/ 247815 w 260593"/>
                <a:gd name="connsiteY3" fmla="*/ 73958 h 260380"/>
                <a:gd name="connsiteX4" fmla="*/ 74064 w 260593"/>
                <a:gd name="connsiteY4" fmla="*/ 12672 h 26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93" h="260380">
                  <a:moveTo>
                    <a:pt x="74064" y="12672"/>
                  </a:moveTo>
                  <a:cubicBezTo>
                    <a:pt x="8987" y="43631"/>
                    <a:pt x="-18181" y="121977"/>
                    <a:pt x="12778" y="186423"/>
                  </a:cubicBezTo>
                  <a:cubicBezTo>
                    <a:pt x="43737" y="250868"/>
                    <a:pt x="122083" y="278668"/>
                    <a:pt x="186529" y="247709"/>
                  </a:cubicBezTo>
                  <a:cubicBezTo>
                    <a:pt x="251607" y="216750"/>
                    <a:pt x="278775" y="138404"/>
                    <a:pt x="247815" y="73958"/>
                  </a:cubicBezTo>
                  <a:cubicBezTo>
                    <a:pt x="216856" y="9513"/>
                    <a:pt x="138510" y="-18288"/>
                    <a:pt x="74064" y="12672"/>
                  </a:cubicBezTo>
                  <a:close/>
                </a:path>
              </a:pathLst>
            </a:custGeom>
            <a:grpFill/>
            <a:ln w="63120" cap="flat">
              <a:noFill/>
              <a:prstDash val="solid"/>
              <a:miter/>
            </a:ln>
          </p:spPr>
          <p:txBody>
            <a:bodyPr rtlCol="0" anchor="ctr"/>
            <a:lstStyle/>
            <a:p>
              <a:endParaRPr lang="en-GB"/>
            </a:p>
          </p:txBody>
        </p:sp>
        <p:sp>
          <p:nvSpPr>
            <p:cNvPr id="1615" name="Freeform: Shape 1614">
              <a:extLst>
                <a:ext uri="{FF2B5EF4-FFF2-40B4-BE49-F238E27FC236}">
                  <a16:creationId xmlns:a16="http://schemas.microsoft.com/office/drawing/2014/main" id="{8B0742E3-CAA4-4681-838A-3F78131E3DEE}"/>
                </a:ext>
              </a:extLst>
            </p:cNvPr>
            <p:cNvSpPr/>
            <p:nvPr/>
          </p:nvSpPr>
          <p:spPr>
            <a:xfrm>
              <a:off x="9647538" y="629461"/>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3"/>
                    <a:pt x="6025" y="87530"/>
                  </a:cubicBezTo>
                  <a:cubicBezTo>
                    <a:pt x="20557" y="117857"/>
                    <a:pt x="57202" y="130494"/>
                    <a:pt x="87530" y="115962"/>
                  </a:cubicBezTo>
                  <a:cubicBezTo>
                    <a:pt x="117857" y="101430"/>
                    <a:pt x="130494" y="64784"/>
                    <a:pt x="115962" y="34457"/>
                  </a:cubicBezTo>
                  <a:cubicBezTo>
                    <a:pt x="101430" y="4130"/>
                    <a:pt x="64784" y="-8507"/>
                    <a:pt x="34457" y="6025"/>
                  </a:cubicBezTo>
                  <a:close/>
                </a:path>
              </a:pathLst>
            </a:custGeom>
            <a:grpFill/>
            <a:ln w="63120" cap="flat">
              <a:noFill/>
              <a:prstDash val="solid"/>
              <a:miter/>
            </a:ln>
          </p:spPr>
          <p:txBody>
            <a:bodyPr rtlCol="0" anchor="ctr"/>
            <a:lstStyle/>
            <a:p>
              <a:endParaRPr lang="en-GB"/>
            </a:p>
          </p:txBody>
        </p:sp>
        <p:sp>
          <p:nvSpPr>
            <p:cNvPr id="1616" name="Freeform: Shape 1615">
              <a:extLst>
                <a:ext uri="{FF2B5EF4-FFF2-40B4-BE49-F238E27FC236}">
                  <a16:creationId xmlns:a16="http://schemas.microsoft.com/office/drawing/2014/main" id="{D854763E-A1F7-4910-AE1B-0708FD4226A1}"/>
                </a:ext>
              </a:extLst>
            </p:cNvPr>
            <p:cNvSpPr/>
            <p:nvPr/>
          </p:nvSpPr>
          <p:spPr>
            <a:xfrm>
              <a:off x="7990903" y="-409884"/>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2"/>
                    <a:pt x="6025" y="87530"/>
                  </a:cubicBezTo>
                  <a:cubicBezTo>
                    <a:pt x="20557" y="117857"/>
                    <a:pt x="57203" y="130494"/>
                    <a:pt x="87530" y="115962"/>
                  </a:cubicBezTo>
                  <a:cubicBezTo>
                    <a:pt x="117857" y="101430"/>
                    <a:pt x="130494" y="64784"/>
                    <a:pt x="115962" y="34457"/>
                  </a:cubicBezTo>
                  <a:cubicBezTo>
                    <a:pt x="101430" y="4129"/>
                    <a:pt x="64784" y="-8507"/>
                    <a:pt x="34457" y="6025"/>
                  </a:cubicBezTo>
                  <a:close/>
                </a:path>
              </a:pathLst>
            </a:custGeom>
            <a:grpFill/>
            <a:ln w="63120" cap="flat">
              <a:noFill/>
              <a:prstDash val="solid"/>
              <a:miter/>
            </a:ln>
          </p:spPr>
          <p:txBody>
            <a:bodyPr rtlCol="0" anchor="ctr"/>
            <a:lstStyle/>
            <a:p>
              <a:endParaRPr lang="en-GB"/>
            </a:p>
          </p:txBody>
        </p:sp>
        <p:sp>
          <p:nvSpPr>
            <p:cNvPr id="1617" name="Freeform: Shape 1616">
              <a:extLst>
                <a:ext uri="{FF2B5EF4-FFF2-40B4-BE49-F238E27FC236}">
                  <a16:creationId xmlns:a16="http://schemas.microsoft.com/office/drawing/2014/main" id="{D53AD3C5-0D0A-421B-96BF-1126FBA85240}"/>
                </a:ext>
              </a:extLst>
            </p:cNvPr>
            <p:cNvSpPr/>
            <p:nvPr/>
          </p:nvSpPr>
          <p:spPr>
            <a:xfrm>
              <a:off x="7450696" y="410219"/>
              <a:ext cx="121986" cy="121986"/>
            </a:xfrm>
            <a:custGeom>
              <a:avLst/>
              <a:gdLst>
                <a:gd name="connsiteX0" fmla="*/ 34457 w 121986"/>
                <a:gd name="connsiteY0" fmla="*/ 6025 h 121986"/>
                <a:gd name="connsiteX1" fmla="*/ 6025 w 121986"/>
                <a:gd name="connsiteY1" fmla="*/ 87530 h 121986"/>
                <a:gd name="connsiteX2" fmla="*/ 87530 w 121986"/>
                <a:gd name="connsiteY2" fmla="*/ 115962 h 121986"/>
                <a:gd name="connsiteX3" fmla="*/ 115962 w 121986"/>
                <a:gd name="connsiteY3" fmla="*/ 34457 h 121986"/>
                <a:gd name="connsiteX4" fmla="*/ 34457 w 121986"/>
                <a:gd name="connsiteY4" fmla="*/ 6025 h 12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6" h="121986">
                  <a:moveTo>
                    <a:pt x="34457" y="6025"/>
                  </a:moveTo>
                  <a:cubicBezTo>
                    <a:pt x="4130" y="20557"/>
                    <a:pt x="-8507" y="57202"/>
                    <a:pt x="6025" y="87530"/>
                  </a:cubicBezTo>
                  <a:cubicBezTo>
                    <a:pt x="20557" y="117857"/>
                    <a:pt x="57203" y="130494"/>
                    <a:pt x="87530" y="115962"/>
                  </a:cubicBezTo>
                  <a:cubicBezTo>
                    <a:pt x="117857" y="101430"/>
                    <a:pt x="130494" y="64784"/>
                    <a:pt x="115962" y="34457"/>
                  </a:cubicBezTo>
                  <a:cubicBezTo>
                    <a:pt x="101430" y="4129"/>
                    <a:pt x="64784" y="-8507"/>
                    <a:pt x="34457" y="6025"/>
                  </a:cubicBezTo>
                  <a:close/>
                </a:path>
              </a:pathLst>
            </a:custGeom>
            <a:grpFill/>
            <a:ln w="63120" cap="flat">
              <a:noFill/>
              <a:prstDash val="solid"/>
              <a:miter/>
            </a:ln>
          </p:spPr>
          <p:txBody>
            <a:bodyPr rtlCol="0" anchor="ctr"/>
            <a:lstStyle/>
            <a:p>
              <a:endParaRPr lang="en-GB"/>
            </a:p>
          </p:txBody>
        </p:sp>
        <p:sp>
          <p:nvSpPr>
            <p:cNvPr id="1618" name="Freeform: Shape 1617">
              <a:extLst>
                <a:ext uri="{FF2B5EF4-FFF2-40B4-BE49-F238E27FC236}">
                  <a16:creationId xmlns:a16="http://schemas.microsoft.com/office/drawing/2014/main" id="{66CFD5A3-7E8C-49D0-BB02-7B72052E4629}"/>
                </a:ext>
              </a:extLst>
            </p:cNvPr>
            <p:cNvSpPr/>
            <p:nvPr/>
          </p:nvSpPr>
          <p:spPr>
            <a:xfrm>
              <a:off x="11175763" y="10126"/>
              <a:ext cx="193051" cy="193051"/>
            </a:xfrm>
            <a:custGeom>
              <a:avLst/>
              <a:gdLst>
                <a:gd name="connsiteX0" fmla="*/ 54826 w 193051"/>
                <a:gd name="connsiteY0" fmla="*/ 9334 h 193051"/>
                <a:gd name="connsiteX1" fmla="*/ 9334 w 193051"/>
                <a:gd name="connsiteY1" fmla="*/ 138226 h 193051"/>
                <a:gd name="connsiteX2" fmla="*/ 138226 w 193051"/>
                <a:gd name="connsiteY2" fmla="*/ 183717 h 193051"/>
                <a:gd name="connsiteX3" fmla="*/ 183717 w 193051"/>
                <a:gd name="connsiteY3" fmla="*/ 54826 h 193051"/>
                <a:gd name="connsiteX4" fmla="*/ 54826 w 193051"/>
                <a:gd name="connsiteY4" fmla="*/ 9334 h 19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1" h="193051">
                  <a:moveTo>
                    <a:pt x="54826" y="9334"/>
                  </a:moveTo>
                  <a:cubicBezTo>
                    <a:pt x="6807" y="32080"/>
                    <a:pt x="-13411" y="90207"/>
                    <a:pt x="9334" y="138226"/>
                  </a:cubicBezTo>
                  <a:cubicBezTo>
                    <a:pt x="32080" y="186244"/>
                    <a:pt x="90207" y="206463"/>
                    <a:pt x="138226" y="183717"/>
                  </a:cubicBezTo>
                  <a:cubicBezTo>
                    <a:pt x="186245" y="160971"/>
                    <a:pt x="206463" y="102844"/>
                    <a:pt x="183717" y="54826"/>
                  </a:cubicBezTo>
                  <a:cubicBezTo>
                    <a:pt x="160972" y="6807"/>
                    <a:pt x="102844" y="-13411"/>
                    <a:pt x="54826" y="9334"/>
                  </a:cubicBezTo>
                  <a:close/>
                </a:path>
              </a:pathLst>
            </a:custGeom>
            <a:grpFill/>
            <a:ln w="63120" cap="flat">
              <a:noFill/>
              <a:prstDash val="solid"/>
              <a:miter/>
            </a:ln>
          </p:spPr>
          <p:txBody>
            <a:bodyPr rtlCol="0" anchor="ctr"/>
            <a:lstStyle/>
            <a:p>
              <a:endParaRPr lang="en-GB"/>
            </a:p>
          </p:txBody>
        </p:sp>
        <p:sp>
          <p:nvSpPr>
            <p:cNvPr id="1619" name="Freeform: Shape 1618">
              <a:extLst>
                <a:ext uri="{FF2B5EF4-FFF2-40B4-BE49-F238E27FC236}">
                  <a16:creationId xmlns:a16="http://schemas.microsoft.com/office/drawing/2014/main" id="{DACD4117-CC3A-4BCB-9847-63D73668E04C}"/>
                </a:ext>
              </a:extLst>
            </p:cNvPr>
            <p:cNvSpPr/>
            <p:nvPr/>
          </p:nvSpPr>
          <p:spPr>
            <a:xfrm>
              <a:off x="12054627" y="1212482"/>
              <a:ext cx="193051" cy="193051"/>
            </a:xfrm>
            <a:custGeom>
              <a:avLst/>
              <a:gdLst>
                <a:gd name="connsiteX0" fmla="*/ 54826 w 193051"/>
                <a:gd name="connsiteY0" fmla="*/ 9334 h 193051"/>
                <a:gd name="connsiteX1" fmla="*/ 9334 w 193051"/>
                <a:gd name="connsiteY1" fmla="*/ 138226 h 193051"/>
                <a:gd name="connsiteX2" fmla="*/ 138226 w 193051"/>
                <a:gd name="connsiteY2" fmla="*/ 183717 h 193051"/>
                <a:gd name="connsiteX3" fmla="*/ 183717 w 193051"/>
                <a:gd name="connsiteY3" fmla="*/ 54825 h 193051"/>
                <a:gd name="connsiteX4" fmla="*/ 54826 w 193051"/>
                <a:gd name="connsiteY4" fmla="*/ 9334 h 19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1" h="193051">
                  <a:moveTo>
                    <a:pt x="54826" y="9334"/>
                  </a:moveTo>
                  <a:cubicBezTo>
                    <a:pt x="6807" y="32080"/>
                    <a:pt x="-13411" y="90207"/>
                    <a:pt x="9334" y="138226"/>
                  </a:cubicBezTo>
                  <a:cubicBezTo>
                    <a:pt x="32080" y="186244"/>
                    <a:pt x="90207" y="206463"/>
                    <a:pt x="138226" y="183717"/>
                  </a:cubicBezTo>
                  <a:cubicBezTo>
                    <a:pt x="186244" y="160971"/>
                    <a:pt x="206462" y="102844"/>
                    <a:pt x="183717" y="54825"/>
                  </a:cubicBezTo>
                  <a:cubicBezTo>
                    <a:pt x="160972" y="6807"/>
                    <a:pt x="102844" y="-13411"/>
                    <a:pt x="54826" y="9334"/>
                  </a:cubicBezTo>
                  <a:close/>
                </a:path>
              </a:pathLst>
            </a:custGeom>
            <a:grpFill/>
            <a:ln w="63120" cap="flat">
              <a:noFill/>
              <a:prstDash val="solid"/>
              <a:miter/>
            </a:ln>
          </p:spPr>
          <p:txBody>
            <a:bodyPr rtlCol="0" anchor="ctr"/>
            <a:lstStyle/>
            <a:p>
              <a:endParaRPr lang="en-GB"/>
            </a:p>
          </p:txBody>
        </p:sp>
        <p:sp>
          <p:nvSpPr>
            <p:cNvPr id="1620" name="Freeform: Shape 1619">
              <a:extLst>
                <a:ext uri="{FF2B5EF4-FFF2-40B4-BE49-F238E27FC236}">
                  <a16:creationId xmlns:a16="http://schemas.microsoft.com/office/drawing/2014/main" id="{5035404E-C441-42FC-99DB-DF586C089219}"/>
                </a:ext>
              </a:extLst>
            </p:cNvPr>
            <p:cNvSpPr/>
            <p:nvPr/>
          </p:nvSpPr>
          <p:spPr>
            <a:xfrm>
              <a:off x="10787754" y="-41228"/>
              <a:ext cx="153387" cy="153494"/>
            </a:xfrm>
            <a:custGeom>
              <a:avLst/>
              <a:gdLst>
                <a:gd name="connsiteX0" fmla="*/ 43523 w 153387"/>
                <a:gd name="connsiteY0" fmla="*/ 7617 h 153494"/>
                <a:gd name="connsiteX1" fmla="*/ 7509 w 153387"/>
                <a:gd name="connsiteY1" fmla="*/ 109971 h 153494"/>
                <a:gd name="connsiteX2" fmla="*/ 109865 w 153387"/>
                <a:gd name="connsiteY2" fmla="*/ 145985 h 153494"/>
                <a:gd name="connsiteX3" fmla="*/ 145878 w 153387"/>
                <a:gd name="connsiteY3" fmla="*/ 43630 h 153494"/>
                <a:gd name="connsiteX4" fmla="*/ 43523 w 153387"/>
                <a:gd name="connsiteY4" fmla="*/ 7617 h 15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 h="153494">
                  <a:moveTo>
                    <a:pt x="43523" y="7617"/>
                  </a:moveTo>
                  <a:cubicBezTo>
                    <a:pt x="5614" y="25939"/>
                    <a:pt x="-10813" y="71430"/>
                    <a:pt x="7509" y="109971"/>
                  </a:cubicBezTo>
                  <a:cubicBezTo>
                    <a:pt x="25832" y="147881"/>
                    <a:pt x="71324" y="164308"/>
                    <a:pt x="109865" y="145985"/>
                  </a:cubicBezTo>
                  <a:cubicBezTo>
                    <a:pt x="147774" y="127663"/>
                    <a:pt x="164201" y="82171"/>
                    <a:pt x="145878" y="43630"/>
                  </a:cubicBezTo>
                  <a:cubicBezTo>
                    <a:pt x="127556" y="5089"/>
                    <a:pt x="82064" y="-10706"/>
                    <a:pt x="43523" y="7617"/>
                  </a:cubicBezTo>
                  <a:close/>
                </a:path>
              </a:pathLst>
            </a:custGeom>
            <a:grpFill/>
            <a:ln w="63120" cap="flat">
              <a:noFill/>
              <a:prstDash val="solid"/>
              <a:miter/>
            </a:ln>
          </p:spPr>
          <p:txBody>
            <a:bodyPr rtlCol="0" anchor="ctr"/>
            <a:lstStyle/>
            <a:p>
              <a:endParaRPr lang="en-GB"/>
            </a:p>
          </p:txBody>
        </p:sp>
        <p:sp>
          <p:nvSpPr>
            <p:cNvPr id="1621" name="Freeform: Shape 1620">
              <a:extLst>
                <a:ext uri="{FF2B5EF4-FFF2-40B4-BE49-F238E27FC236}">
                  <a16:creationId xmlns:a16="http://schemas.microsoft.com/office/drawing/2014/main" id="{A3BDEB51-9801-4A0B-9CD9-84478C5EE606}"/>
                </a:ext>
              </a:extLst>
            </p:cNvPr>
            <p:cNvSpPr/>
            <p:nvPr/>
          </p:nvSpPr>
          <p:spPr>
            <a:xfrm>
              <a:off x="8691372" y="712009"/>
              <a:ext cx="153387" cy="153494"/>
            </a:xfrm>
            <a:custGeom>
              <a:avLst/>
              <a:gdLst>
                <a:gd name="connsiteX0" fmla="*/ 43523 w 153387"/>
                <a:gd name="connsiteY0" fmla="*/ 7509 h 153494"/>
                <a:gd name="connsiteX1" fmla="*/ 7509 w 153387"/>
                <a:gd name="connsiteY1" fmla="*/ 109864 h 153494"/>
                <a:gd name="connsiteX2" fmla="*/ 109865 w 153387"/>
                <a:gd name="connsiteY2" fmla="*/ 145878 h 153494"/>
                <a:gd name="connsiteX3" fmla="*/ 145878 w 153387"/>
                <a:gd name="connsiteY3" fmla="*/ 43523 h 153494"/>
                <a:gd name="connsiteX4" fmla="*/ 43523 w 153387"/>
                <a:gd name="connsiteY4" fmla="*/ 7509 h 15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 h="153494">
                  <a:moveTo>
                    <a:pt x="43523" y="7509"/>
                  </a:moveTo>
                  <a:cubicBezTo>
                    <a:pt x="5614" y="25832"/>
                    <a:pt x="-10813" y="71323"/>
                    <a:pt x="7509" y="109864"/>
                  </a:cubicBezTo>
                  <a:cubicBezTo>
                    <a:pt x="25832" y="148406"/>
                    <a:pt x="71324" y="164201"/>
                    <a:pt x="109865" y="145878"/>
                  </a:cubicBezTo>
                  <a:cubicBezTo>
                    <a:pt x="147774" y="127555"/>
                    <a:pt x="164201" y="82064"/>
                    <a:pt x="145878" y="43523"/>
                  </a:cubicBezTo>
                  <a:cubicBezTo>
                    <a:pt x="127556" y="5614"/>
                    <a:pt x="82064" y="-10813"/>
                    <a:pt x="43523" y="7509"/>
                  </a:cubicBezTo>
                  <a:close/>
                </a:path>
              </a:pathLst>
            </a:custGeom>
            <a:grpFill/>
            <a:ln w="63120" cap="flat">
              <a:noFill/>
              <a:prstDash val="solid"/>
              <a:miter/>
            </a:ln>
          </p:spPr>
          <p:txBody>
            <a:bodyPr rtlCol="0" anchor="ctr"/>
            <a:lstStyle/>
            <a:p>
              <a:endParaRPr lang="en-GB"/>
            </a:p>
          </p:txBody>
        </p:sp>
        <p:sp>
          <p:nvSpPr>
            <p:cNvPr id="1622" name="Freeform: Shape 1621">
              <a:extLst>
                <a:ext uri="{FF2B5EF4-FFF2-40B4-BE49-F238E27FC236}">
                  <a16:creationId xmlns:a16="http://schemas.microsoft.com/office/drawing/2014/main" id="{5E59F35E-A7CD-40A4-8ED2-BFBCFD3812FE}"/>
                </a:ext>
              </a:extLst>
            </p:cNvPr>
            <p:cNvSpPr/>
            <p:nvPr/>
          </p:nvSpPr>
          <p:spPr>
            <a:xfrm>
              <a:off x="8555589" y="-355709"/>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1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1"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1623" name="Freeform: Shape 1622">
              <a:extLst>
                <a:ext uri="{FF2B5EF4-FFF2-40B4-BE49-F238E27FC236}">
                  <a16:creationId xmlns:a16="http://schemas.microsoft.com/office/drawing/2014/main" id="{91AE186C-166A-4F92-B0F8-D3BBEA358CDF}"/>
                </a:ext>
              </a:extLst>
            </p:cNvPr>
            <p:cNvSpPr/>
            <p:nvPr/>
          </p:nvSpPr>
          <p:spPr>
            <a:xfrm>
              <a:off x="9723826" y="-43590"/>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1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1"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1624" name="Freeform: Shape 1623">
              <a:extLst>
                <a:ext uri="{FF2B5EF4-FFF2-40B4-BE49-F238E27FC236}">
                  <a16:creationId xmlns:a16="http://schemas.microsoft.com/office/drawing/2014/main" id="{D137110A-B8AD-4D4A-A416-7829A3AB2A68}"/>
                </a:ext>
              </a:extLst>
            </p:cNvPr>
            <p:cNvSpPr/>
            <p:nvPr/>
          </p:nvSpPr>
          <p:spPr>
            <a:xfrm>
              <a:off x="11579123" y="436231"/>
              <a:ext cx="98393" cy="98394"/>
            </a:xfrm>
            <a:custGeom>
              <a:avLst/>
              <a:gdLst>
                <a:gd name="connsiteX0" fmla="*/ 28031 w 98393"/>
                <a:gd name="connsiteY0" fmla="*/ 4654 h 98394"/>
                <a:gd name="connsiteX1" fmla="*/ 4654 w 98393"/>
                <a:gd name="connsiteY1" fmla="*/ 70363 h 98394"/>
                <a:gd name="connsiteX2" fmla="*/ 70363 w 98393"/>
                <a:gd name="connsiteY2" fmla="*/ 93740 h 98394"/>
                <a:gd name="connsiteX3" fmla="*/ 93740 w 98393"/>
                <a:gd name="connsiteY3" fmla="*/ 28031 h 98394"/>
                <a:gd name="connsiteX4" fmla="*/ 28031 w 98393"/>
                <a:gd name="connsiteY4" fmla="*/ 4654 h 9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93" h="98394">
                  <a:moveTo>
                    <a:pt x="28031" y="4654"/>
                  </a:moveTo>
                  <a:cubicBezTo>
                    <a:pt x="3390" y="16658"/>
                    <a:pt x="-6719" y="45722"/>
                    <a:pt x="4654" y="70363"/>
                  </a:cubicBezTo>
                  <a:cubicBezTo>
                    <a:pt x="16658" y="95004"/>
                    <a:pt x="45722" y="105113"/>
                    <a:pt x="70363" y="93740"/>
                  </a:cubicBezTo>
                  <a:cubicBezTo>
                    <a:pt x="95004" y="81736"/>
                    <a:pt x="105113" y="52672"/>
                    <a:pt x="93740" y="28031"/>
                  </a:cubicBezTo>
                  <a:cubicBezTo>
                    <a:pt x="81735" y="3390"/>
                    <a:pt x="52672" y="-6719"/>
                    <a:pt x="28031" y="4654"/>
                  </a:cubicBezTo>
                  <a:close/>
                </a:path>
              </a:pathLst>
            </a:custGeom>
            <a:grpFill/>
            <a:ln w="63120" cap="flat">
              <a:noFill/>
              <a:prstDash val="solid"/>
              <a:miter/>
            </a:ln>
          </p:spPr>
          <p:txBody>
            <a:bodyPr rtlCol="0" anchor="ctr"/>
            <a:lstStyle/>
            <a:p>
              <a:endParaRPr lang="en-GB"/>
            </a:p>
          </p:txBody>
        </p:sp>
        <p:sp>
          <p:nvSpPr>
            <p:cNvPr id="1625" name="Freeform: Shape 1624">
              <a:extLst>
                <a:ext uri="{FF2B5EF4-FFF2-40B4-BE49-F238E27FC236}">
                  <a16:creationId xmlns:a16="http://schemas.microsoft.com/office/drawing/2014/main" id="{3FCB72B0-4F51-45FE-B510-A9EDE571D40D}"/>
                </a:ext>
              </a:extLst>
            </p:cNvPr>
            <p:cNvSpPr/>
            <p:nvPr/>
          </p:nvSpPr>
          <p:spPr>
            <a:xfrm>
              <a:off x="12574368" y="358644"/>
              <a:ext cx="197969" cy="197969"/>
            </a:xfrm>
            <a:custGeom>
              <a:avLst/>
              <a:gdLst>
                <a:gd name="connsiteX0" fmla="*/ 56337 w 197969"/>
                <a:gd name="connsiteY0" fmla="*/ 9582 h 197969"/>
                <a:gd name="connsiteX1" fmla="*/ 9582 w 197969"/>
                <a:gd name="connsiteY1" fmla="*/ 141632 h 197969"/>
                <a:gd name="connsiteX2" fmla="*/ 141633 w 197969"/>
                <a:gd name="connsiteY2" fmla="*/ 188387 h 197969"/>
                <a:gd name="connsiteX3" fmla="*/ 188388 w 197969"/>
                <a:gd name="connsiteY3" fmla="*/ 56337 h 197969"/>
                <a:gd name="connsiteX4" fmla="*/ 56337 w 197969"/>
                <a:gd name="connsiteY4" fmla="*/ 9582 h 19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69" h="197969">
                  <a:moveTo>
                    <a:pt x="56337" y="9582"/>
                  </a:moveTo>
                  <a:cubicBezTo>
                    <a:pt x="7054" y="32959"/>
                    <a:pt x="-13795" y="92351"/>
                    <a:pt x="9582" y="141632"/>
                  </a:cubicBezTo>
                  <a:cubicBezTo>
                    <a:pt x="32959" y="190915"/>
                    <a:pt x="92351" y="211765"/>
                    <a:pt x="141633" y="188387"/>
                  </a:cubicBezTo>
                  <a:cubicBezTo>
                    <a:pt x="190915" y="165010"/>
                    <a:pt x="211765" y="105619"/>
                    <a:pt x="188388" y="56337"/>
                  </a:cubicBezTo>
                  <a:cubicBezTo>
                    <a:pt x="165010" y="7055"/>
                    <a:pt x="105619" y="-13795"/>
                    <a:pt x="56337" y="9582"/>
                  </a:cubicBezTo>
                  <a:close/>
                </a:path>
              </a:pathLst>
            </a:custGeom>
            <a:grpFill/>
            <a:ln w="63120" cap="flat">
              <a:noFill/>
              <a:prstDash val="solid"/>
              <a:miter/>
            </a:ln>
          </p:spPr>
          <p:txBody>
            <a:bodyPr rtlCol="0" anchor="ctr"/>
            <a:lstStyle/>
            <a:p>
              <a:endParaRPr lang="en-GB"/>
            </a:p>
          </p:txBody>
        </p:sp>
        <p:sp>
          <p:nvSpPr>
            <p:cNvPr id="1626" name="Freeform: Shape 1625">
              <a:extLst>
                <a:ext uri="{FF2B5EF4-FFF2-40B4-BE49-F238E27FC236}">
                  <a16:creationId xmlns:a16="http://schemas.microsoft.com/office/drawing/2014/main" id="{CD3F8513-B127-459F-9098-D44C08B4E000}"/>
                </a:ext>
              </a:extLst>
            </p:cNvPr>
            <p:cNvSpPr/>
            <p:nvPr/>
          </p:nvSpPr>
          <p:spPr>
            <a:xfrm>
              <a:off x="12268297" y="1456875"/>
              <a:ext cx="297940" cy="297544"/>
            </a:xfrm>
            <a:custGeom>
              <a:avLst/>
              <a:gdLst>
                <a:gd name="connsiteX0" fmla="*/ 84406 w 297940"/>
                <a:gd name="connsiteY0" fmla="*/ 14510 h 297544"/>
                <a:gd name="connsiteX1" fmla="*/ 14906 w 297940"/>
                <a:gd name="connsiteY1" fmla="*/ 212902 h 297544"/>
                <a:gd name="connsiteX2" fmla="*/ 213298 w 297940"/>
                <a:gd name="connsiteY2" fmla="*/ 283034 h 297544"/>
                <a:gd name="connsiteX3" fmla="*/ 283430 w 297940"/>
                <a:gd name="connsiteY3" fmla="*/ 84642 h 297544"/>
                <a:gd name="connsiteX4" fmla="*/ 85038 w 297940"/>
                <a:gd name="connsiteY4" fmla="*/ 14510 h 297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40" h="297544">
                  <a:moveTo>
                    <a:pt x="84406" y="14510"/>
                  </a:moveTo>
                  <a:cubicBezTo>
                    <a:pt x="10483" y="49892"/>
                    <a:pt x="-21108" y="138979"/>
                    <a:pt x="14906" y="212902"/>
                  </a:cubicBezTo>
                  <a:cubicBezTo>
                    <a:pt x="50288" y="286825"/>
                    <a:pt x="139374" y="318416"/>
                    <a:pt x="213298" y="283034"/>
                  </a:cubicBezTo>
                  <a:cubicBezTo>
                    <a:pt x="287221" y="247652"/>
                    <a:pt x="318812" y="158565"/>
                    <a:pt x="283430" y="84642"/>
                  </a:cubicBezTo>
                  <a:cubicBezTo>
                    <a:pt x="248048" y="10719"/>
                    <a:pt x="158961" y="-20872"/>
                    <a:pt x="85038" y="14510"/>
                  </a:cubicBezTo>
                  <a:close/>
                </a:path>
              </a:pathLst>
            </a:custGeom>
            <a:grpFill/>
            <a:ln w="63120" cap="flat">
              <a:noFill/>
              <a:prstDash val="solid"/>
              <a:miter/>
            </a:ln>
          </p:spPr>
          <p:txBody>
            <a:bodyPr rtlCol="0" anchor="ctr"/>
            <a:lstStyle/>
            <a:p>
              <a:endParaRPr lang="en-GB"/>
            </a:p>
          </p:txBody>
        </p:sp>
        <p:sp>
          <p:nvSpPr>
            <p:cNvPr id="1627" name="Freeform: Shape 1626">
              <a:extLst>
                <a:ext uri="{FF2B5EF4-FFF2-40B4-BE49-F238E27FC236}">
                  <a16:creationId xmlns:a16="http://schemas.microsoft.com/office/drawing/2014/main" id="{90EE4A9A-877E-45F2-8220-22A704BE321C}"/>
                </a:ext>
              </a:extLst>
            </p:cNvPr>
            <p:cNvSpPr/>
            <p:nvPr/>
          </p:nvSpPr>
          <p:spPr>
            <a:xfrm>
              <a:off x="7804353" y="211033"/>
              <a:ext cx="198129" cy="198129"/>
            </a:xfrm>
            <a:custGeom>
              <a:avLst/>
              <a:gdLst>
                <a:gd name="connsiteX0" fmla="*/ 56101 w 198129"/>
                <a:gd name="connsiteY0" fmla="*/ 9978 h 198129"/>
                <a:gd name="connsiteX1" fmla="*/ 9978 w 198129"/>
                <a:gd name="connsiteY1" fmla="*/ 142029 h 198129"/>
                <a:gd name="connsiteX2" fmla="*/ 142029 w 198129"/>
                <a:gd name="connsiteY2" fmla="*/ 188152 h 198129"/>
                <a:gd name="connsiteX3" fmla="*/ 188152 w 198129"/>
                <a:gd name="connsiteY3" fmla="*/ 56101 h 198129"/>
                <a:gd name="connsiteX4" fmla="*/ 56101 w 198129"/>
                <a:gd name="connsiteY4" fmla="*/ 9978 h 19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9" h="198129">
                  <a:moveTo>
                    <a:pt x="56101" y="9978"/>
                  </a:moveTo>
                  <a:cubicBezTo>
                    <a:pt x="6819" y="33355"/>
                    <a:pt x="-14031" y="92747"/>
                    <a:pt x="9978" y="142029"/>
                  </a:cubicBezTo>
                  <a:cubicBezTo>
                    <a:pt x="33355" y="191311"/>
                    <a:pt x="92747" y="212161"/>
                    <a:pt x="142029" y="188152"/>
                  </a:cubicBezTo>
                  <a:cubicBezTo>
                    <a:pt x="191311" y="164774"/>
                    <a:pt x="212161" y="105383"/>
                    <a:pt x="188152" y="56101"/>
                  </a:cubicBezTo>
                  <a:cubicBezTo>
                    <a:pt x="164774" y="6819"/>
                    <a:pt x="105383" y="-14031"/>
                    <a:pt x="56101" y="9978"/>
                  </a:cubicBezTo>
                  <a:close/>
                </a:path>
              </a:pathLst>
            </a:custGeom>
            <a:grpFill/>
            <a:ln w="63120" cap="flat">
              <a:noFill/>
              <a:prstDash val="solid"/>
              <a:miter/>
            </a:ln>
          </p:spPr>
          <p:txBody>
            <a:bodyPr rtlCol="0" anchor="ctr"/>
            <a:lstStyle/>
            <a:p>
              <a:endParaRPr lang="en-GB"/>
            </a:p>
          </p:txBody>
        </p:sp>
        <p:sp>
          <p:nvSpPr>
            <p:cNvPr id="1628" name="Freeform: Shape 1627">
              <a:extLst>
                <a:ext uri="{FF2B5EF4-FFF2-40B4-BE49-F238E27FC236}">
                  <a16:creationId xmlns:a16="http://schemas.microsoft.com/office/drawing/2014/main" id="{C02C9194-66CC-4F2D-A7E7-CE4803A76307}"/>
                </a:ext>
              </a:extLst>
            </p:cNvPr>
            <p:cNvSpPr/>
            <p:nvPr/>
          </p:nvSpPr>
          <p:spPr>
            <a:xfrm>
              <a:off x="10256105" y="809653"/>
              <a:ext cx="130585" cy="130694"/>
            </a:xfrm>
            <a:custGeom>
              <a:avLst/>
              <a:gdLst>
                <a:gd name="connsiteX0" fmla="*/ 36861 w 130585"/>
                <a:gd name="connsiteY0" fmla="*/ 6534 h 130694"/>
                <a:gd name="connsiteX1" fmla="*/ 6534 w 130585"/>
                <a:gd name="connsiteY1" fmla="*/ 93725 h 130694"/>
                <a:gd name="connsiteX2" fmla="*/ 93725 w 130585"/>
                <a:gd name="connsiteY2" fmla="*/ 124052 h 130694"/>
                <a:gd name="connsiteX3" fmla="*/ 124052 w 130585"/>
                <a:gd name="connsiteY3" fmla="*/ 36861 h 130694"/>
                <a:gd name="connsiteX4" fmla="*/ 36861 w 130585"/>
                <a:gd name="connsiteY4" fmla="*/ 6534 h 130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694">
                  <a:moveTo>
                    <a:pt x="36861" y="6534"/>
                  </a:moveTo>
                  <a:cubicBezTo>
                    <a:pt x="4638" y="22329"/>
                    <a:pt x="-9262" y="60870"/>
                    <a:pt x="6534" y="93725"/>
                  </a:cubicBezTo>
                  <a:cubicBezTo>
                    <a:pt x="22329" y="126580"/>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1629" name="Freeform: Shape 1628">
              <a:extLst>
                <a:ext uri="{FF2B5EF4-FFF2-40B4-BE49-F238E27FC236}">
                  <a16:creationId xmlns:a16="http://schemas.microsoft.com/office/drawing/2014/main" id="{0F1238EF-F7BB-4507-A24A-CEE2FA23F911}"/>
                </a:ext>
              </a:extLst>
            </p:cNvPr>
            <p:cNvSpPr/>
            <p:nvPr/>
          </p:nvSpPr>
          <p:spPr>
            <a:xfrm>
              <a:off x="10424279" y="140664"/>
              <a:ext cx="113938" cy="113938"/>
            </a:xfrm>
            <a:custGeom>
              <a:avLst/>
              <a:gdLst>
                <a:gd name="connsiteX0" fmla="*/ 32328 w 113938"/>
                <a:gd name="connsiteY0" fmla="*/ 5792 h 113938"/>
                <a:gd name="connsiteX1" fmla="*/ 5792 w 113938"/>
                <a:gd name="connsiteY1" fmla="*/ 81610 h 113938"/>
                <a:gd name="connsiteX2" fmla="*/ 81610 w 113938"/>
                <a:gd name="connsiteY2" fmla="*/ 108147 h 113938"/>
                <a:gd name="connsiteX3" fmla="*/ 108147 w 113938"/>
                <a:gd name="connsiteY3" fmla="*/ 32328 h 113938"/>
                <a:gd name="connsiteX4" fmla="*/ 32328 w 113938"/>
                <a:gd name="connsiteY4" fmla="*/ 5792 h 11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38" h="113938">
                  <a:moveTo>
                    <a:pt x="32328" y="5792"/>
                  </a:moveTo>
                  <a:cubicBezTo>
                    <a:pt x="3897" y="19060"/>
                    <a:pt x="-8108" y="53178"/>
                    <a:pt x="5792" y="81610"/>
                  </a:cubicBezTo>
                  <a:cubicBezTo>
                    <a:pt x="19060" y="110042"/>
                    <a:pt x="53179" y="122047"/>
                    <a:pt x="81610" y="108147"/>
                  </a:cubicBezTo>
                  <a:cubicBezTo>
                    <a:pt x="110043" y="94247"/>
                    <a:pt x="122047" y="60760"/>
                    <a:pt x="108147" y="32328"/>
                  </a:cubicBezTo>
                  <a:cubicBezTo>
                    <a:pt x="94878" y="3897"/>
                    <a:pt x="60761" y="-8108"/>
                    <a:pt x="32328" y="5792"/>
                  </a:cubicBezTo>
                  <a:close/>
                </a:path>
              </a:pathLst>
            </a:custGeom>
            <a:grpFill/>
            <a:ln w="63120" cap="flat">
              <a:noFill/>
              <a:prstDash val="solid"/>
              <a:miter/>
            </a:ln>
          </p:spPr>
          <p:txBody>
            <a:bodyPr rtlCol="0" anchor="ctr"/>
            <a:lstStyle/>
            <a:p>
              <a:endParaRPr lang="en-GB"/>
            </a:p>
          </p:txBody>
        </p:sp>
        <p:sp>
          <p:nvSpPr>
            <p:cNvPr id="1630" name="Freeform: Shape 1629">
              <a:extLst>
                <a:ext uri="{FF2B5EF4-FFF2-40B4-BE49-F238E27FC236}">
                  <a16:creationId xmlns:a16="http://schemas.microsoft.com/office/drawing/2014/main" id="{07DCCD4F-1A9E-4202-B2AE-2600C001D853}"/>
                </a:ext>
              </a:extLst>
            </p:cNvPr>
            <p:cNvSpPr/>
            <p:nvPr/>
          </p:nvSpPr>
          <p:spPr>
            <a:xfrm>
              <a:off x="11412338" y="1057327"/>
              <a:ext cx="130585" cy="130585"/>
            </a:xfrm>
            <a:custGeom>
              <a:avLst/>
              <a:gdLst>
                <a:gd name="connsiteX0" fmla="*/ 36861 w 130585"/>
                <a:gd name="connsiteY0" fmla="*/ 6534 h 130585"/>
                <a:gd name="connsiteX1" fmla="*/ 6534 w 130585"/>
                <a:gd name="connsiteY1" fmla="*/ 93725 h 130585"/>
                <a:gd name="connsiteX2" fmla="*/ 93725 w 130585"/>
                <a:gd name="connsiteY2" fmla="*/ 124052 h 130585"/>
                <a:gd name="connsiteX3" fmla="*/ 124052 w 130585"/>
                <a:gd name="connsiteY3" fmla="*/ 36861 h 130585"/>
                <a:gd name="connsiteX4" fmla="*/ 36861 w 130585"/>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585">
                  <a:moveTo>
                    <a:pt x="36861" y="6534"/>
                  </a:moveTo>
                  <a:cubicBezTo>
                    <a:pt x="4638" y="22329"/>
                    <a:pt x="-9262" y="60870"/>
                    <a:pt x="6534" y="93725"/>
                  </a:cubicBezTo>
                  <a:cubicBezTo>
                    <a:pt x="22329" y="125948"/>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1631" name="Freeform: Shape 1630">
              <a:extLst>
                <a:ext uri="{FF2B5EF4-FFF2-40B4-BE49-F238E27FC236}">
                  <a16:creationId xmlns:a16="http://schemas.microsoft.com/office/drawing/2014/main" id="{D5548609-9BDD-4E44-AF42-DEE2BF44974B}"/>
                </a:ext>
              </a:extLst>
            </p:cNvPr>
            <p:cNvSpPr/>
            <p:nvPr/>
          </p:nvSpPr>
          <p:spPr>
            <a:xfrm>
              <a:off x="8416232" y="393273"/>
              <a:ext cx="196946" cy="196946"/>
            </a:xfrm>
            <a:custGeom>
              <a:avLst/>
              <a:gdLst>
                <a:gd name="connsiteX0" fmla="*/ 55825 w 196946"/>
                <a:gd name="connsiteY0" fmla="*/ 9703 h 196946"/>
                <a:gd name="connsiteX1" fmla="*/ 9702 w 196946"/>
                <a:gd name="connsiteY1" fmla="*/ 141121 h 196946"/>
                <a:gd name="connsiteX2" fmla="*/ 141121 w 196946"/>
                <a:gd name="connsiteY2" fmla="*/ 187244 h 196946"/>
                <a:gd name="connsiteX3" fmla="*/ 187244 w 196946"/>
                <a:gd name="connsiteY3" fmla="*/ 55825 h 196946"/>
                <a:gd name="connsiteX4" fmla="*/ 55825 w 196946"/>
                <a:gd name="connsiteY4" fmla="*/ 9703 h 19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6" h="196946">
                  <a:moveTo>
                    <a:pt x="55825" y="9703"/>
                  </a:moveTo>
                  <a:cubicBezTo>
                    <a:pt x="6543" y="33080"/>
                    <a:pt x="-13675" y="91839"/>
                    <a:pt x="9702" y="141121"/>
                  </a:cubicBezTo>
                  <a:cubicBezTo>
                    <a:pt x="33080" y="190403"/>
                    <a:pt x="91839" y="210622"/>
                    <a:pt x="141121" y="187244"/>
                  </a:cubicBezTo>
                  <a:cubicBezTo>
                    <a:pt x="190403" y="163867"/>
                    <a:pt x="210622" y="105108"/>
                    <a:pt x="187244" y="55825"/>
                  </a:cubicBezTo>
                  <a:cubicBezTo>
                    <a:pt x="163867" y="6543"/>
                    <a:pt x="105108" y="-13675"/>
                    <a:pt x="55825" y="9703"/>
                  </a:cubicBezTo>
                  <a:close/>
                </a:path>
              </a:pathLst>
            </a:custGeom>
            <a:grpFill/>
            <a:ln w="63120" cap="flat">
              <a:noFill/>
              <a:prstDash val="solid"/>
              <a:miter/>
            </a:ln>
          </p:spPr>
          <p:txBody>
            <a:bodyPr rtlCol="0" anchor="ctr"/>
            <a:lstStyle/>
            <a:p>
              <a:endParaRPr lang="en-GB"/>
            </a:p>
          </p:txBody>
        </p:sp>
        <p:sp>
          <p:nvSpPr>
            <p:cNvPr id="1632" name="Freeform: Shape 1631">
              <a:extLst>
                <a:ext uri="{FF2B5EF4-FFF2-40B4-BE49-F238E27FC236}">
                  <a16:creationId xmlns:a16="http://schemas.microsoft.com/office/drawing/2014/main" id="{C16F0AE9-2238-4E75-8E94-0724C6DAC3E0}"/>
                </a:ext>
              </a:extLst>
            </p:cNvPr>
            <p:cNvSpPr/>
            <p:nvPr/>
          </p:nvSpPr>
          <p:spPr>
            <a:xfrm>
              <a:off x="9131463" y="821658"/>
              <a:ext cx="130694" cy="130585"/>
            </a:xfrm>
            <a:custGeom>
              <a:avLst/>
              <a:gdLst>
                <a:gd name="connsiteX0" fmla="*/ 36861 w 130694"/>
                <a:gd name="connsiteY0" fmla="*/ 6534 h 130585"/>
                <a:gd name="connsiteX1" fmla="*/ 6534 w 130694"/>
                <a:gd name="connsiteY1" fmla="*/ 93725 h 130585"/>
                <a:gd name="connsiteX2" fmla="*/ 93725 w 130694"/>
                <a:gd name="connsiteY2" fmla="*/ 124052 h 130585"/>
                <a:gd name="connsiteX3" fmla="*/ 124052 w 130694"/>
                <a:gd name="connsiteY3" fmla="*/ 36861 h 130585"/>
                <a:gd name="connsiteX4" fmla="*/ 36861 w 130694"/>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4" h="130585">
                  <a:moveTo>
                    <a:pt x="36861" y="6534"/>
                  </a:moveTo>
                  <a:cubicBezTo>
                    <a:pt x="4638" y="22329"/>
                    <a:pt x="-9262" y="60870"/>
                    <a:pt x="6534" y="93725"/>
                  </a:cubicBezTo>
                  <a:cubicBezTo>
                    <a:pt x="22329" y="125948"/>
                    <a:pt x="60870" y="139848"/>
                    <a:pt x="93725" y="124052"/>
                  </a:cubicBezTo>
                  <a:cubicBezTo>
                    <a:pt x="126580"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1633" name="Freeform: Shape 1632">
              <a:extLst>
                <a:ext uri="{FF2B5EF4-FFF2-40B4-BE49-F238E27FC236}">
                  <a16:creationId xmlns:a16="http://schemas.microsoft.com/office/drawing/2014/main" id="{ABE6AADC-B005-4A27-BEE6-B883676126CB}"/>
                </a:ext>
              </a:extLst>
            </p:cNvPr>
            <p:cNvSpPr/>
            <p:nvPr/>
          </p:nvSpPr>
          <p:spPr>
            <a:xfrm>
              <a:off x="7719343" y="-704821"/>
              <a:ext cx="130585" cy="130585"/>
            </a:xfrm>
            <a:custGeom>
              <a:avLst/>
              <a:gdLst>
                <a:gd name="connsiteX0" fmla="*/ 36861 w 130585"/>
                <a:gd name="connsiteY0" fmla="*/ 6534 h 130585"/>
                <a:gd name="connsiteX1" fmla="*/ 6534 w 130585"/>
                <a:gd name="connsiteY1" fmla="*/ 93725 h 130585"/>
                <a:gd name="connsiteX2" fmla="*/ 93725 w 130585"/>
                <a:gd name="connsiteY2" fmla="*/ 124052 h 130585"/>
                <a:gd name="connsiteX3" fmla="*/ 124052 w 130585"/>
                <a:gd name="connsiteY3" fmla="*/ 36861 h 130585"/>
                <a:gd name="connsiteX4" fmla="*/ 36861 w 130585"/>
                <a:gd name="connsiteY4" fmla="*/ 6534 h 13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5" h="130585">
                  <a:moveTo>
                    <a:pt x="36861" y="6534"/>
                  </a:moveTo>
                  <a:cubicBezTo>
                    <a:pt x="4638" y="22329"/>
                    <a:pt x="-9262" y="60870"/>
                    <a:pt x="6534" y="93725"/>
                  </a:cubicBezTo>
                  <a:cubicBezTo>
                    <a:pt x="22329" y="125948"/>
                    <a:pt x="60870" y="139848"/>
                    <a:pt x="93725" y="124052"/>
                  </a:cubicBezTo>
                  <a:cubicBezTo>
                    <a:pt x="125948" y="108257"/>
                    <a:pt x="139848" y="69716"/>
                    <a:pt x="124052" y="36861"/>
                  </a:cubicBezTo>
                  <a:cubicBezTo>
                    <a:pt x="108257" y="4638"/>
                    <a:pt x="69716" y="-9262"/>
                    <a:pt x="36861" y="6534"/>
                  </a:cubicBezTo>
                  <a:close/>
                </a:path>
              </a:pathLst>
            </a:custGeom>
            <a:grpFill/>
            <a:ln w="63120" cap="flat">
              <a:noFill/>
              <a:prstDash val="solid"/>
              <a:miter/>
            </a:ln>
          </p:spPr>
          <p:txBody>
            <a:bodyPr rtlCol="0" anchor="ctr"/>
            <a:lstStyle/>
            <a:p>
              <a:endParaRPr lang="en-GB"/>
            </a:p>
          </p:txBody>
        </p:sp>
        <p:sp>
          <p:nvSpPr>
            <p:cNvPr id="1634" name="Freeform: Shape 1633">
              <a:extLst>
                <a:ext uri="{FF2B5EF4-FFF2-40B4-BE49-F238E27FC236}">
                  <a16:creationId xmlns:a16="http://schemas.microsoft.com/office/drawing/2014/main" id="{B19A61DE-0769-487A-8839-81EDC222EC09}"/>
                </a:ext>
              </a:extLst>
            </p:cNvPr>
            <p:cNvSpPr/>
            <p:nvPr/>
          </p:nvSpPr>
          <p:spPr>
            <a:xfrm>
              <a:off x="9366394" y="-433245"/>
              <a:ext cx="236946" cy="236946"/>
            </a:xfrm>
            <a:custGeom>
              <a:avLst/>
              <a:gdLst>
                <a:gd name="connsiteX0" fmla="*/ 67295 w 236946"/>
                <a:gd name="connsiteY0" fmla="*/ 11695 h 236946"/>
                <a:gd name="connsiteX1" fmla="*/ 11695 w 236946"/>
                <a:gd name="connsiteY1" fmla="*/ 169651 h 236946"/>
                <a:gd name="connsiteX2" fmla="*/ 169651 w 236946"/>
                <a:gd name="connsiteY2" fmla="*/ 225251 h 236946"/>
                <a:gd name="connsiteX3" fmla="*/ 225251 w 236946"/>
                <a:gd name="connsiteY3" fmla="*/ 67296 h 236946"/>
                <a:gd name="connsiteX4" fmla="*/ 67295 w 236946"/>
                <a:gd name="connsiteY4" fmla="*/ 11695 h 236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46" h="236946">
                  <a:moveTo>
                    <a:pt x="67295" y="11695"/>
                  </a:moveTo>
                  <a:cubicBezTo>
                    <a:pt x="8536" y="40127"/>
                    <a:pt x="-16736" y="110891"/>
                    <a:pt x="11695" y="169651"/>
                  </a:cubicBezTo>
                  <a:cubicBezTo>
                    <a:pt x="40127" y="228410"/>
                    <a:pt x="110891" y="253683"/>
                    <a:pt x="169651" y="225251"/>
                  </a:cubicBezTo>
                  <a:cubicBezTo>
                    <a:pt x="228410" y="196819"/>
                    <a:pt x="253683" y="126055"/>
                    <a:pt x="225251" y="67296"/>
                  </a:cubicBezTo>
                  <a:cubicBezTo>
                    <a:pt x="196819" y="8536"/>
                    <a:pt x="126055" y="-16737"/>
                    <a:pt x="67295" y="11695"/>
                  </a:cubicBezTo>
                  <a:close/>
                </a:path>
              </a:pathLst>
            </a:custGeom>
            <a:grpFill/>
            <a:ln w="63120" cap="flat">
              <a:noFill/>
              <a:prstDash val="solid"/>
              <a:miter/>
            </a:ln>
          </p:spPr>
          <p:txBody>
            <a:bodyPr rtlCol="0" anchor="ctr"/>
            <a:lstStyle/>
            <a:p>
              <a:endParaRPr lang="en-GB"/>
            </a:p>
          </p:txBody>
        </p:sp>
        <p:sp>
          <p:nvSpPr>
            <p:cNvPr id="1635" name="Freeform: Shape 1634">
              <a:extLst>
                <a:ext uri="{FF2B5EF4-FFF2-40B4-BE49-F238E27FC236}">
                  <a16:creationId xmlns:a16="http://schemas.microsoft.com/office/drawing/2014/main" id="{1B57B018-EE84-43A8-AE07-215C6210DC66}"/>
                </a:ext>
              </a:extLst>
            </p:cNvPr>
            <p:cNvSpPr/>
            <p:nvPr/>
          </p:nvSpPr>
          <p:spPr>
            <a:xfrm>
              <a:off x="10488576" y="1071819"/>
              <a:ext cx="185633" cy="185633"/>
            </a:xfrm>
            <a:custGeom>
              <a:avLst/>
              <a:gdLst>
                <a:gd name="connsiteX0" fmla="*/ 52696 w 185633"/>
                <a:gd name="connsiteY0" fmla="*/ 9101 h 185633"/>
                <a:gd name="connsiteX1" fmla="*/ 9101 w 185633"/>
                <a:gd name="connsiteY1" fmla="*/ 132938 h 185633"/>
                <a:gd name="connsiteX2" fmla="*/ 132937 w 185633"/>
                <a:gd name="connsiteY2" fmla="*/ 176533 h 185633"/>
                <a:gd name="connsiteX3" fmla="*/ 176533 w 185633"/>
                <a:gd name="connsiteY3" fmla="*/ 52696 h 185633"/>
                <a:gd name="connsiteX4" fmla="*/ 52696 w 185633"/>
                <a:gd name="connsiteY4" fmla="*/ 9101 h 18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33" h="185633">
                  <a:moveTo>
                    <a:pt x="52696" y="9101"/>
                  </a:moveTo>
                  <a:cubicBezTo>
                    <a:pt x="6573" y="31214"/>
                    <a:pt x="-13013" y="86815"/>
                    <a:pt x="9101" y="132938"/>
                  </a:cubicBezTo>
                  <a:cubicBezTo>
                    <a:pt x="31214" y="179061"/>
                    <a:pt x="86814" y="198647"/>
                    <a:pt x="132937" y="176533"/>
                  </a:cubicBezTo>
                  <a:cubicBezTo>
                    <a:pt x="179061" y="154420"/>
                    <a:pt x="198647" y="98819"/>
                    <a:pt x="176533" y="52696"/>
                  </a:cubicBezTo>
                  <a:cubicBezTo>
                    <a:pt x="154420" y="6573"/>
                    <a:pt x="98819" y="-13013"/>
                    <a:pt x="52696" y="9101"/>
                  </a:cubicBezTo>
                  <a:close/>
                </a:path>
              </a:pathLst>
            </a:custGeom>
            <a:grpFill/>
            <a:ln w="63120" cap="flat">
              <a:noFill/>
              <a:prstDash val="solid"/>
              <a:miter/>
            </a:ln>
          </p:spPr>
          <p:txBody>
            <a:bodyPr rtlCol="0" anchor="ctr"/>
            <a:lstStyle/>
            <a:p>
              <a:endParaRPr lang="en-GB"/>
            </a:p>
          </p:txBody>
        </p:sp>
        <p:sp>
          <p:nvSpPr>
            <p:cNvPr id="1636" name="Freeform: Shape 1635">
              <a:extLst>
                <a:ext uri="{FF2B5EF4-FFF2-40B4-BE49-F238E27FC236}">
                  <a16:creationId xmlns:a16="http://schemas.microsoft.com/office/drawing/2014/main" id="{C9379926-E743-4D6A-839F-ACAFFE047BE0}"/>
                </a:ext>
              </a:extLst>
            </p:cNvPr>
            <p:cNvSpPr/>
            <p:nvPr/>
          </p:nvSpPr>
          <p:spPr>
            <a:xfrm>
              <a:off x="12217238" y="520871"/>
              <a:ext cx="185633" cy="185633"/>
            </a:xfrm>
            <a:custGeom>
              <a:avLst/>
              <a:gdLst>
                <a:gd name="connsiteX0" fmla="*/ 52696 w 185633"/>
                <a:gd name="connsiteY0" fmla="*/ 9101 h 185633"/>
                <a:gd name="connsiteX1" fmla="*/ 9101 w 185633"/>
                <a:gd name="connsiteY1" fmla="*/ 132938 h 185633"/>
                <a:gd name="connsiteX2" fmla="*/ 132937 w 185633"/>
                <a:gd name="connsiteY2" fmla="*/ 176533 h 185633"/>
                <a:gd name="connsiteX3" fmla="*/ 176533 w 185633"/>
                <a:gd name="connsiteY3" fmla="*/ 52696 h 185633"/>
                <a:gd name="connsiteX4" fmla="*/ 52696 w 185633"/>
                <a:gd name="connsiteY4" fmla="*/ 9101 h 18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33" h="185633">
                  <a:moveTo>
                    <a:pt x="52696" y="9101"/>
                  </a:moveTo>
                  <a:cubicBezTo>
                    <a:pt x="6573" y="31214"/>
                    <a:pt x="-13013" y="86815"/>
                    <a:pt x="9101" y="132938"/>
                  </a:cubicBezTo>
                  <a:cubicBezTo>
                    <a:pt x="31214" y="179060"/>
                    <a:pt x="86814" y="198647"/>
                    <a:pt x="132937" y="176533"/>
                  </a:cubicBezTo>
                  <a:cubicBezTo>
                    <a:pt x="179061" y="154419"/>
                    <a:pt x="198647" y="98819"/>
                    <a:pt x="176533" y="52696"/>
                  </a:cubicBezTo>
                  <a:cubicBezTo>
                    <a:pt x="154419" y="6573"/>
                    <a:pt x="98819" y="-13013"/>
                    <a:pt x="52696" y="9101"/>
                  </a:cubicBezTo>
                  <a:close/>
                </a:path>
              </a:pathLst>
            </a:custGeom>
            <a:grpFill/>
            <a:ln w="63120" cap="flat">
              <a:noFill/>
              <a:prstDash val="solid"/>
              <a:miter/>
            </a:ln>
          </p:spPr>
          <p:txBody>
            <a:bodyPr rtlCol="0" anchor="ctr"/>
            <a:lstStyle/>
            <a:p>
              <a:endParaRPr lang="en-GB"/>
            </a:p>
          </p:txBody>
        </p:sp>
      </p:grpSp>
      <p:grpSp>
        <p:nvGrpSpPr>
          <p:cNvPr id="386" name="Graphic 2">
            <a:extLst>
              <a:ext uri="{FF2B5EF4-FFF2-40B4-BE49-F238E27FC236}">
                <a16:creationId xmlns:a16="http://schemas.microsoft.com/office/drawing/2014/main" id="{4EE2758F-BA10-4199-A48A-8988A053101F}"/>
              </a:ext>
            </a:extLst>
          </p:cNvPr>
          <p:cNvGrpSpPr/>
          <p:nvPr/>
        </p:nvGrpSpPr>
        <p:grpSpPr>
          <a:xfrm>
            <a:off x="10136274" y="1550995"/>
            <a:ext cx="3386562" cy="3114878"/>
            <a:chOff x="10136274" y="1550995"/>
            <a:chExt cx="3386562" cy="3114878"/>
          </a:xfrm>
          <a:solidFill>
            <a:schemeClr val="bg1"/>
          </a:solidFill>
        </p:grpSpPr>
        <p:grpSp>
          <p:nvGrpSpPr>
            <p:cNvPr id="1120" name="Graphic 2">
              <a:extLst>
                <a:ext uri="{FF2B5EF4-FFF2-40B4-BE49-F238E27FC236}">
                  <a16:creationId xmlns:a16="http://schemas.microsoft.com/office/drawing/2014/main" id="{1C4042D3-049F-46AC-9EFF-D81F15416699}"/>
                </a:ext>
              </a:extLst>
            </p:cNvPr>
            <p:cNvGrpSpPr/>
            <p:nvPr/>
          </p:nvGrpSpPr>
          <p:grpSpPr>
            <a:xfrm>
              <a:off x="11361376" y="1550995"/>
              <a:ext cx="2161460" cy="2115337"/>
              <a:chOff x="11361376" y="1550995"/>
              <a:chExt cx="2161460" cy="2115337"/>
            </a:xfrm>
            <a:grpFill/>
          </p:grpSpPr>
          <p:grpSp>
            <p:nvGrpSpPr>
              <p:cNvPr id="1365" name="Graphic 2">
                <a:extLst>
                  <a:ext uri="{FF2B5EF4-FFF2-40B4-BE49-F238E27FC236}">
                    <a16:creationId xmlns:a16="http://schemas.microsoft.com/office/drawing/2014/main" id="{B1B8419F-669C-4639-94C3-5492DDEFCF8A}"/>
                  </a:ext>
                </a:extLst>
              </p:cNvPr>
              <p:cNvGrpSpPr/>
              <p:nvPr/>
            </p:nvGrpSpPr>
            <p:grpSpPr>
              <a:xfrm>
                <a:off x="11361376" y="1550995"/>
                <a:ext cx="2161460" cy="2115337"/>
                <a:chOff x="11361376" y="1550995"/>
                <a:chExt cx="2161460" cy="2115337"/>
              </a:xfrm>
              <a:grpFill/>
            </p:grpSpPr>
            <p:grpSp>
              <p:nvGrpSpPr>
                <p:cNvPr id="1381" name="Graphic 2">
                  <a:extLst>
                    <a:ext uri="{FF2B5EF4-FFF2-40B4-BE49-F238E27FC236}">
                      <a16:creationId xmlns:a16="http://schemas.microsoft.com/office/drawing/2014/main" id="{B038BB14-BD97-4426-A662-8A0670CC450C}"/>
                    </a:ext>
                  </a:extLst>
                </p:cNvPr>
                <p:cNvGrpSpPr/>
                <p:nvPr/>
              </p:nvGrpSpPr>
              <p:grpSpPr>
                <a:xfrm>
                  <a:off x="11361376" y="1550995"/>
                  <a:ext cx="2161460" cy="2115337"/>
                  <a:chOff x="11361376" y="1550995"/>
                  <a:chExt cx="2161460" cy="2115337"/>
                </a:xfrm>
                <a:grpFill/>
              </p:grpSpPr>
              <p:sp>
                <p:nvSpPr>
                  <p:cNvPr id="1603" name="Freeform: Shape 1602">
                    <a:extLst>
                      <a:ext uri="{FF2B5EF4-FFF2-40B4-BE49-F238E27FC236}">
                        <a16:creationId xmlns:a16="http://schemas.microsoft.com/office/drawing/2014/main" id="{0C1F23BA-3C51-4EC8-8487-60018F3CA420}"/>
                      </a:ext>
                    </a:extLst>
                  </p:cNvPr>
                  <p:cNvSpPr/>
                  <p:nvPr/>
                </p:nvSpPr>
                <p:spPr>
                  <a:xfrm>
                    <a:off x="12101870" y="1550995"/>
                    <a:ext cx="648248" cy="2115337"/>
                  </a:xfrm>
                  <a:custGeom>
                    <a:avLst/>
                    <a:gdLst>
                      <a:gd name="connsiteX0" fmla="*/ 1263 w 648248"/>
                      <a:gd name="connsiteY0" fmla="*/ 2115337 h 2115337"/>
                      <a:gd name="connsiteX1" fmla="*/ 20850 w 648248"/>
                      <a:gd name="connsiteY1" fmla="*/ 2098910 h 2115337"/>
                      <a:gd name="connsiteX2" fmla="*/ 73923 w 648248"/>
                      <a:gd name="connsiteY2" fmla="*/ 2049628 h 2115337"/>
                      <a:gd name="connsiteX3" fmla="*/ 108041 w 648248"/>
                      <a:gd name="connsiteY3" fmla="*/ 2011087 h 2115337"/>
                      <a:gd name="connsiteX4" fmla="*/ 143423 w 648248"/>
                      <a:gd name="connsiteY4" fmla="*/ 1961805 h 2115337"/>
                      <a:gd name="connsiteX5" fmla="*/ 207237 w 648248"/>
                      <a:gd name="connsiteY5" fmla="*/ 1831650 h 2115337"/>
                      <a:gd name="connsiteX6" fmla="*/ 267892 w 648248"/>
                      <a:gd name="connsiteY6" fmla="*/ 1473407 h 2115337"/>
                      <a:gd name="connsiteX7" fmla="*/ 278001 w 648248"/>
                      <a:gd name="connsiteY7" fmla="*/ 1054510 h 2115337"/>
                      <a:gd name="connsiteX8" fmla="*/ 326020 w 648248"/>
                      <a:gd name="connsiteY8" fmla="*/ 638139 h 2115337"/>
                      <a:gd name="connsiteX9" fmla="*/ 377829 w 648248"/>
                      <a:gd name="connsiteY9" fmla="*/ 451752 h 2115337"/>
                      <a:gd name="connsiteX10" fmla="*/ 410052 w 648248"/>
                      <a:gd name="connsiteY10" fmla="*/ 368352 h 2115337"/>
                      <a:gd name="connsiteX11" fmla="*/ 445434 w 648248"/>
                      <a:gd name="connsiteY11" fmla="*/ 292533 h 2115337"/>
                      <a:gd name="connsiteX12" fmla="*/ 519357 w 648248"/>
                      <a:gd name="connsiteY12" fmla="*/ 166169 h 2115337"/>
                      <a:gd name="connsiteX13" fmla="*/ 585067 w 648248"/>
                      <a:gd name="connsiteY13" fmla="*/ 74555 h 2115337"/>
                      <a:gd name="connsiteX14" fmla="*/ 648248 w 648248"/>
                      <a:gd name="connsiteY14" fmla="*/ 0 h 2115337"/>
                      <a:gd name="connsiteX15" fmla="*/ 586330 w 648248"/>
                      <a:gd name="connsiteY15" fmla="*/ 76450 h 2115337"/>
                      <a:gd name="connsiteX16" fmla="*/ 522516 w 648248"/>
                      <a:gd name="connsiteY16" fmla="*/ 169328 h 2115337"/>
                      <a:gd name="connsiteX17" fmla="*/ 451120 w 648248"/>
                      <a:gd name="connsiteY17" fmla="*/ 296324 h 2115337"/>
                      <a:gd name="connsiteX18" fmla="*/ 416370 w 648248"/>
                      <a:gd name="connsiteY18" fmla="*/ 372143 h 2115337"/>
                      <a:gd name="connsiteX19" fmla="*/ 384779 w 648248"/>
                      <a:gd name="connsiteY19" fmla="*/ 455543 h 2115337"/>
                      <a:gd name="connsiteX20" fmla="*/ 334233 w 648248"/>
                      <a:gd name="connsiteY20" fmla="*/ 640667 h 2115337"/>
                      <a:gd name="connsiteX21" fmla="*/ 289374 w 648248"/>
                      <a:gd name="connsiteY21" fmla="*/ 1055773 h 2115337"/>
                      <a:gd name="connsiteX22" fmla="*/ 276106 w 648248"/>
                      <a:gd name="connsiteY22" fmla="*/ 1474671 h 2115337"/>
                      <a:gd name="connsiteX23" fmla="*/ 212292 w 648248"/>
                      <a:gd name="connsiteY23" fmla="*/ 1834177 h 2115337"/>
                      <a:gd name="connsiteX24" fmla="*/ 145951 w 648248"/>
                      <a:gd name="connsiteY24" fmla="*/ 1964332 h 2115337"/>
                      <a:gd name="connsiteX25" fmla="*/ 109305 w 648248"/>
                      <a:gd name="connsiteY25" fmla="*/ 2012982 h 2115337"/>
                      <a:gd name="connsiteX26" fmla="*/ 74555 w 648248"/>
                      <a:gd name="connsiteY26" fmla="*/ 2050892 h 2115337"/>
                      <a:gd name="connsiteX27" fmla="*/ 20218 w 648248"/>
                      <a:gd name="connsiteY27" fmla="*/ 2098910 h 2115337"/>
                      <a:gd name="connsiteX28" fmla="*/ 0 w 648248"/>
                      <a:gd name="connsiteY28" fmla="*/ 2114705 h 211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248" h="2115337">
                        <a:moveTo>
                          <a:pt x="1263" y="2115337"/>
                        </a:moveTo>
                        <a:cubicBezTo>
                          <a:pt x="1263" y="2115337"/>
                          <a:pt x="8214" y="2109651"/>
                          <a:pt x="20850" y="2098910"/>
                        </a:cubicBezTo>
                        <a:cubicBezTo>
                          <a:pt x="33486" y="2088169"/>
                          <a:pt x="53073" y="2073005"/>
                          <a:pt x="73923" y="2049628"/>
                        </a:cubicBezTo>
                        <a:cubicBezTo>
                          <a:pt x="85296" y="2038887"/>
                          <a:pt x="96669" y="2026250"/>
                          <a:pt x="108041" y="2011087"/>
                        </a:cubicBezTo>
                        <a:cubicBezTo>
                          <a:pt x="120046" y="1996555"/>
                          <a:pt x="132050" y="1980760"/>
                          <a:pt x="143423" y="1961805"/>
                        </a:cubicBezTo>
                        <a:cubicBezTo>
                          <a:pt x="168065" y="1925791"/>
                          <a:pt x="187651" y="1880932"/>
                          <a:pt x="207237" y="1831650"/>
                        </a:cubicBezTo>
                        <a:cubicBezTo>
                          <a:pt x="243251" y="1731190"/>
                          <a:pt x="261574" y="1606721"/>
                          <a:pt x="267892" y="1473407"/>
                        </a:cubicBezTo>
                        <a:cubicBezTo>
                          <a:pt x="274842" y="1340093"/>
                          <a:pt x="273579" y="1197301"/>
                          <a:pt x="278001" y="1054510"/>
                        </a:cubicBezTo>
                        <a:cubicBezTo>
                          <a:pt x="284320" y="911718"/>
                          <a:pt x="296956" y="768926"/>
                          <a:pt x="326020" y="638139"/>
                        </a:cubicBezTo>
                        <a:cubicBezTo>
                          <a:pt x="339288" y="572430"/>
                          <a:pt x="358243" y="510511"/>
                          <a:pt x="377829" y="451752"/>
                        </a:cubicBezTo>
                        <a:cubicBezTo>
                          <a:pt x="387938" y="422688"/>
                          <a:pt x="399943" y="395520"/>
                          <a:pt x="410052" y="368352"/>
                        </a:cubicBezTo>
                        <a:cubicBezTo>
                          <a:pt x="422057" y="341815"/>
                          <a:pt x="434061" y="316542"/>
                          <a:pt x="445434" y="292533"/>
                        </a:cubicBezTo>
                        <a:cubicBezTo>
                          <a:pt x="470075" y="245147"/>
                          <a:pt x="494716" y="202183"/>
                          <a:pt x="519357" y="166169"/>
                        </a:cubicBezTo>
                        <a:cubicBezTo>
                          <a:pt x="542103" y="128892"/>
                          <a:pt x="567376" y="100460"/>
                          <a:pt x="585067" y="74555"/>
                        </a:cubicBezTo>
                        <a:cubicBezTo>
                          <a:pt x="625503" y="27168"/>
                          <a:pt x="648248" y="0"/>
                          <a:pt x="648248" y="0"/>
                        </a:cubicBezTo>
                        <a:cubicBezTo>
                          <a:pt x="648248" y="0"/>
                          <a:pt x="625503" y="27800"/>
                          <a:pt x="586330" y="76450"/>
                        </a:cubicBezTo>
                        <a:cubicBezTo>
                          <a:pt x="568639" y="102355"/>
                          <a:pt x="544630" y="131419"/>
                          <a:pt x="522516" y="169328"/>
                        </a:cubicBezTo>
                        <a:cubicBezTo>
                          <a:pt x="499139" y="205974"/>
                          <a:pt x="475761" y="248937"/>
                          <a:pt x="451120" y="296324"/>
                        </a:cubicBezTo>
                        <a:cubicBezTo>
                          <a:pt x="440379" y="320333"/>
                          <a:pt x="428375" y="345606"/>
                          <a:pt x="416370" y="372143"/>
                        </a:cubicBezTo>
                        <a:cubicBezTo>
                          <a:pt x="406261" y="399311"/>
                          <a:pt x="394888" y="426479"/>
                          <a:pt x="384779" y="455543"/>
                        </a:cubicBezTo>
                        <a:cubicBezTo>
                          <a:pt x="365825" y="513671"/>
                          <a:pt x="346870" y="575589"/>
                          <a:pt x="334233" y="640667"/>
                        </a:cubicBezTo>
                        <a:cubicBezTo>
                          <a:pt x="306433" y="771454"/>
                          <a:pt x="295060" y="913613"/>
                          <a:pt x="289374" y="1055773"/>
                        </a:cubicBezTo>
                        <a:cubicBezTo>
                          <a:pt x="283688" y="1197933"/>
                          <a:pt x="283688" y="1340724"/>
                          <a:pt x="276106" y="1474671"/>
                        </a:cubicBezTo>
                        <a:cubicBezTo>
                          <a:pt x="268524" y="1607985"/>
                          <a:pt x="248938" y="1733085"/>
                          <a:pt x="212292" y="1834177"/>
                        </a:cubicBezTo>
                        <a:cubicBezTo>
                          <a:pt x="192074" y="1884091"/>
                          <a:pt x="171223" y="1928950"/>
                          <a:pt x="145951" y="1964332"/>
                        </a:cubicBezTo>
                        <a:cubicBezTo>
                          <a:pt x="134578" y="1983287"/>
                          <a:pt x="121942" y="1999082"/>
                          <a:pt x="109305" y="2012982"/>
                        </a:cubicBezTo>
                        <a:cubicBezTo>
                          <a:pt x="97932" y="2028146"/>
                          <a:pt x="85928" y="2040782"/>
                          <a:pt x="74555" y="2050892"/>
                        </a:cubicBezTo>
                        <a:cubicBezTo>
                          <a:pt x="53073" y="2073637"/>
                          <a:pt x="33486" y="2088801"/>
                          <a:pt x="20218" y="2098910"/>
                        </a:cubicBezTo>
                        <a:lnTo>
                          <a:pt x="0" y="2114705"/>
                        </a:lnTo>
                        <a:close/>
                      </a:path>
                    </a:pathLst>
                  </a:custGeom>
                  <a:grpFill/>
                  <a:ln w="63120" cap="flat">
                    <a:noFill/>
                    <a:prstDash val="solid"/>
                    <a:miter/>
                  </a:ln>
                </p:spPr>
                <p:txBody>
                  <a:bodyPr rtlCol="0" anchor="ctr"/>
                  <a:lstStyle/>
                  <a:p>
                    <a:endParaRPr lang="en-GB"/>
                  </a:p>
                </p:txBody>
              </p:sp>
              <p:sp>
                <p:nvSpPr>
                  <p:cNvPr id="1604" name="Freeform: Shape 1603">
                    <a:extLst>
                      <a:ext uri="{FF2B5EF4-FFF2-40B4-BE49-F238E27FC236}">
                        <a16:creationId xmlns:a16="http://schemas.microsoft.com/office/drawing/2014/main" id="{4D54E8EC-D04E-4751-A9BE-BC2AAB8E5F04}"/>
                      </a:ext>
                    </a:extLst>
                  </p:cNvPr>
                  <p:cNvSpPr/>
                  <p:nvPr/>
                </p:nvSpPr>
                <p:spPr>
                  <a:xfrm>
                    <a:off x="11361376" y="2556222"/>
                    <a:ext cx="2161460" cy="211549"/>
                  </a:xfrm>
                  <a:custGeom>
                    <a:avLst/>
                    <a:gdLst>
                      <a:gd name="connsiteX0" fmla="*/ 2161461 w 2161460"/>
                      <a:gd name="connsiteY0" fmla="*/ 30327 h 211549"/>
                      <a:gd name="connsiteX1" fmla="*/ 2140611 w 2161460"/>
                      <a:gd name="connsiteY1" fmla="*/ 44859 h 211549"/>
                      <a:gd name="connsiteX2" fmla="*/ 2081219 w 2161460"/>
                      <a:gd name="connsiteY2" fmla="*/ 84032 h 211549"/>
                      <a:gd name="connsiteX3" fmla="*/ 1982655 w 2161460"/>
                      <a:gd name="connsiteY3" fmla="*/ 134578 h 211549"/>
                      <a:gd name="connsiteX4" fmla="*/ 1846813 w 2161460"/>
                      <a:gd name="connsiteY4" fmla="*/ 180701 h 211549"/>
                      <a:gd name="connsiteX5" fmla="*/ 1489835 w 2161460"/>
                      <a:gd name="connsiteY5" fmla="*/ 208501 h 211549"/>
                      <a:gd name="connsiteX6" fmla="*/ 1083574 w 2161460"/>
                      <a:gd name="connsiteY6" fmla="*/ 144687 h 211549"/>
                      <a:gd name="connsiteX7" fmla="*/ 683631 w 2161460"/>
                      <a:gd name="connsiteY7" fmla="*/ 49282 h 211549"/>
                      <a:gd name="connsiteX8" fmla="*/ 497875 w 2161460"/>
                      <a:gd name="connsiteY8" fmla="*/ 17059 h 211549"/>
                      <a:gd name="connsiteX9" fmla="*/ 329179 w 2161460"/>
                      <a:gd name="connsiteY9" fmla="*/ 6950 h 211549"/>
                      <a:gd name="connsiteX10" fmla="*/ 187651 w 2161460"/>
                      <a:gd name="connsiteY10" fmla="*/ 23377 h 211549"/>
                      <a:gd name="connsiteX11" fmla="*/ 130155 w 2161460"/>
                      <a:gd name="connsiteY11" fmla="*/ 39173 h 211549"/>
                      <a:gd name="connsiteX12" fmla="*/ 83400 w 2161460"/>
                      <a:gd name="connsiteY12" fmla="*/ 57496 h 211549"/>
                      <a:gd name="connsiteX13" fmla="*/ 21482 w 2161460"/>
                      <a:gd name="connsiteY13" fmla="*/ 91614 h 211549"/>
                      <a:gd name="connsiteX14" fmla="*/ 0 w 2161460"/>
                      <a:gd name="connsiteY14" fmla="*/ 104882 h 211549"/>
                      <a:gd name="connsiteX15" fmla="*/ 20850 w 2161460"/>
                      <a:gd name="connsiteY15" fmla="*/ 90982 h 211549"/>
                      <a:gd name="connsiteX16" fmla="*/ 82137 w 2161460"/>
                      <a:gd name="connsiteY16" fmla="*/ 55600 h 211549"/>
                      <a:gd name="connsiteX17" fmla="*/ 128892 w 2161460"/>
                      <a:gd name="connsiteY17" fmla="*/ 36014 h 211549"/>
                      <a:gd name="connsiteX18" fmla="*/ 186388 w 2161460"/>
                      <a:gd name="connsiteY18" fmla="*/ 18955 h 211549"/>
                      <a:gd name="connsiteX19" fmla="*/ 328547 w 2161460"/>
                      <a:gd name="connsiteY19" fmla="*/ 0 h 211549"/>
                      <a:gd name="connsiteX20" fmla="*/ 497875 w 2161460"/>
                      <a:gd name="connsiteY20" fmla="*/ 9477 h 211549"/>
                      <a:gd name="connsiteX21" fmla="*/ 684894 w 2161460"/>
                      <a:gd name="connsiteY21" fmla="*/ 40437 h 211549"/>
                      <a:gd name="connsiteX22" fmla="*/ 1085469 w 2161460"/>
                      <a:gd name="connsiteY22" fmla="*/ 132682 h 211549"/>
                      <a:gd name="connsiteX23" fmla="*/ 1489835 w 2161460"/>
                      <a:gd name="connsiteY23" fmla="*/ 199024 h 211549"/>
                      <a:gd name="connsiteX24" fmla="*/ 1844918 w 2161460"/>
                      <a:gd name="connsiteY24" fmla="*/ 174383 h 211549"/>
                      <a:gd name="connsiteX25" fmla="*/ 1916945 w 2161460"/>
                      <a:gd name="connsiteY25" fmla="*/ 154164 h 211549"/>
                      <a:gd name="connsiteX26" fmla="*/ 1980760 w 2161460"/>
                      <a:gd name="connsiteY26" fmla="*/ 130787 h 211549"/>
                      <a:gd name="connsiteX27" fmla="*/ 2079955 w 2161460"/>
                      <a:gd name="connsiteY27" fmla="*/ 82768 h 211549"/>
                      <a:gd name="connsiteX28" fmla="*/ 2139978 w 2161460"/>
                      <a:gd name="connsiteY28" fmla="*/ 44859 h 211549"/>
                      <a:gd name="connsiteX29" fmla="*/ 2160828 w 2161460"/>
                      <a:gd name="connsiteY29" fmla="*/ 30959 h 2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61460" h="211549">
                        <a:moveTo>
                          <a:pt x="2161461" y="30327"/>
                        </a:moveTo>
                        <a:cubicBezTo>
                          <a:pt x="2161461" y="30327"/>
                          <a:pt x="2154511" y="35382"/>
                          <a:pt x="2140611" y="44859"/>
                        </a:cubicBezTo>
                        <a:cubicBezTo>
                          <a:pt x="2126711" y="53705"/>
                          <a:pt x="2107756" y="68869"/>
                          <a:pt x="2081219" y="84032"/>
                        </a:cubicBezTo>
                        <a:cubicBezTo>
                          <a:pt x="2054683" y="99196"/>
                          <a:pt x="2022459" y="118150"/>
                          <a:pt x="1982655" y="134578"/>
                        </a:cubicBezTo>
                        <a:cubicBezTo>
                          <a:pt x="1943482" y="151637"/>
                          <a:pt x="1897991" y="168696"/>
                          <a:pt x="1846813" y="180701"/>
                        </a:cubicBezTo>
                        <a:cubicBezTo>
                          <a:pt x="1744458" y="206606"/>
                          <a:pt x="1620621" y="217346"/>
                          <a:pt x="1489835" y="208501"/>
                        </a:cubicBezTo>
                        <a:cubicBezTo>
                          <a:pt x="1358416" y="200919"/>
                          <a:pt x="1220047" y="175015"/>
                          <a:pt x="1083574" y="144687"/>
                        </a:cubicBezTo>
                        <a:cubicBezTo>
                          <a:pt x="947100" y="113096"/>
                          <a:pt x="811890" y="76450"/>
                          <a:pt x="683631" y="49282"/>
                        </a:cubicBezTo>
                        <a:cubicBezTo>
                          <a:pt x="619816" y="35382"/>
                          <a:pt x="557266" y="24009"/>
                          <a:pt x="497875" y="17059"/>
                        </a:cubicBezTo>
                        <a:cubicBezTo>
                          <a:pt x="438484" y="8845"/>
                          <a:pt x="381620" y="6950"/>
                          <a:pt x="329179" y="6950"/>
                        </a:cubicBezTo>
                        <a:cubicBezTo>
                          <a:pt x="276738" y="9477"/>
                          <a:pt x="229351" y="13268"/>
                          <a:pt x="187651" y="23377"/>
                        </a:cubicBezTo>
                        <a:cubicBezTo>
                          <a:pt x="166801" y="27800"/>
                          <a:pt x="147846" y="32855"/>
                          <a:pt x="130155" y="39173"/>
                        </a:cubicBezTo>
                        <a:cubicBezTo>
                          <a:pt x="112464" y="44859"/>
                          <a:pt x="96669" y="50546"/>
                          <a:pt x="83400" y="57496"/>
                        </a:cubicBezTo>
                        <a:cubicBezTo>
                          <a:pt x="55601" y="69500"/>
                          <a:pt x="34750" y="82137"/>
                          <a:pt x="21482" y="91614"/>
                        </a:cubicBezTo>
                        <a:lnTo>
                          <a:pt x="0" y="104882"/>
                        </a:lnTo>
                        <a:lnTo>
                          <a:pt x="20850" y="90982"/>
                        </a:lnTo>
                        <a:cubicBezTo>
                          <a:pt x="34118" y="81505"/>
                          <a:pt x="54337" y="68237"/>
                          <a:pt x="82137" y="55600"/>
                        </a:cubicBezTo>
                        <a:cubicBezTo>
                          <a:pt x="95405" y="48018"/>
                          <a:pt x="111833" y="42332"/>
                          <a:pt x="128892" y="36014"/>
                        </a:cubicBezTo>
                        <a:cubicBezTo>
                          <a:pt x="145951" y="29064"/>
                          <a:pt x="165537" y="23377"/>
                          <a:pt x="186388" y="18955"/>
                        </a:cubicBezTo>
                        <a:cubicBezTo>
                          <a:pt x="228087" y="7582"/>
                          <a:pt x="276106" y="2527"/>
                          <a:pt x="328547" y="0"/>
                        </a:cubicBezTo>
                        <a:cubicBezTo>
                          <a:pt x="380988" y="0"/>
                          <a:pt x="438484" y="1264"/>
                          <a:pt x="497875" y="9477"/>
                        </a:cubicBezTo>
                        <a:cubicBezTo>
                          <a:pt x="557898" y="16427"/>
                          <a:pt x="620448" y="27168"/>
                          <a:pt x="684894" y="40437"/>
                        </a:cubicBezTo>
                        <a:cubicBezTo>
                          <a:pt x="813786" y="66973"/>
                          <a:pt x="948996" y="101723"/>
                          <a:pt x="1085469" y="132682"/>
                        </a:cubicBezTo>
                        <a:cubicBezTo>
                          <a:pt x="1221311" y="163642"/>
                          <a:pt x="1359047" y="190810"/>
                          <a:pt x="1489835" y="199024"/>
                        </a:cubicBezTo>
                        <a:cubicBezTo>
                          <a:pt x="1619990" y="209133"/>
                          <a:pt x="1743195" y="199024"/>
                          <a:pt x="1844918" y="174383"/>
                        </a:cubicBezTo>
                        <a:cubicBezTo>
                          <a:pt x="1870191" y="168696"/>
                          <a:pt x="1894832" y="162378"/>
                          <a:pt x="1916945" y="154164"/>
                        </a:cubicBezTo>
                        <a:cubicBezTo>
                          <a:pt x="1939691" y="146583"/>
                          <a:pt x="1961174" y="140264"/>
                          <a:pt x="1980760" y="130787"/>
                        </a:cubicBezTo>
                        <a:cubicBezTo>
                          <a:pt x="2020564" y="114991"/>
                          <a:pt x="2052787" y="97301"/>
                          <a:pt x="2079955" y="82768"/>
                        </a:cubicBezTo>
                        <a:cubicBezTo>
                          <a:pt x="2107124" y="68237"/>
                          <a:pt x="2126078" y="53705"/>
                          <a:pt x="2139978" y="44859"/>
                        </a:cubicBezTo>
                        <a:cubicBezTo>
                          <a:pt x="2153878" y="36014"/>
                          <a:pt x="2160828" y="30959"/>
                          <a:pt x="2160828" y="30959"/>
                        </a:cubicBezTo>
                        <a:close/>
                      </a:path>
                    </a:pathLst>
                  </a:custGeom>
                  <a:grpFill/>
                  <a:ln w="63120" cap="flat">
                    <a:noFill/>
                    <a:prstDash val="solid"/>
                    <a:miter/>
                  </a:ln>
                </p:spPr>
                <p:txBody>
                  <a:bodyPr rtlCol="0" anchor="ctr"/>
                  <a:lstStyle/>
                  <a:p>
                    <a:endParaRPr lang="en-GB"/>
                  </a:p>
                </p:txBody>
              </p:sp>
              <p:sp>
                <p:nvSpPr>
                  <p:cNvPr id="1605" name="Freeform: Shape 1604">
                    <a:extLst>
                      <a:ext uri="{FF2B5EF4-FFF2-40B4-BE49-F238E27FC236}">
                        <a16:creationId xmlns:a16="http://schemas.microsoft.com/office/drawing/2014/main" id="{44880DD1-A000-4C96-BD6E-90CDD3A25350}"/>
                      </a:ext>
                    </a:extLst>
                  </p:cNvPr>
                  <p:cNvSpPr/>
                  <p:nvPr/>
                </p:nvSpPr>
                <p:spPr>
                  <a:xfrm>
                    <a:off x="12571945" y="1807514"/>
                    <a:ext cx="699425" cy="896554"/>
                  </a:xfrm>
                  <a:custGeom>
                    <a:avLst/>
                    <a:gdLst>
                      <a:gd name="connsiteX0" fmla="*/ 0 w 699425"/>
                      <a:gd name="connsiteY0" fmla="*/ 0 h 896554"/>
                      <a:gd name="connsiteX1" fmla="*/ 111832 w 699425"/>
                      <a:gd name="connsiteY1" fmla="*/ 137737 h 896554"/>
                      <a:gd name="connsiteX2" fmla="*/ 354452 w 699425"/>
                      <a:gd name="connsiteY2" fmla="*/ 444170 h 896554"/>
                      <a:gd name="connsiteX3" fmla="*/ 592649 w 699425"/>
                      <a:gd name="connsiteY3" fmla="*/ 754395 h 896554"/>
                      <a:gd name="connsiteX4" fmla="*/ 699426 w 699425"/>
                      <a:gd name="connsiteY4" fmla="*/ 896554 h 896554"/>
                      <a:gd name="connsiteX5" fmla="*/ 587594 w 699425"/>
                      <a:gd name="connsiteY5" fmla="*/ 758817 h 896554"/>
                      <a:gd name="connsiteX6" fmla="*/ 344974 w 699425"/>
                      <a:gd name="connsiteY6" fmla="*/ 452384 h 896554"/>
                      <a:gd name="connsiteX7" fmla="*/ 106777 w 699425"/>
                      <a:gd name="connsiteY7" fmla="*/ 142160 h 896554"/>
                      <a:gd name="connsiteX8" fmla="*/ 0 w 699425"/>
                      <a:gd name="connsiteY8" fmla="*/ 0 h 8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425" h="896554">
                        <a:moveTo>
                          <a:pt x="0" y="0"/>
                        </a:moveTo>
                        <a:lnTo>
                          <a:pt x="111832" y="137737"/>
                        </a:lnTo>
                        <a:cubicBezTo>
                          <a:pt x="178173" y="221137"/>
                          <a:pt x="265996" y="332970"/>
                          <a:pt x="354452" y="444170"/>
                        </a:cubicBezTo>
                        <a:cubicBezTo>
                          <a:pt x="441011" y="556635"/>
                          <a:pt x="527570" y="669731"/>
                          <a:pt x="592649" y="754395"/>
                        </a:cubicBezTo>
                        <a:cubicBezTo>
                          <a:pt x="656462" y="839690"/>
                          <a:pt x="699426" y="896554"/>
                          <a:pt x="699426" y="896554"/>
                        </a:cubicBezTo>
                        <a:lnTo>
                          <a:pt x="587594" y="758817"/>
                        </a:lnTo>
                        <a:cubicBezTo>
                          <a:pt x="521253" y="675417"/>
                          <a:pt x="433429" y="563585"/>
                          <a:pt x="344974" y="452384"/>
                        </a:cubicBezTo>
                        <a:cubicBezTo>
                          <a:pt x="258415" y="339920"/>
                          <a:pt x="171855" y="226824"/>
                          <a:pt x="106777" y="142160"/>
                        </a:cubicBezTo>
                        <a:cubicBezTo>
                          <a:pt x="42964" y="56864"/>
                          <a:pt x="0" y="0"/>
                          <a:pt x="0" y="0"/>
                        </a:cubicBezTo>
                        <a:close/>
                      </a:path>
                    </a:pathLst>
                  </a:custGeom>
                  <a:grpFill/>
                  <a:ln w="63120" cap="flat">
                    <a:noFill/>
                    <a:prstDash val="solid"/>
                    <a:miter/>
                  </a:ln>
                </p:spPr>
                <p:txBody>
                  <a:bodyPr rtlCol="0" anchor="ctr"/>
                  <a:lstStyle/>
                  <a:p>
                    <a:endParaRPr lang="en-GB"/>
                  </a:p>
                </p:txBody>
              </p:sp>
              <p:sp>
                <p:nvSpPr>
                  <p:cNvPr id="1606" name="Freeform: Shape 1605">
                    <a:extLst>
                      <a:ext uri="{FF2B5EF4-FFF2-40B4-BE49-F238E27FC236}">
                        <a16:creationId xmlns:a16="http://schemas.microsoft.com/office/drawing/2014/main" id="{8FAB7006-3789-4FA3-B02E-6D77204F11C6}"/>
                      </a:ext>
                    </a:extLst>
                  </p:cNvPr>
                  <p:cNvSpPr/>
                  <p:nvPr/>
                </p:nvSpPr>
                <p:spPr>
                  <a:xfrm>
                    <a:off x="12444317" y="2137325"/>
                    <a:ext cx="489029" cy="628030"/>
                  </a:xfrm>
                  <a:custGeom>
                    <a:avLst/>
                    <a:gdLst>
                      <a:gd name="connsiteX0" fmla="*/ 0 w 489029"/>
                      <a:gd name="connsiteY0" fmla="*/ 0 h 628030"/>
                      <a:gd name="connsiteX1" fmla="*/ 249570 w 489029"/>
                      <a:gd name="connsiteY1" fmla="*/ 310224 h 628030"/>
                      <a:gd name="connsiteX2" fmla="*/ 489030 w 489029"/>
                      <a:gd name="connsiteY2" fmla="*/ 628030 h 628030"/>
                      <a:gd name="connsiteX3" fmla="*/ 239460 w 489029"/>
                      <a:gd name="connsiteY3" fmla="*/ 317806 h 628030"/>
                      <a:gd name="connsiteX4" fmla="*/ 0 w 489029"/>
                      <a:gd name="connsiteY4" fmla="*/ 0 h 62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29" h="628030">
                        <a:moveTo>
                          <a:pt x="0" y="0"/>
                        </a:moveTo>
                        <a:cubicBezTo>
                          <a:pt x="0" y="0"/>
                          <a:pt x="127628" y="152901"/>
                          <a:pt x="249570" y="310224"/>
                        </a:cubicBezTo>
                        <a:cubicBezTo>
                          <a:pt x="372143" y="466916"/>
                          <a:pt x="489030" y="628030"/>
                          <a:pt x="489030" y="628030"/>
                        </a:cubicBezTo>
                        <a:cubicBezTo>
                          <a:pt x="489030" y="628030"/>
                          <a:pt x="361402" y="475130"/>
                          <a:pt x="239460" y="317806"/>
                        </a:cubicBezTo>
                        <a:cubicBezTo>
                          <a:pt x="116887" y="161114"/>
                          <a:pt x="0" y="0"/>
                          <a:pt x="0" y="0"/>
                        </a:cubicBezTo>
                        <a:close/>
                      </a:path>
                    </a:pathLst>
                  </a:custGeom>
                  <a:grpFill/>
                  <a:ln w="63120" cap="flat">
                    <a:noFill/>
                    <a:prstDash val="solid"/>
                    <a:miter/>
                  </a:ln>
                </p:spPr>
                <p:txBody>
                  <a:bodyPr rtlCol="0" anchor="ctr"/>
                  <a:lstStyle/>
                  <a:p>
                    <a:endParaRPr lang="en-GB"/>
                  </a:p>
                </p:txBody>
              </p:sp>
              <p:sp>
                <p:nvSpPr>
                  <p:cNvPr id="1607" name="Freeform: Shape 1606">
                    <a:extLst>
                      <a:ext uri="{FF2B5EF4-FFF2-40B4-BE49-F238E27FC236}">
                        <a16:creationId xmlns:a16="http://schemas.microsoft.com/office/drawing/2014/main" id="{098056C0-E6BC-4469-B07C-EF04DC6A9BF3}"/>
                      </a:ext>
                    </a:extLst>
                  </p:cNvPr>
                  <p:cNvSpPr/>
                  <p:nvPr/>
                </p:nvSpPr>
                <p:spPr>
                  <a:xfrm>
                    <a:off x="11822605" y="2556222"/>
                    <a:ext cx="526938" cy="676680"/>
                  </a:xfrm>
                  <a:custGeom>
                    <a:avLst/>
                    <a:gdLst>
                      <a:gd name="connsiteX0" fmla="*/ 0 w 526938"/>
                      <a:gd name="connsiteY0" fmla="*/ 0 h 676680"/>
                      <a:gd name="connsiteX1" fmla="*/ 268524 w 526938"/>
                      <a:gd name="connsiteY1" fmla="*/ 334233 h 676680"/>
                      <a:gd name="connsiteX2" fmla="*/ 526939 w 526938"/>
                      <a:gd name="connsiteY2" fmla="*/ 676680 h 676680"/>
                      <a:gd name="connsiteX3" fmla="*/ 258415 w 526938"/>
                      <a:gd name="connsiteY3" fmla="*/ 342447 h 676680"/>
                      <a:gd name="connsiteX4" fmla="*/ 0 w 526938"/>
                      <a:gd name="connsiteY4" fmla="*/ 0 h 67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38" h="676680">
                        <a:moveTo>
                          <a:pt x="0" y="0"/>
                        </a:moveTo>
                        <a:cubicBezTo>
                          <a:pt x="0" y="0"/>
                          <a:pt x="137105" y="164905"/>
                          <a:pt x="268524" y="334233"/>
                        </a:cubicBezTo>
                        <a:cubicBezTo>
                          <a:pt x="400574" y="502930"/>
                          <a:pt x="526939" y="676680"/>
                          <a:pt x="526939" y="676680"/>
                        </a:cubicBezTo>
                        <a:cubicBezTo>
                          <a:pt x="526939" y="676680"/>
                          <a:pt x="389834" y="511775"/>
                          <a:pt x="258415" y="342447"/>
                        </a:cubicBezTo>
                        <a:cubicBezTo>
                          <a:pt x="126364" y="173751"/>
                          <a:pt x="0" y="0"/>
                          <a:pt x="0" y="0"/>
                        </a:cubicBezTo>
                        <a:close/>
                      </a:path>
                    </a:pathLst>
                  </a:custGeom>
                  <a:grpFill/>
                  <a:ln w="63120" cap="flat">
                    <a:noFill/>
                    <a:prstDash val="solid"/>
                    <a:miter/>
                  </a:ln>
                </p:spPr>
                <p:txBody>
                  <a:bodyPr rtlCol="0" anchor="ctr"/>
                  <a:lstStyle/>
                  <a:p>
                    <a:endParaRPr lang="en-GB"/>
                  </a:p>
                </p:txBody>
              </p:sp>
            </p:grpSp>
            <p:sp>
              <p:nvSpPr>
                <p:cNvPr id="1382" name="Freeform: Shape 1381">
                  <a:extLst>
                    <a:ext uri="{FF2B5EF4-FFF2-40B4-BE49-F238E27FC236}">
                      <a16:creationId xmlns:a16="http://schemas.microsoft.com/office/drawing/2014/main" id="{F3C1AFEB-23E4-4CCE-86E9-8FC76B196F34}"/>
                    </a:ext>
                  </a:extLst>
                </p:cNvPr>
                <p:cNvSpPr/>
                <p:nvPr/>
              </p:nvSpPr>
              <p:spPr>
                <a:xfrm>
                  <a:off x="11789513" y="2507966"/>
                  <a:ext cx="119889" cy="119890"/>
                </a:xfrm>
                <a:custGeom>
                  <a:avLst/>
                  <a:gdLst>
                    <a:gd name="connsiteX0" fmla="*/ 100066 w 119889"/>
                    <a:gd name="connsiteY0" fmla="*/ 15402 h 119890"/>
                    <a:gd name="connsiteX1" fmla="*/ 15402 w 119889"/>
                    <a:gd name="connsiteY1" fmla="*/ 19824 h 119890"/>
                    <a:gd name="connsiteX2" fmla="*/ 19825 w 119889"/>
                    <a:gd name="connsiteY2" fmla="*/ 104488 h 119890"/>
                    <a:gd name="connsiteX3" fmla="*/ 104488 w 119889"/>
                    <a:gd name="connsiteY3" fmla="*/ 100066 h 119890"/>
                    <a:gd name="connsiteX4" fmla="*/ 100066 w 119889"/>
                    <a:gd name="connsiteY4" fmla="*/ 15402 h 119890"/>
                    <a:gd name="connsiteX5" fmla="*/ 100066 w 119889"/>
                    <a:gd name="connsiteY5" fmla="*/ 15402 h 1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19890">
                      <a:moveTo>
                        <a:pt x="100066" y="15402"/>
                      </a:moveTo>
                      <a:cubicBezTo>
                        <a:pt x="75425" y="-6712"/>
                        <a:pt x="37515" y="-4817"/>
                        <a:pt x="15402" y="19824"/>
                      </a:cubicBezTo>
                      <a:cubicBezTo>
                        <a:pt x="-6712" y="44465"/>
                        <a:pt x="-4816" y="82375"/>
                        <a:pt x="19825" y="104488"/>
                      </a:cubicBezTo>
                      <a:cubicBezTo>
                        <a:pt x="44466" y="126602"/>
                        <a:pt x="82375" y="124707"/>
                        <a:pt x="104488" y="100066"/>
                      </a:cubicBezTo>
                      <a:cubicBezTo>
                        <a:pt x="126602" y="75425"/>
                        <a:pt x="124707" y="37515"/>
                        <a:pt x="100066" y="15402"/>
                      </a:cubicBezTo>
                      <a:lnTo>
                        <a:pt x="100066" y="15402"/>
                      </a:lnTo>
                      <a:close/>
                    </a:path>
                  </a:pathLst>
                </a:custGeom>
                <a:grpFill/>
                <a:ln w="63120" cap="flat">
                  <a:noFill/>
                  <a:prstDash val="solid"/>
                  <a:miter/>
                </a:ln>
              </p:spPr>
              <p:txBody>
                <a:bodyPr rtlCol="0" anchor="ctr"/>
                <a:lstStyle/>
                <a:p>
                  <a:endParaRPr lang="en-GB"/>
                </a:p>
              </p:txBody>
            </p:sp>
            <p:sp>
              <p:nvSpPr>
                <p:cNvPr id="1383" name="Freeform: Shape 1382">
                  <a:extLst>
                    <a:ext uri="{FF2B5EF4-FFF2-40B4-BE49-F238E27FC236}">
                      <a16:creationId xmlns:a16="http://schemas.microsoft.com/office/drawing/2014/main" id="{95E14324-AD41-48AE-A396-CDBC317EB27F}"/>
                    </a:ext>
                  </a:extLst>
                </p:cNvPr>
                <p:cNvSpPr/>
                <p:nvPr/>
              </p:nvSpPr>
              <p:spPr>
                <a:xfrm>
                  <a:off x="12119323" y="2511125"/>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6" y="-4817"/>
                        <a:pt x="15402" y="19824"/>
                      </a:cubicBezTo>
                      <a:cubicBezTo>
                        <a:pt x="-6712" y="44465"/>
                        <a:pt x="-4817" y="82375"/>
                        <a:pt x="19824" y="105120"/>
                      </a:cubicBezTo>
                      <a:cubicBezTo>
                        <a:pt x="44466" y="127234"/>
                        <a:pt x="82375" y="125339"/>
                        <a:pt x="104489" y="100698"/>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384" name="Freeform: Shape 1383">
                  <a:extLst>
                    <a:ext uri="{FF2B5EF4-FFF2-40B4-BE49-F238E27FC236}">
                      <a16:creationId xmlns:a16="http://schemas.microsoft.com/office/drawing/2014/main" id="{702EC6FB-491A-49E2-AD97-B66BB76E59BF}"/>
                    </a:ext>
                  </a:extLst>
                </p:cNvPr>
                <p:cNvSpPr/>
                <p:nvPr/>
              </p:nvSpPr>
              <p:spPr>
                <a:xfrm>
                  <a:off x="12686067" y="2763854"/>
                  <a:ext cx="119890" cy="119890"/>
                </a:xfrm>
                <a:custGeom>
                  <a:avLst/>
                  <a:gdLst>
                    <a:gd name="connsiteX0" fmla="*/ 100066 w 119890"/>
                    <a:gd name="connsiteY0" fmla="*/ 15402 h 119890"/>
                    <a:gd name="connsiteX1" fmla="*/ 15402 w 119890"/>
                    <a:gd name="connsiteY1" fmla="*/ 19824 h 119890"/>
                    <a:gd name="connsiteX2" fmla="*/ 19824 w 119890"/>
                    <a:gd name="connsiteY2" fmla="*/ 104488 h 119890"/>
                    <a:gd name="connsiteX3" fmla="*/ 104488 w 119890"/>
                    <a:gd name="connsiteY3" fmla="*/ 100066 h 119890"/>
                    <a:gd name="connsiteX4" fmla="*/ 100066 w 119890"/>
                    <a:gd name="connsiteY4" fmla="*/ 14770 h 119890"/>
                    <a:gd name="connsiteX5" fmla="*/ 100066 w 119890"/>
                    <a:gd name="connsiteY5" fmla="*/ 14770 h 1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19890">
                      <a:moveTo>
                        <a:pt x="100066" y="15402"/>
                      </a:moveTo>
                      <a:cubicBezTo>
                        <a:pt x="75425" y="-6712"/>
                        <a:pt x="37515" y="-4817"/>
                        <a:pt x="15402" y="19824"/>
                      </a:cubicBezTo>
                      <a:cubicBezTo>
                        <a:pt x="-6712" y="44465"/>
                        <a:pt x="-4817" y="82375"/>
                        <a:pt x="19824" y="104488"/>
                      </a:cubicBezTo>
                      <a:cubicBezTo>
                        <a:pt x="44465" y="126602"/>
                        <a:pt x="82375" y="124707"/>
                        <a:pt x="104488" y="100066"/>
                      </a:cubicBezTo>
                      <a:cubicBezTo>
                        <a:pt x="126602" y="75425"/>
                        <a:pt x="124707" y="37516"/>
                        <a:pt x="100066" y="14770"/>
                      </a:cubicBezTo>
                      <a:lnTo>
                        <a:pt x="100066" y="14770"/>
                      </a:lnTo>
                      <a:close/>
                    </a:path>
                  </a:pathLst>
                </a:custGeom>
                <a:grpFill/>
                <a:ln w="63120" cap="flat">
                  <a:noFill/>
                  <a:prstDash val="solid"/>
                  <a:miter/>
                </a:ln>
              </p:spPr>
              <p:txBody>
                <a:bodyPr rtlCol="0" anchor="ctr"/>
                <a:lstStyle/>
                <a:p>
                  <a:endParaRPr lang="en-GB"/>
                </a:p>
              </p:txBody>
            </p:sp>
            <p:sp>
              <p:nvSpPr>
                <p:cNvPr id="1385" name="Freeform: Shape 1384">
                  <a:extLst>
                    <a:ext uri="{FF2B5EF4-FFF2-40B4-BE49-F238E27FC236}">
                      <a16:creationId xmlns:a16="http://schemas.microsoft.com/office/drawing/2014/main" id="{4E144BBC-0715-4530-9536-5BCF4578D110}"/>
                    </a:ext>
                  </a:extLst>
                </p:cNvPr>
                <p:cNvSpPr/>
                <p:nvPr/>
              </p:nvSpPr>
              <p:spPr>
                <a:xfrm>
                  <a:off x="13192788" y="2634962"/>
                  <a:ext cx="119890" cy="120521"/>
                </a:xfrm>
                <a:custGeom>
                  <a:avLst/>
                  <a:gdLst>
                    <a:gd name="connsiteX0" fmla="*/ 100066 w 119890"/>
                    <a:gd name="connsiteY0" fmla="*/ 15402 h 120521"/>
                    <a:gd name="connsiteX1" fmla="*/ 15401 w 119890"/>
                    <a:gd name="connsiteY1" fmla="*/ 19824 h 120521"/>
                    <a:gd name="connsiteX2" fmla="*/ 19824 w 119890"/>
                    <a:gd name="connsiteY2" fmla="*/ 105120 h 120521"/>
                    <a:gd name="connsiteX3" fmla="*/ 104488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1" y="19824"/>
                      </a:cubicBezTo>
                      <a:cubicBezTo>
                        <a:pt x="-6712" y="44466"/>
                        <a:pt x="-4817" y="82375"/>
                        <a:pt x="19824" y="105120"/>
                      </a:cubicBezTo>
                      <a:cubicBezTo>
                        <a:pt x="44465" y="127234"/>
                        <a:pt x="82375" y="125339"/>
                        <a:pt x="104488"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386" name="Freeform: Shape 1385">
                  <a:extLst>
                    <a:ext uri="{FF2B5EF4-FFF2-40B4-BE49-F238E27FC236}">
                      <a16:creationId xmlns:a16="http://schemas.microsoft.com/office/drawing/2014/main" id="{E1FBC0B7-30D3-46BF-8FA8-90EE242EB543}"/>
                    </a:ext>
                  </a:extLst>
                </p:cNvPr>
                <p:cNvSpPr/>
                <p:nvPr/>
              </p:nvSpPr>
              <p:spPr>
                <a:xfrm>
                  <a:off x="12253901" y="3394411"/>
                  <a:ext cx="119889" cy="119889"/>
                </a:xfrm>
                <a:custGeom>
                  <a:avLst/>
                  <a:gdLst>
                    <a:gd name="connsiteX0" fmla="*/ 100065 w 119889"/>
                    <a:gd name="connsiteY0" fmla="*/ 15402 h 119889"/>
                    <a:gd name="connsiteX1" fmla="*/ 15402 w 119889"/>
                    <a:gd name="connsiteY1" fmla="*/ 19825 h 119889"/>
                    <a:gd name="connsiteX2" fmla="*/ 19824 w 119889"/>
                    <a:gd name="connsiteY2" fmla="*/ 104488 h 119889"/>
                    <a:gd name="connsiteX3" fmla="*/ 104488 w 119889"/>
                    <a:gd name="connsiteY3" fmla="*/ 100066 h 119889"/>
                    <a:gd name="connsiteX4" fmla="*/ 100065 w 119889"/>
                    <a:gd name="connsiteY4" fmla="*/ 14770 h 119889"/>
                    <a:gd name="connsiteX5" fmla="*/ 100065 w 119889"/>
                    <a:gd name="connsiteY5" fmla="*/ 14770 h 11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19889">
                      <a:moveTo>
                        <a:pt x="100065" y="15402"/>
                      </a:moveTo>
                      <a:cubicBezTo>
                        <a:pt x="75424" y="-6712"/>
                        <a:pt x="37515" y="-4816"/>
                        <a:pt x="15402" y="19825"/>
                      </a:cubicBezTo>
                      <a:cubicBezTo>
                        <a:pt x="-6712" y="44466"/>
                        <a:pt x="-4817" y="82375"/>
                        <a:pt x="19824" y="104488"/>
                      </a:cubicBezTo>
                      <a:cubicBezTo>
                        <a:pt x="44465" y="126602"/>
                        <a:pt x="82375" y="124707"/>
                        <a:pt x="104488" y="100066"/>
                      </a:cubicBezTo>
                      <a:cubicBezTo>
                        <a:pt x="126602" y="75425"/>
                        <a:pt x="124706" y="37515"/>
                        <a:pt x="100065" y="14770"/>
                      </a:cubicBezTo>
                      <a:lnTo>
                        <a:pt x="100065" y="14770"/>
                      </a:lnTo>
                      <a:close/>
                    </a:path>
                  </a:pathLst>
                </a:custGeom>
                <a:grpFill/>
                <a:ln w="63120" cap="flat">
                  <a:noFill/>
                  <a:prstDash val="solid"/>
                  <a:miter/>
                </a:ln>
              </p:spPr>
              <p:txBody>
                <a:bodyPr rtlCol="0" anchor="ctr"/>
                <a:lstStyle/>
                <a:p>
                  <a:endParaRPr lang="en-GB"/>
                </a:p>
              </p:txBody>
            </p:sp>
            <p:sp>
              <p:nvSpPr>
                <p:cNvPr id="1387" name="Freeform: Shape 1386">
                  <a:extLst>
                    <a:ext uri="{FF2B5EF4-FFF2-40B4-BE49-F238E27FC236}">
                      <a16:creationId xmlns:a16="http://schemas.microsoft.com/office/drawing/2014/main" id="{96348A8E-26CC-4316-BFDE-72B7C8F1930F}"/>
                    </a:ext>
                  </a:extLst>
                </p:cNvPr>
                <p:cNvSpPr/>
                <p:nvPr/>
              </p:nvSpPr>
              <p:spPr>
                <a:xfrm>
                  <a:off x="12510421" y="1586771"/>
                  <a:ext cx="119890" cy="120521"/>
                </a:xfrm>
                <a:custGeom>
                  <a:avLst/>
                  <a:gdLst>
                    <a:gd name="connsiteX0" fmla="*/ 100066 w 119890"/>
                    <a:gd name="connsiteY0" fmla="*/ 15402 h 120521"/>
                    <a:gd name="connsiteX1" fmla="*/ 15402 w 119890"/>
                    <a:gd name="connsiteY1" fmla="*/ 19825 h 120521"/>
                    <a:gd name="connsiteX2" fmla="*/ 19824 w 119890"/>
                    <a:gd name="connsiteY2" fmla="*/ 105120 h 120521"/>
                    <a:gd name="connsiteX3" fmla="*/ 104489 w 119890"/>
                    <a:gd name="connsiteY3" fmla="*/ 100698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2" y="19825"/>
                      </a:cubicBezTo>
                      <a:cubicBezTo>
                        <a:pt x="-6712" y="44466"/>
                        <a:pt x="-4817" y="82375"/>
                        <a:pt x="19824" y="105120"/>
                      </a:cubicBezTo>
                      <a:cubicBezTo>
                        <a:pt x="44465" y="127234"/>
                        <a:pt x="82375" y="125339"/>
                        <a:pt x="104489"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388" name="Freeform: Shape 1387">
                  <a:extLst>
                    <a:ext uri="{FF2B5EF4-FFF2-40B4-BE49-F238E27FC236}">
                      <a16:creationId xmlns:a16="http://schemas.microsoft.com/office/drawing/2014/main" id="{A15B9877-EEC8-4E4B-AB3A-AC41CB93E0B1}"/>
                    </a:ext>
                  </a:extLst>
                </p:cNvPr>
                <p:cNvSpPr/>
                <p:nvPr/>
              </p:nvSpPr>
              <p:spPr>
                <a:xfrm>
                  <a:off x="12425941" y="177902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89" name="Freeform: Shape 1388">
                  <a:extLst>
                    <a:ext uri="{FF2B5EF4-FFF2-40B4-BE49-F238E27FC236}">
                      <a16:creationId xmlns:a16="http://schemas.microsoft.com/office/drawing/2014/main" id="{AA867FC1-C8C9-45B9-B7D3-BACF9E749991}"/>
                    </a:ext>
                  </a:extLst>
                </p:cNvPr>
                <p:cNvSpPr/>
                <p:nvPr/>
              </p:nvSpPr>
              <p:spPr>
                <a:xfrm>
                  <a:off x="12540301" y="191613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0" name="Freeform: Shape 1389">
                  <a:extLst>
                    <a:ext uri="{FF2B5EF4-FFF2-40B4-BE49-F238E27FC236}">
                      <a16:creationId xmlns:a16="http://schemas.microsoft.com/office/drawing/2014/main" id="{B6400A5F-3BCC-4B01-998A-7ECDAC81F1E4}"/>
                    </a:ext>
                  </a:extLst>
                </p:cNvPr>
                <p:cNvSpPr/>
                <p:nvPr/>
              </p:nvSpPr>
              <p:spPr>
                <a:xfrm>
                  <a:off x="12384873" y="201596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1" name="Freeform: Shape 1390">
                  <a:extLst>
                    <a:ext uri="{FF2B5EF4-FFF2-40B4-BE49-F238E27FC236}">
                      <a16:creationId xmlns:a16="http://schemas.microsoft.com/office/drawing/2014/main" id="{D401819B-0101-4554-A706-9CC0F815E920}"/>
                    </a:ext>
                  </a:extLst>
                </p:cNvPr>
                <p:cNvSpPr/>
                <p:nvPr/>
              </p:nvSpPr>
              <p:spPr>
                <a:xfrm>
                  <a:off x="12307159" y="257701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392" name="Freeform: Shape 1391">
                  <a:extLst>
                    <a:ext uri="{FF2B5EF4-FFF2-40B4-BE49-F238E27FC236}">
                      <a16:creationId xmlns:a16="http://schemas.microsoft.com/office/drawing/2014/main" id="{1F5C5111-59E8-43FB-8EB6-FA67DD816439}"/>
                    </a:ext>
                  </a:extLst>
                </p:cNvPr>
                <p:cNvSpPr/>
                <p:nvPr/>
              </p:nvSpPr>
              <p:spPr>
                <a:xfrm>
                  <a:off x="11971662" y="259913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3" name="Freeform: Shape 1392">
                  <a:extLst>
                    <a:ext uri="{FF2B5EF4-FFF2-40B4-BE49-F238E27FC236}">
                      <a16:creationId xmlns:a16="http://schemas.microsoft.com/office/drawing/2014/main" id="{E881D135-A5DE-444F-B1C5-AF15E3D2EBEE}"/>
                    </a:ext>
                  </a:extLst>
                </p:cNvPr>
                <p:cNvSpPr/>
                <p:nvPr/>
              </p:nvSpPr>
              <p:spPr>
                <a:xfrm>
                  <a:off x="11542655" y="251004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4" name="Freeform: Shape 1393">
                  <a:extLst>
                    <a:ext uri="{FF2B5EF4-FFF2-40B4-BE49-F238E27FC236}">
                      <a16:creationId xmlns:a16="http://schemas.microsoft.com/office/drawing/2014/main" id="{F8E09FDA-91E0-4A75-BBB4-93669659FAF0}"/>
                    </a:ext>
                  </a:extLst>
                </p:cNvPr>
                <p:cNvSpPr/>
                <p:nvPr/>
              </p:nvSpPr>
              <p:spPr>
                <a:xfrm>
                  <a:off x="11427032" y="264209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5" name="Freeform: Shape 1394">
                  <a:extLst>
                    <a:ext uri="{FF2B5EF4-FFF2-40B4-BE49-F238E27FC236}">
                      <a16:creationId xmlns:a16="http://schemas.microsoft.com/office/drawing/2014/main" id="{B741F463-860C-4CB8-AE72-7327D4F3CCEC}"/>
                    </a:ext>
                  </a:extLst>
                </p:cNvPr>
                <p:cNvSpPr/>
                <p:nvPr/>
              </p:nvSpPr>
              <p:spPr>
                <a:xfrm>
                  <a:off x="12497337" y="2676215"/>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6" name="Freeform: Shape 1395">
                  <a:extLst>
                    <a:ext uri="{FF2B5EF4-FFF2-40B4-BE49-F238E27FC236}">
                      <a16:creationId xmlns:a16="http://schemas.microsoft.com/office/drawing/2014/main" id="{B7DFD894-B68A-4872-844A-E3409C15F553}"/>
                    </a:ext>
                  </a:extLst>
                </p:cNvPr>
                <p:cNvSpPr/>
                <p:nvPr/>
              </p:nvSpPr>
              <p:spPr>
                <a:xfrm>
                  <a:off x="12953512" y="280005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397" name="Freeform: Shape 1396">
                  <a:extLst>
                    <a:ext uri="{FF2B5EF4-FFF2-40B4-BE49-F238E27FC236}">
                      <a16:creationId xmlns:a16="http://schemas.microsoft.com/office/drawing/2014/main" id="{A5AAC214-6E72-4CB6-B72A-018D07A45A84}"/>
                    </a:ext>
                  </a:extLst>
                </p:cNvPr>
                <p:cNvSpPr/>
                <p:nvPr/>
              </p:nvSpPr>
              <p:spPr>
                <a:xfrm>
                  <a:off x="13218040" y="2782156"/>
                  <a:ext cx="40321" cy="40321"/>
                </a:xfrm>
                <a:custGeom>
                  <a:avLst/>
                  <a:gdLst>
                    <a:gd name="connsiteX0" fmla="*/ 33744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4 w 40321"/>
                    <a:gd name="connsiteY4" fmla="*/ 5313 h 40321"/>
                    <a:gd name="connsiteX5" fmla="*/ 33744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4" y="5313"/>
                      </a:moveTo>
                      <a:cubicBezTo>
                        <a:pt x="25531" y="-2269"/>
                        <a:pt x="12894" y="-1637"/>
                        <a:pt x="5313" y="6576"/>
                      </a:cubicBezTo>
                      <a:cubicBezTo>
                        <a:pt x="-2269" y="14790"/>
                        <a:pt x="-1637" y="27426"/>
                        <a:pt x="6577" y="35008"/>
                      </a:cubicBezTo>
                      <a:cubicBezTo>
                        <a:pt x="14790" y="42590"/>
                        <a:pt x="27427" y="41958"/>
                        <a:pt x="35008" y="33745"/>
                      </a:cubicBezTo>
                      <a:cubicBezTo>
                        <a:pt x="42590" y="25531"/>
                        <a:pt x="41958" y="12895"/>
                        <a:pt x="33744" y="5313"/>
                      </a:cubicBezTo>
                      <a:lnTo>
                        <a:pt x="33744" y="5313"/>
                      </a:lnTo>
                      <a:close/>
                    </a:path>
                  </a:pathLst>
                </a:custGeom>
                <a:grpFill/>
                <a:ln w="63120" cap="flat">
                  <a:noFill/>
                  <a:prstDash val="solid"/>
                  <a:miter/>
                </a:ln>
              </p:spPr>
              <p:txBody>
                <a:bodyPr rtlCol="0" anchor="ctr"/>
                <a:lstStyle/>
                <a:p>
                  <a:endParaRPr lang="en-GB"/>
                </a:p>
              </p:txBody>
            </p:sp>
            <p:sp>
              <p:nvSpPr>
                <p:cNvPr id="1398" name="Freeform: Shape 1397">
                  <a:extLst>
                    <a:ext uri="{FF2B5EF4-FFF2-40B4-BE49-F238E27FC236}">
                      <a16:creationId xmlns:a16="http://schemas.microsoft.com/office/drawing/2014/main" id="{763AB1D0-0E4E-4263-9CB2-6FF1D4E5F200}"/>
                    </a:ext>
                  </a:extLst>
                </p:cNvPr>
                <p:cNvSpPr/>
                <p:nvPr/>
              </p:nvSpPr>
              <p:spPr>
                <a:xfrm>
                  <a:off x="12952043" y="2753724"/>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6"/>
                        <a:pt x="6577" y="35008"/>
                      </a:cubicBezTo>
                      <a:cubicBezTo>
                        <a:pt x="14791" y="42590"/>
                        <a:pt x="27427" y="41959"/>
                        <a:pt x="35008" y="33745"/>
                      </a:cubicBezTo>
                      <a:cubicBezTo>
                        <a:pt x="42591"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399" name="Freeform: Shape 1398">
                  <a:extLst>
                    <a:ext uri="{FF2B5EF4-FFF2-40B4-BE49-F238E27FC236}">
                      <a16:creationId xmlns:a16="http://schemas.microsoft.com/office/drawing/2014/main" id="{D8185429-827A-4736-98D1-A5183294D670}"/>
                    </a:ext>
                  </a:extLst>
                </p:cNvPr>
                <p:cNvSpPr/>
                <p:nvPr/>
              </p:nvSpPr>
              <p:spPr>
                <a:xfrm>
                  <a:off x="12705633" y="2696228"/>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2" y="-2269"/>
                        <a:pt x="12894" y="-1637"/>
                        <a:pt x="5313" y="6576"/>
                      </a:cubicBezTo>
                      <a:cubicBezTo>
                        <a:pt x="-2269" y="14790"/>
                        <a:pt x="-1637" y="27426"/>
                        <a:pt x="6577" y="35008"/>
                      </a:cubicBezTo>
                      <a:cubicBezTo>
                        <a:pt x="14790" y="42590"/>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400" name="Freeform: Shape 1399">
                  <a:extLst>
                    <a:ext uri="{FF2B5EF4-FFF2-40B4-BE49-F238E27FC236}">
                      <a16:creationId xmlns:a16="http://schemas.microsoft.com/office/drawing/2014/main" id="{669AEFC4-FEFE-449B-BEE0-10DB616086F1}"/>
                    </a:ext>
                  </a:extLst>
                </p:cNvPr>
                <p:cNvSpPr/>
                <p:nvPr/>
              </p:nvSpPr>
              <p:spPr>
                <a:xfrm>
                  <a:off x="12475650" y="27511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401" name="Freeform: Shape 1400">
                  <a:extLst>
                    <a:ext uri="{FF2B5EF4-FFF2-40B4-BE49-F238E27FC236}">
                      <a16:creationId xmlns:a16="http://schemas.microsoft.com/office/drawing/2014/main" id="{84FA6664-E72A-43EA-BC27-CC79D7A13654}"/>
                    </a:ext>
                  </a:extLst>
                </p:cNvPr>
                <p:cNvSpPr/>
                <p:nvPr/>
              </p:nvSpPr>
              <p:spPr>
                <a:xfrm>
                  <a:off x="12325277" y="2864925"/>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02" name="Freeform: Shape 1401">
                  <a:extLst>
                    <a:ext uri="{FF2B5EF4-FFF2-40B4-BE49-F238E27FC236}">
                      <a16:creationId xmlns:a16="http://schemas.microsoft.com/office/drawing/2014/main" id="{3395066A-BA29-46ED-86CB-78FA2BA16410}"/>
                    </a:ext>
                  </a:extLst>
                </p:cNvPr>
                <p:cNvSpPr/>
                <p:nvPr/>
              </p:nvSpPr>
              <p:spPr>
                <a:xfrm>
                  <a:off x="12334122" y="27233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6"/>
                        <a:pt x="6576" y="35008"/>
                      </a:cubicBezTo>
                      <a:cubicBezTo>
                        <a:pt x="14790" y="42590"/>
                        <a:pt x="27427" y="41958"/>
                        <a:pt x="35009"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03" name="Freeform: Shape 1402">
                  <a:extLst>
                    <a:ext uri="{FF2B5EF4-FFF2-40B4-BE49-F238E27FC236}">
                      <a16:creationId xmlns:a16="http://schemas.microsoft.com/office/drawing/2014/main" id="{E29BA094-C47B-4F15-8EEF-E7F507E6DB15}"/>
                    </a:ext>
                  </a:extLst>
                </p:cNvPr>
                <p:cNvSpPr/>
                <p:nvPr/>
              </p:nvSpPr>
              <p:spPr>
                <a:xfrm>
                  <a:off x="12404886" y="3235804"/>
                  <a:ext cx="40321" cy="40321"/>
                </a:xfrm>
                <a:custGeom>
                  <a:avLst/>
                  <a:gdLst>
                    <a:gd name="connsiteX0" fmla="*/ 33745 w 40321"/>
                    <a:gd name="connsiteY0" fmla="*/ 5313 h 40321"/>
                    <a:gd name="connsiteX1" fmla="*/ 5313 w 40321"/>
                    <a:gd name="connsiteY1" fmla="*/ 6577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7"/>
                        <a:pt x="6577"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04" name="Freeform: Shape 1403">
                  <a:extLst>
                    <a:ext uri="{FF2B5EF4-FFF2-40B4-BE49-F238E27FC236}">
                      <a16:creationId xmlns:a16="http://schemas.microsoft.com/office/drawing/2014/main" id="{B128E56B-BFAD-43C4-A29C-2B135585C7BE}"/>
                    </a:ext>
                  </a:extLst>
                </p:cNvPr>
                <p:cNvSpPr/>
                <p:nvPr/>
              </p:nvSpPr>
              <p:spPr>
                <a:xfrm>
                  <a:off x="12229240" y="3364064"/>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1405" name="Freeform: Shape 1404">
                  <a:extLst>
                    <a:ext uri="{FF2B5EF4-FFF2-40B4-BE49-F238E27FC236}">
                      <a16:creationId xmlns:a16="http://schemas.microsoft.com/office/drawing/2014/main" id="{1B5FDF37-6C46-4BCC-A669-91F005039807}"/>
                    </a:ext>
                  </a:extLst>
                </p:cNvPr>
                <p:cNvSpPr/>
                <p:nvPr/>
              </p:nvSpPr>
              <p:spPr>
                <a:xfrm>
                  <a:off x="12307586" y="2960962"/>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6"/>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06" name="Freeform: Shape 1405">
                  <a:extLst>
                    <a:ext uri="{FF2B5EF4-FFF2-40B4-BE49-F238E27FC236}">
                      <a16:creationId xmlns:a16="http://schemas.microsoft.com/office/drawing/2014/main" id="{25F0549A-14F8-489D-B706-267ACD28CFE0}"/>
                    </a:ext>
                  </a:extLst>
                </p:cNvPr>
                <p:cNvSpPr/>
                <p:nvPr/>
              </p:nvSpPr>
              <p:spPr>
                <a:xfrm>
                  <a:off x="12392882" y="274108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9"/>
                        <a:pt x="35009"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07" name="Freeform: Shape 1406">
                  <a:extLst>
                    <a:ext uri="{FF2B5EF4-FFF2-40B4-BE49-F238E27FC236}">
                      <a16:creationId xmlns:a16="http://schemas.microsoft.com/office/drawing/2014/main" id="{C3E93B71-3591-4D34-B19F-656FE9BA4F90}"/>
                    </a:ext>
                  </a:extLst>
                </p:cNvPr>
                <p:cNvSpPr/>
                <p:nvPr/>
              </p:nvSpPr>
              <p:spPr>
                <a:xfrm>
                  <a:off x="12408045" y="2559123"/>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408" name="Freeform: Shape 1407">
                  <a:extLst>
                    <a:ext uri="{FF2B5EF4-FFF2-40B4-BE49-F238E27FC236}">
                      <a16:creationId xmlns:a16="http://schemas.microsoft.com/office/drawing/2014/main" id="{07282D3E-9DA6-4D05-AB75-F2E307410987}"/>
                    </a:ext>
                  </a:extLst>
                </p:cNvPr>
                <p:cNvSpPr/>
                <p:nvPr/>
              </p:nvSpPr>
              <p:spPr>
                <a:xfrm>
                  <a:off x="12340440" y="240811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409" name="Freeform: Shape 1408">
                  <a:extLst>
                    <a:ext uri="{FF2B5EF4-FFF2-40B4-BE49-F238E27FC236}">
                      <a16:creationId xmlns:a16="http://schemas.microsoft.com/office/drawing/2014/main" id="{81A442FF-CB7B-4CFE-842C-78F34DEBBB2E}"/>
                    </a:ext>
                  </a:extLst>
                </p:cNvPr>
                <p:cNvSpPr/>
                <p:nvPr/>
              </p:nvSpPr>
              <p:spPr>
                <a:xfrm>
                  <a:off x="12356868" y="2310186"/>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10" name="Freeform: Shape 1409">
                  <a:extLst>
                    <a:ext uri="{FF2B5EF4-FFF2-40B4-BE49-F238E27FC236}">
                      <a16:creationId xmlns:a16="http://schemas.microsoft.com/office/drawing/2014/main" id="{F78C9D3D-D764-465A-8AC0-2BEFF9DCECCA}"/>
                    </a:ext>
                  </a:extLst>
                </p:cNvPr>
                <p:cNvSpPr/>
                <p:nvPr/>
              </p:nvSpPr>
              <p:spPr>
                <a:xfrm>
                  <a:off x="12447218" y="2231840"/>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8"/>
                      </a:cubicBezTo>
                      <a:cubicBezTo>
                        <a:pt x="14790" y="42590"/>
                        <a:pt x="27427"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11" name="Freeform: Shape 1410">
                  <a:extLst>
                    <a:ext uri="{FF2B5EF4-FFF2-40B4-BE49-F238E27FC236}">
                      <a16:creationId xmlns:a16="http://schemas.microsoft.com/office/drawing/2014/main" id="{58A5367E-F10E-4AD4-8396-1A2010938521}"/>
                    </a:ext>
                  </a:extLst>
                </p:cNvPr>
                <p:cNvSpPr/>
                <p:nvPr/>
              </p:nvSpPr>
              <p:spPr>
                <a:xfrm>
                  <a:off x="12378981" y="2147176"/>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412" name="Freeform: Shape 1411">
                  <a:extLst>
                    <a:ext uri="{FF2B5EF4-FFF2-40B4-BE49-F238E27FC236}">
                      <a16:creationId xmlns:a16="http://schemas.microsoft.com/office/drawing/2014/main" id="{AD8FD514-1B3C-4A98-8F0C-CD5C3A1C197F}"/>
                    </a:ext>
                  </a:extLst>
                </p:cNvPr>
                <p:cNvSpPr/>
                <p:nvPr/>
              </p:nvSpPr>
              <p:spPr>
                <a:xfrm>
                  <a:off x="12486391" y="2071357"/>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6"/>
                        <a:pt x="6577" y="35008"/>
                      </a:cubicBezTo>
                      <a:cubicBezTo>
                        <a:pt x="14790" y="42590"/>
                        <a:pt x="27426"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413" name="Freeform: Shape 1412">
                  <a:extLst>
                    <a:ext uri="{FF2B5EF4-FFF2-40B4-BE49-F238E27FC236}">
                      <a16:creationId xmlns:a16="http://schemas.microsoft.com/office/drawing/2014/main" id="{671DD79A-2E32-4AAE-B908-0D187745A475}"/>
                    </a:ext>
                  </a:extLst>
                </p:cNvPr>
                <p:cNvSpPr/>
                <p:nvPr/>
              </p:nvSpPr>
              <p:spPr>
                <a:xfrm>
                  <a:off x="12476681" y="189611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4" name="Freeform: Shape 1413">
                  <a:extLst>
                    <a:ext uri="{FF2B5EF4-FFF2-40B4-BE49-F238E27FC236}">
                      <a16:creationId xmlns:a16="http://schemas.microsoft.com/office/drawing/2014/main" id="{B74AF694-AECD-469D-8661-80A2DD34B486}"/>
                    </a:ext>
                  </a:extLst>
                </p:cNvPr>
                <p:cNvSpPr/>
                <p:nvPr/>
              </p:nvSpPr>
              <p:spPr>
                <a:xfrm>
                  <a:off x="12560713" y="187841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5" name="Freeform: Shape 1414">
                  <a:extLst>
                    <a:ext uri="{FF2B5EF4-FFF2-40B4-BE49-F238E27FC236}">
                      <a16:creationId xmlns:a16="http://schemas.microsoft.com/office/drawing/2014/main" id="{554FF5DE-EC10-406C-80B8-6EFC41DA169B}"/>
                    </a:ext>
                  </a:extLst>
                </p:cNvPr>
                <p:cNvSpPr/>
                <p:nvPr/>
              </p:nvSpPr>
              <p:spPr>
                <a:xfrm>
                  <a:off x="12520909" y="174257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6" name="Freeform: Shape 1415">
                  <a:extLst>
                    <a:ext uri="{FF2B5EF4-FFF2-40B4-BE49-F238E27FC236}">
                      <a16:creationId xmlns:a16="http://schemas.microsoft.com/office/drawing/2014/main" id="{E68E80FF-2A3E-411D-8FB1-48F914C41773}"/>
                    </a:ext>
                  </a:extLst>
                </p:cNvPr>
                <p:cNvSpPr/>
                <p:nvPr/>
              </p:nvSpPr>
              <p:spPr>
                <a:xfrm>
                  <a:off x="12623264" y="17924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7" name="Freeform: Shape 1416">
                  <a:extLst>
                    <a:ext uri="{FF2B5EF4-FFF2-40B4-BE49-F238E27FC236}">
                      <a16:creationId xmlns:a16="http://schemas.microsoft.com/office/drawing/2014/main" id="{8D970060-2902-4395-9929-77AB7462A7C9}"/>
                    </a:ext>
                  </a:extLst>
                </p:cNvPr>
                <p:cNvSpPr/>
                <p:nvPr/>
              </p:nvSpPr>
              <p:spPr>
                <a:xfrm>
                  <a:off x="12440667" y="197951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8" name="Freeform: Shape 1417">
                  <a:extLst>
                    <a:ext uri="{FF2B5EF4-FFF2-40B4-BE49-F238E27FC236}">
                      <a16:creationId xmlns:a16="http://schemas.microsoft.com/office/drawing/2014/main" id="{BD20F706-D53D-402B-8F0F-CF2BB1C4BB08}"/>
                    </a:ext>
                  </a:extLst>
                </p:cNvPr>
                <p:cNvSpPr/>
                <p:nvPr/>
              </p:nvSpPr>
              <p:spPr>
                <a:xfrm>
                  <a:off x="12416026" y="244200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19" name="Freeform: Shape 1418">
                  <a:extLst>
                    <a:ext uri="{FF2B5EF4-FFF2-40B4-BE49-F238E27FC236}">
                      <a16:creationId xmlns:a16="http://schemas.microsoft.com/office/drawing/2014/main" id="{7B39BB74-55A7-4DAB-A313-BFBFF0A51A28}"/>
                    </a:ext>
                  </a:extLst>
                </p:cNvPr>
                <p:cNvSpPr/>
                <p:nvPr/>
              </p:nvSpPr>
              <p:spPr>
                <a:xfrm>
                  <a:off x="12419817" y="288175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0" name="Freeform: Shape 1419">
                  <a:extLst>
                    <a:ext uri="{FF2B5EF4-FFF2-40B4-BE49-F238E27FC236}">
                      <a16:creationId xmlns:a16="http://schemas.microsoft.com/office/drawing/2014/main" id="{B2581373-888A-447D-9E22-790FB15AC65A}"/>
                    </a:ext>
                  </a:extLst>
                </p:cNvPr>
                <p:cNvSpPr/>
                <p:nvPr/>
              </p:nvSpPr>
              <p:spPr>
                <a:xfrm>
                  <a:off x="12307353" y="310983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1" name="Freeform: Shape 1420">
                  <a:extLst>
                    <a:ext uri="{FF2B5EF4-FFF2-40B4-BE49-F238E27FC236}">
                      <a16:creationId xmlns:a16="http://schemas.microsoft.com/office/drawing/2014/main" id="{DCC25664-27FB-447E-8653-5843D59670DC}"/>
                    </a:ext>
                  </a:extLst>
                </p:cNvPr>
                <p:cNvSpPr/>
                <p:nvPr/>
              </p:nvSpPr>
              <p:spPr>
                <a:xfrm>
                  <a:off x="12405917" y="336951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2" name="Freeform: Shape 1421">
                  <a:extLst>
                    <a:ext uri="{FF2B5EF4-FFF2-40B4-BE49-F238E27FC236}">
                      <a16:creationId xmlns:a16="http://schemas.microsoft.com/office/drawing/2014/main" id="{CC40D4AE-1797-4B2F-BCE0-9041898B7658}"/>
                    </a:ext>
                  </a:extLst>
                </p:cNvPr>
                <p:cNvSpPr/>
                <p:nvPr/>
              </p:nvSpPr>
              <p:spPr>
                <a:xfrm>
                  <a:off x="12508904" y="197635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3" name="Freeform: Shape 1422">
                  <a:extLst>
                    <a:ext uri="{FF2B5EF4-FFF2-40B4-BE49-F238E27FC236}">
                      <a16:creationId xmlns:a16="http://schemas.microsoft.com/office/drawing/2014/main" id="{9DDACDB8-7EE2-4201-BC58-F9B80C687C58}"/>
                    </a:ext>
                  </a:extLst>
                </p:cNvPr>
                <p:cNvSpPr/>
                <p:nvPr/>
              </p:nvSpPr>
              <p:spPr>
                <a:xfrm>
                  <a:off x="11958588" y="249570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4" name="Freeform: Shape 1423">
                  <a:extLst>
                    <a:ext uri="{FF2B5EF4-FFF2-40B4-BE49-F238E27FC236}">
                      <a16:creationId xmlns:a16="http://schemas.microsoft.com/office/drawing/2014/main" id="{60C7510A-799E-47F5-B896-5FBD88129047}"/>
                    </a:ext>
                  </a:extLst>
                </p:cNvPr>
                <p:cNvSpPr/>
                <p:nvPr/>
              </p:nvSpPr>
              <p:spPr>
                <a:xfrm>
                  <a:off x="11885928" y="249128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5" name="Freeform: Shape 1424">
                  <a:extLst>
                    <a:ext uri="{FF2B5EF4-FFF2-40B4-BE49-F238E27FC236}">
                      <a16:creationId xmlns:a16="http://schemas.microsoft.com/office/drawing/2014/main" id="{66ECAFA6-E5D8-4DEE-9C7C-D3A52FE455E3}"/>
                    </a:ext>
                  </a:extLst>
                </p:cNvPr>
                <p:cNvSpPr/>
                <p:nvPr/>
              </p:nvSpPr>
              <p:spPr>
                <a:xfrm>
                  <a:off x="12091270" y="263850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6" name="Freeform: Shape 1425">
                  <a:extLst>
                    <a:ext uri="{FF2B5EF4-FFF2-40B4-BE49-F238E27FC236}">
                      <a16:creationId xmlns:a16="http://schemas.microsoft.com/office/drawing/2014/main" id="{29114564-485D-4F8C-890D-A5451B371CD2}"/>
                    </a:ext>
                  </a:extLst>
                </p:cNvPr>
                <p:cNvSpPr/>
                <p:nvPr/>
              </p:nvSpPr>
              <p:spPr>
                <a:xfrm>
                  <a:off x="12548709" y="265366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7" name="Freeform: Shape 1426">
                  <a:extLst>
                    <a:ext uri="{FF2B5EF4-FFF2-40B4-BE49-F238E27FC236}">
                      <a16:creationId xmlns:a16="http://schemas.microsoft.com/office/drawing/2014/main" id="{5CDFB93C-3F7C-4D92-B8FA-18D7E384247B}"/>
                    </a:ext>
                  </a:extLst>
                </p:cNvPr>
                <p:cNvSpPr/>
                <p:nvPr/>
              </p:nvSpPr>
              <p:spPr>
                <a:xfrm>
                  <a:off x="12553763" y="265745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8" name="Freeform: Shape 1427">
                  <a:extLst>
                    <a:ext uri="{FF2B5EF4-FFF2-40B4-BE49-F238E27FC236}">
                      <a16:creationId xmlns:a16="http://schemas.microsoft.com/office/drawing/2014/main" id="{09005A56-831F-4303-BC2D-F507D51900EB}"/>
                    </a:ext>
                  </a:extLst>
                </p:cNvPr>
                <p:cNvSpPr/>
                <p:nvPr/>
              </p:nvSpPr>
              <p:spPr>
                <a:xfrm>
                  <a:off x="12821656" y="278318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5"/>
                        <a:pt x="3650" y="20077"/>
                      </a:cubicBezTo>
                      <a:cubicBezTo>
                        <a:pt x="8704"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29" name="Freeform: Shape 1428">
                  <a:extLst>
                    <a:ext uri="{FF2B5EF4-FFF2-40B4-BE49-F238E27FC236}">
                      <a16:creationId xmlns:a16="http://schemas.microsoft.com/office/drawing/2014/main" id="{DB2B4B67-DC19-4852-82FD-55E5884BAB58}"/>
                    </a:ext>
                  </a:extLst>
                </p:cNvPr>
                <p:cNvSpPr/>
                <p:nvPr/>
              </p:nvSpPr>
              <p:spPr>
                <a:xfrm>
                  <a:off x="13116716" y="26271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0" name="Freeform: Shape 1429">
                  <a:extLst>
                    <a:ext uri="{FF2B5EF4-FFF2-40B4-BE49-F238E27FC236}">
                      <a16:creationId xmlns:a16="http://schemas.microsoft.com/office/drawing/2014/main" id="{9AA9D38C-8AB2-4506-9801-9DF933AF4E33}"/>
                    </a:ext>
                  </a:extLst>
                </p:cNvPr>
                <p:cNvSpPr/>
                <p:nvPr/>
              </p:nvSpPr>
              <p:spPr>
                <a:xfrm>
                  <a:off x="13190639" y="2617018"/>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4"/>
                        <a:pt x="3649" y="20077"/>
                      </a:cubicBezTo>
                      <a:cubicBezTo>
                        <a:pt x="8704" y="24500"/>
                        <a:pt x="15654" y="23868"/>
                        <a:pt x="20077" y="19445"/>
                      </a:cubicBezTo>
                      <a:cubicBezTo>
                        <a:pt x="24499"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1" name="Freeform: Shape 1430">
                  <a:extLst>
                    <a:ext uri="{FF2B5EF4-FFF2-40B4-BE49-F238E27FC236}">
                      <a16:creationId xmlns:a16="http://schemas.microsoft.com/office/drawing/2014/main" id="{CF7AD5D3-5127-4A09-9694-9B6FB820FA65}"/>
                    </a:ext>
                  </a:extLst>
                </p:cNvPr>
                <p:cNvSpPr/>
                <p:nvPr/>
              </p:nvSpPr>
              <p:spPr>
                <a:xfrm>
                  <a:off x="13159680" y="2811619"/>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32" name="Freeform: Shape 1431">
                  <a:extLst>
                    <a:ext uri="{FF2B5EF4-FFF2-40B4-BE49-F238E27FC236}">
                      <a16:creationId xmlns:a16="http://schemas.microsoft.com/office/drawing/2014/main" id="{6074EC76-6868-4C4E-8249-024E73BC3B86}"/>
                    </a:ext>
                  </a:extLst>
                </p:cNvPr>
                <p:cNvSpPr/>
                <p:nvPr/>
              </p:nvSpPr>
              <p:spPr>
                <a:xfrm>
                  <a:off x="13317004" y="2728219"/>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5"/>
                        <a:pt x="3649" y="20077"/>
                      </a:cubicBezTo>
                      <a:cubicBezTo>
                        <a:pt x="8704" y="24500"/>
                        <a:pt x="15654" y="23868"/>
                        <a:pt x="20077" y="19445"/>
                      </a:cubicBezTo>
                      <a:cubicBezTo>
                        <a:pt x="24499"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3" name="Freeform: Shape 1432">
                  <a:extLst>
                    <a:ext uri="{FF2B5EF4-FFF2-40B4-BE49-F238E27FC236}">
                      <a16:creationId xmlns:a16="http://schemas.microsoft.com/office/drawing/2014/main" id="{330CD2A1-4EC8-49B8-A866-73F858D439E8}"/>
                    </a:ext>
                  </a:extLst>
                </p:cNvPr>
                <p:cNvSpPr/>
                <p:nvPr/>
              </p:nvSpPr>
              <p:spPr>
                <a:xfrm>
                  <a:off x="13155257" y="25159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5"/>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4" name="Freeform: Shape 1433">
                  <a:extLst>
                    <a:ext uri="{FF2B5EF4-FFF2-40B4-BE49-F238E27FC236}">
                      <a16:creationId xmlns:a16="http://schemas.microsoft.com/office/drawing/2014/main" id="{83F1EB95-CD85-4A4F-B153-7770211B8F23}"/>
                    </a:ext>
                  </a:extLst>
                </p:cNvPr>
                <p:cNvSpPr/>
                <p:nvPr/>
              </p:nvSpPr>
              <p:spPr>
                <a:xfrm>
                  <a:off x="13059852" y="2470436"/>
                  <a:ext cx="23095" cy="23095"/>
                </a:xfrm>
                <a:custGeom>
                  <a:avLst/>
                  <a:gdLst>
                    <a:gd name="connsiteX0" fmla="*/ 19446 w 23095"/>
                    <a:gd name="connsiteY0" fmla="*/ 3018 h 23095"/>
                    <a:gd name="connsiteX1" fmla="*/ 3019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9" y="3650"/>
                      </a:cubicBezTo>
                      <a:cubicBezTo>
                        <a:pt x="-1405" y="8704"/>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35" name="Freeform: Shape 1434">
                  <a:extLst>
                    <a:ext uri="{FF2B5EF4-FFF2-40B4-BE49-F238E27FC236}">
                      <a16:creationId xmlns:a16="http://schemas.microsoft.com/office/drawing/2014/main" id="{ADF030D6-7077-4DB5-96F9-B8EC2A628E3D}"/>
                    </a:ext>
                  </a:extLst>
                </p:cNvPr>
                <p:cNvSpPr/>
                <p:nvPr/>
              </p:nvSpPr>
              <p:spPr>
                <a:xfrm>
                  <a:off x="13017520" y="2333962"/>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36" name="Freeform: Shape 1435">
                  <a:extLst>
                    <a:ext uri="{FF2B5EF4-FFF2-40B4-BE49-F238E27FC236}">
                      <a16:creationId xmlns:a16="http://schemas.microsoft.com/office/drawing/2014/main" id="{D410D5D9-2122-4B39-9D3E-B9C47D13B527}"/>
                    </a:ext>
                  </a:extLst>
                </p:cNvPr>
                <p:cNvSpPr/>
                <p:nvPr/>
              </p:nvSpPr>
              <p:spPr>
                <a:xfrm>
                  <a:off x="12848192" y="221202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7" name="Freeform: Shape 1436">
                  <a:extLst>
                    <a:ext uri="{FF2B5EF4-FFF2-40B4-BE49-F238E27FC236}">
                      <a16:creationId xmlns:a16="http://schemas.microsoft.com/office/drawing/2014/main" id="{91F56A68-0950-4596-97B0-4B8218A29C73}"/>
                    </a:ext>
                  </a:extLst>
                </p:cNvPr>
                <p:cNvSpPr/>
                <p:nvPr/>
              </p:nvSpPr>
              <p:spPr>
                <a:xfrm>
                  <a:off x="12812810" y="20812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8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0" y="-773"/>
                        <a:pt x="3018" y="3650"/>
                      </a:cubicBezTo>
                      <a:cubicBezTo>
                        <a:pt x="-1405" y="8704"/>
                        <a:pt x="-773" y="15654"/>
                        <a:pt x="3650" y="20077"/>
                      </a:cubicBezTo>
                      <a:cubicBezTo>
                        <a:pt x="8073" y="24500"/>
                        <a:pt x="15654" y="23868"/>
                        <a:pt x="20078"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8" name="Freeform: Shape 1437">
                  <a:extLst>
                    <a:ext uri="{FF2B5EF4-FFF2-40B4-BE49-F238E27FC236}">
                      <a16:creationId xmlns:a16="http://schemas.microsoft.com/office/drawing/2014/main" id="{6FC5AB84-B53B-4EFE-9F28-E0893AC226DC}"/>
                    </a:ext>
                  </a:extLst>
                </p:cNvPr>
                <p:cNvSpPr/>
                <p:nvPr/>
              </p:nvSpPr>
              <p:spPr>
                <a:xfrm>
                  <a:off x="12701610" y="193844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39" name="Freeform: Shape 1438">
                  <a:extLst>
                    <a:ext uri="{FF2B5EF4-FFF2-40B4-BE49-F238E27FC236}">
                      <a16:creationId xmlns:a16="http://schemas.microsoft.com/office/drawing/2014/main" id="{3140C4E3-CBC8-46CD-84F8-798EC77EAD2C}"/>
                    </a:ext>
                  </a:extLst>
                </p:cNvPr>
                <p:cNvSpPr/>
                <p:nvPr/>
              </p:nvSpPr>
              <p:spPr>
                <a:xfrm>
                  <a:off x="12592936" y="187146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0" name="Freeform: Shape 1439">
                  <a:extLst>
                    <a:ext uri="{FF2B5EF4-FFF2-40B4-BE49-F238E27FC236}">
                      <a16:creationId xmlns:a16="http://schemas.microsoft.com/office/drawing/2014/main" id="{5227D3C3-53AD-4FAD-9046-F6AFF61E7F5F}"/>
                    </a:ext>
                  </a:extLst>
                </p:cNvPr>
                <p:cNvSpPr/>
                <p:nvPr/>
              </p:nvSpPr>
              <p:spPr>
                <a:xfrm>
                  <a:off x="12504481" y="220064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1" name="Freeform: Shape 1440">
                  <a:extLst>
                    <a:ext uri="{FF2B5EF4-FFF2-40B4-BE49-F238E27FC236}">
                      <a16:creationId xmlns:a16="http://schemas.microsoft.com/office/drawing/2014/main" id="{CBFE9878-3C8C-4879-AA4B-4CAE105A41BD}"/>
                    </a:ext>
                  </a:extLst>
                </p:cNvPr>
                <p:cNvSpPr/>
                <p:nvPr/>
              </p:nvSpPr>
              <p:spPr>
                <a:xfrm>
                  <a:off x="12526595" y="229668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2" name="Freeform: Shape 1441">
                  <a:extLst>
                    <a:ext uri="{FF2B5EF4-FFF2-40B4-BE49-F238E27FC236}">
                      <a16:creationId xmlns:a16="http://schemas.microsoft.com/office/drawing/2014/main" id="{22DDD8BA-236E-4CE7-948A-B156C3E8CDD9}"/>
                    </a:ext>
                  </a:extLst>
                </p:cNvPr>
                <p:cNvSpPr/>
                <p:nvPr/>
              </p:nvSpPr>
              <p:spPr>
                <a:xfrm>
                  <a:off x="12695291" y="238703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3" name="Freeform: Shape 1442">
                  <a:extLst>
                    <a:ext uri="{FF2B5EF4-FFF2-40B4-BE49-F238E27FC236}">
                      <a16:creationId xmlns:a16="http://schemas.microsoft.com/office/drawing/2014/main" id="{7852E066-3C22-47D1-A5F3-95BAF1D04099}"/>
                    </a:ext>
                  </a:extLst>
                </p:cNvPr>
                <p:cNvSpPr/>
                <p:nvPr/>
              </p:nvSpPr>
              <p:spPr>
                <a:xfrm>
                  <a:off x="12747101" y="2562050"/>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705"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44" name="Freeform: Shape 1443">
                  <a:extLst>
                    <a:ext uri="{FF2B5EF4-FFF2-40B4-BE49-F238E27FC236}">
                      <a16:creationId xmlns:a16="http://schemas.microsoft.com/office/drawing/2014/main" id="{95FCE220-96A6-424E-B2EA-A6B01FEDB5B6}"/>
                    </a:ext>
                  </a:extLst>
                </p:cNvPr>
                <p:cNvSpPr/>
                <p:nvPr/>
              </p:nvSpPr>
              <p:spPr>
                <a:xfrm>
                  <a:off x="12843769" y="2581636"/>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072"/>
                        <a:pt x="-773" y="15654"/>
                        <a:pt x="3650" y="20077"/>
                      </a:cubicBezTo>
                      <a:cubicBezTo>
                        <a:pt x="8072" y="24500"/>
                        <a:pt x="15655"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45" name="Freeform: Shape 1444">
                  <a:extLst>
                    <a:ext uri="{FF2B5EF4-FFF2-40B4-BE49-F238E27FC236}">
                      <a16:creationId xmlns:a16="http://schemas.microsoft.com/office/drawing/2014/main" id="{3D79F269-4130-4A37-89FE-FA8660C47C55}"/>
                    </a:ext>
                  </a:extLst>
                </p:cNvPr>
                <p:cNvSpPr/>
                <p:nvPr/>
              </p:nvSpPr>
              <p:spPr>
                <a:xfrm>
                  <a:off x="12885470" y="2662509"/>
                  <a:ext cx="23094" cy="23095"/>
                </a:xfrm>
                <a:custGeom>
                  <a:avLst/>
                  <a:gdLst>
                    <a:gd name="connsiteX0" fmla="*/ 19446 w 23094"/>
                    <a:gd name="connsiteY0" fmla="*/ 3018 h 23095"/>
                    <a:gd name="connsiteX1" fmla="*/ 3018 w 23094"/>
                    <a:gd name="connsiteY1" fmla="*/ 3650 h 23095"/>
                    <a:gd name="connsiteX2" fmla="*/ 3650 w 23094"/>
                    <a:gd name="connsiteY2" fmla="*/ 20077 h 23095"/>
                    <a:gd name="connsiteX3" fmla="*/ 20077 w 23094"/>
                    <a:gd name="connsiteY3" fmla="*/ 19445 h 23095"/>
                    <a:gd name="connsiteX4" fmla="*/ 19446 w 23094"/>
                    <a:gd name="connsiteY4" fmla="*/ 3018 h 23095"/>
                    <a:gd name="connsiteX5" fmla="*/ 19446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6" y="3018"/>
                      </a:moveTo>
                      <a:cubicBezTo>
                        <a:pt x="14391" y="-1405"/>
                        <a:pt x="7441" y="-773"/>
                        <a:pt x="3018" y="3650"/>
                      </a:cubicBezTo>
                      <a:cubicBezTo>
                        <a:pt x="-1405" y="8704"/>
                        <a:pt x="-773" y="15655"/>
                        <a:pt x="3650" y="20077"/>
                      </a:cubicBezTo>
                      <a:cubicBezTo>
                        <a:pt x="8704" y="24500"/>
                        <a:pt x="15654" y="23868"/>
                        <a:pt x="20077" y="19445"/>
                      </a:cubicBezTo>
                      <a:cubicBezTo>
                        <a:pt x="24499"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46" name="Freeform: Shape 1445">
                  <a:extLst>
                    <a:ext uri="{FF2B5EF4-FFF2-40B4-BE49-F238E27FC236}">
                      <a16:creationId xmlns:a16="http://schemas.microsoft.com/office/drawing/2014/main" id="{AC11E9F1-7862-4E39-93CA-584A41A1F51D}"/>
                    </a:ext>
                  </a:extLst>
                </p:cNvPr>
                <p:cNvSpPr/>
                <p:nvPr/>
              </p:nvSpPr>
              <p:spPr>
                <a:xfrm>
                  <a:off x="12028088" y="278002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7" name="Freeform: Shape 1446">
                  <a:extLst>
                    <a:ext uri="{FF2B5EF4-FFF2-40B4-BE49-F238E27FC236}">
                      <a16:creationId xmlns:a16="http://schemas.microsoft.com/office/drawing/2014/main" id="{AB3D9C9D-3970-4508-A910-6A135677F79C}"/>
                    </a:ext>
                  </a:extLst>
                </p:cNvPr>
                <p:cNvSpPr/>
                <p:nvPr/>
              </p:nvSpPr>
              <p:spPr>
                <a:xfrm>
                  <a:off x="12034406" y="282804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48" name="Freeform: Shape 1447">
                  <a:extLst>
                    <a:ext uri="{FF2B5EF4-FFF2-40B4-BE49-F238E27FC236}">
                      <a16:creationId xmlns:a16="http://schemas.microsoft.com/office/drawing/2014/main" id="{AB6AB168-396F-4C52-B5D5-84873D29EB25}"/>
                    </a:ext>
                  </a:extLst>
                </p:cNvPr>
                <p:cNvSpPr/>
                <p:nvPr/>
              </p:nvSpPr>
              <p:spPr>
                <a:xfrm>
                  <a:off x="12029352" y="2884911"/>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449" name="Freeform: Shape 1448">
                  <a:extLst>
                    <a:ext uri="{FF2B5EF4-FFF2-40B4-BE49-F238E27FC236}">
                      <a16:creationId xmlns:a16="http://schemas.microsoft.com/office/drawing/2014/main" id="{C9164A02-04BF-496C-B7F9-AF6D4C109307}"/>
                    </a:ext>
                  </a:extLst>
                </p:cNvPr>
                <p:cNvSpPr/>
                <p:nvPr/>
              </p:nvSpPr>
              <p:spPr>
                <a:xfrm>
                  <a:off x="12105170" y="28924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0" name="Freeform: Shape 1449">
                  <a:extLst>
                    <a:ext uri="{FF2B5EF4-FFF2-40B4-BE49-F238E27FC236}">
                      <a16:creationId xmlns:a16="http://schemas.microsoft.com/office/drawing/2014/main" id="{EB111CB3-426D-4206-937F-3EFF7F14B050}"/>
                    </a:ext>
                  </a:extLst>
                </p:cNvPr>
                <p:cNvSpPr/>
                <p:nvPr/>
              </p:nvSpPr>
              <p:spPr>
                <a:xfrm>
                  <a:off x="12111488" y="29727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1" name="Freeform: Shape 1450">
                  <a:extLst>
                    <a:ext uri="{FF2B5EF4-FFF2-40B4-BE49-F238E27FC236}">
                      <a16:creationId xmlns:a16="http://schemas.microsoft.com/office/drawing/2014/main" id="{E29BD669-0990-42EE-9E5F-5852E34E4759}"/>
                    </a:ext>
                  </a:extLst>
                </p:cNvPr>
                <p:cNvSpPr/>
                <p:nvPr/>
              </p:nvSpPr>
              <p:spPr>
                <a:xfrm>
                  <a:off x="12186043" y="299168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2" name="Freeform: Shape 1451">
                  <a:extLst>
                    <a:ext uri="{FF2B5EF4-FFF2-40B4-BE49-F238E27FC236}">
                      <a16:creationId xmlns:a16="http://schemas.microsoft.com/office/drawing/2014/main" id="{997659FF-912B-402B-A58E-0CBEAF0FC87B}"/>
                    </a:ext>
                  </a:extLst>
                </p:cNvPr>
                <p:cNvSpPr/>
                <p:nvPr/>
              </p:nvSpPr>
              <p:spPr>
                <a:xfrm>
                  <a:off x="12200575" y="310036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3" name="Freeform: Shape 1452">
                  <a:extLst>
                    <a:ext uri="{FF2B5EF4-FFF2-40B4-BE49-F238E27FC236}">
                      <a16:creationId xmlns:a16="http://schemas.microsoft.com/office/drawing/2014/main" id="{6A7817FA-3F85-4C33-8140-6D0E357E47D1}"/>
                    </a:ext>
                  </a:extLst>
                </p:cNvPr>
                <p:cNvSpPr/>
                <p:nvPr/>
              </p:nvSpPr>
              <p:spPr>
                <a:xfrm>
                  <a:off x="12271971" y="316480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4" name="Freeform: Shape 1453">
                  <a:extLst>
                    <a:ext uri="{FF2B5EF4-FFF2-40B4-BE49-F238E27FC236}">
                      <a16:creationId xmlns:a16="http://schemas.microsoft.com/office/drawing/2014/main" id="{621F9B6E-2445-4A99-94EF-07647C4AB2C8}"/>
                    </a:ext>
                  </a:extLst>
                </p:cNvPr>
                <p:cNvSpPr/>
                <p:nvPr/>
              </p:nvSpPr>
              <p:spPr>
                <a:xfrm>
                  <a:off x="11614245" y="248433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5" name="Freeform: Shape 1454">
                  <a:extLst>
                    <a:ext uri="{FF2B5EF4-FFF2-40B4-BE49-F238E27FC236}">
                      <a16:creationId xmlns:a16="http://schemas.microsoft.com/office/drawing/2014/main" id="{A66883AC-0ABF-4B7D-9A10-AF06EA9BD488}"/>
                    </a:ext>
                  </a:extLst>
                </p:cNvPr>
                <p:cNvSpPr/>
                <p:nvPr/>
              </p:nvSpPr>
              <p:spPr>
                <a:xfrm>
                  <a:off x="11907410" y="265303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6" name="Freeform: Shape 1455">
                  <a:extLst>
                    <a:ext uri="{FF2B5EF4-FFF2-40B4-BE49-F238E27FC236}">
                      <a16:creationId xmlns:a16="http://schemas.microsoft.com/office/drawing/2014/main" id="{DBCF4994-4663-4245-9C23-7A0D4338CDF1}"/>
                    </a:ext>
                  </a:extLst>
                </p:cNvPr>
                <p:cNvSpPr/>
                <p:nvPr/>
              </p:nvSpPr>
              <p:spPr>
                <a:xfrm>
                  <a:off x="12000288" y="278571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7" name="Freeform: Shape 1456">
                  <a:extLst>
                    <a:ext uri="{FF2B5EF4-FFF2-40B4-BE49-F238E27FC236}">
                      <a16:creationId xmlns:a16="http://schemas.microsoft.com/office/drawing/2014/main" id="{E8F743B8-DAD2-4FDD-A365-BCE4F3D4ED2F}"/>
                    </a:ext>
                  </a:extLst>
                </p:cNvPr>
                <p:cNvSpPr/>
                <p:nvPr/>
              </p:nvSpPr>
              <p:spPr>
                <a:xfrm>
                  <a:off x="12150662" y="291460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8" name="Freeform: Shape 1457">
                  <a:extLst>
                    <a:ext uri="{FF2B5EF4-FFF2-40B4-BE49-F238E27FC236}">
                      <a16:creationId xmlns:a16="http://schemas.microsoft.com/office/drawing/2014/main" id="{B57D488F-F488-4823-A20D-9A328371A96B}"/>
                    </a:ext>
                  </a:extLst>
                </p:cNvPr>
                <p:cNvSpPr/>
                <p:nvPr/>
              </p:nvSpPr>
              <p:spPr>
                <a:xfrm>
                  <a:off x="12145607" y="298221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59" name="Freeform: Shape 1458">
                  <a:extLst>
                    <a:ext uri="{FF2B5EF4-FFF2-40B4-BE49-F238E27FC236}">
                      <a16:creationId xmlns:a16="http://schemas.microsoft.com/office/drawing/2014/main" id="{048D25CE-7D46-492E-ADE6-63F07D72C4E3}"/>
                    </a:ext>
                  </a:extLst>
                </p:cNvPr>
                <p:cNvSpPr/>
                <p:nvPr/>
              </p:nvSpPr>
              <p:spPr>
                <a:xfrm>
                  <a:off x="12241644" y="308646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60" name="Freeform: Shape 1459">
                  <a:extLst>
                    <a:ext uri="{FF2B5EF4-FFF2-40B4-BE49-F238E27FC236}">
                      <a16:creationId xmlns:a16="http://schemas.microsoft.com/office/drawing/2014/main" id="{59610AC2-20EE-4147-8449-EBEC0ED493E8}"/>
                    </a:ext>
                  </a:extLst>
                </p:cNvPr>
                <p:cNvSpPr/>
                <p:nvPr/>
              </p:nvSpPr>
              <p:spPr>
                <a:xfrm>
                  <a:off x="12850088" y="2659982"/>
                  <a:ext cx="23094" cy="23095"/>
                </a:xfrm>
                <a:custGeom>
                  <a:avLst/>
                  <a:gdLst>
                    <a:gd name="connsiteX0" fmla="*/ 19445 w 23094"/>
                    <a:gd name="connsiteY0" fmla="*/ 3018 h 23095"/>
                    <a:gd name="connsiteX1" fmla="*/ 3018 w 23094"/>
                    <a:gd name="connsiteY1" fmla="*/ 3650 h 23095"/>
                    <a:gd name="connsiteX2" fmla="*/ 3649 w 23094"/>
                    <a:gd name="connsiteY2" fmla="*/ 20077 h 23095"/>
                    <a:gd name="connsiteX3" fmla="*/ 20077 w 23094"/>
                    <a:gd name="connsiteY3" fmla="*/ 19445 h 23095"/>
                    <a:gd name="connsiteX4" fmla="*/ 19445 w 23094"/>
                    <a:gd name="connsiteY4" fmla="*/ 3018 h 23095"/>
                    <a:gd name="connsiteX5" fmla="*/ 19445 w 23094"/>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4" h="23095">
                      <a:moveTo>
                        <a:pt x="19445" y="3018"/>
                      </a:moveTo>
                      <a:cubicBezTo>
                        <a:pt x="14391" y="-1405"/>
                        <a:pt x="7441" y="-773"/>
                        <a:pt x="3018" y="3650"/>
                      </a:cubicBezTo>
                      <a:cubicBezTo>
                        <a:pt x="-1404" y="8704"/>
                        <a:pt x="-773" y="15654"/>
                        <a:pt x="3649" y="20077"/>
                      </a:cubicBezTo>
                      <a:cubicBezTo>
                        <a:pt x="8704" y="24500"/>
                        <a:pt x="15654" y="23868"/>
                        <a:pt x="20077" y="19445"/>
                      </a:cubicBezTo>
                      <a:cubicBezTo>
                        <a:pt x="24499"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61" name="Freeform: Shape 1460">
                  <a:extLst>
                    <a:ext uri="{FF2B5EF4-FFF2-40B4-BE49-F238E27FC236}">
                      <a16:creationId xmlns:a16="http://schemas.microsoft.com/office/drawing/2014/main" id="{EE5C1CEA-FF4F-41CC-915F-798168FE066B}"/>
                    </a:ext>
                  </a:extLst>
                </p:cNvPr>
                <p:cNvSpPr/>
                <p:nvPr/>
              </p:nvSpPr>
              <p:spPr>
                <a:xfrm>
                  <a:off x="12777428" y="2539304"/>
                  <a:ext cx="23095" cy="23095"/>
                </a:xfrm>
                <a:custGeom>
                  <a:avLst/>
                  <a:gdLst>
                    <a:gd name="connsiteX0" fmla="*/ 19446 w 23095"/>
                    <a:gd name="connsiteY0" fmla="*/ 3018 h 23095"/>
                    <a:gd name="connsiteX1" fmla="*/ 3019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9" y="3650"/>
                      </a:cubicBezTo>
                      <a:cubicBezTo>
                        <a:pt x="-1405" y="8704"/>
                        <a:pt x="-773" y="15654"/>
                        <a:pt x="3650" y="20077"/>
                      </a:cubicBezTo>
                      <a:cubicBezTo>
                        <a:pt x="8073" y="24500"/>
                        <a:pt x="15655" y="23868"/>
                        <a:pt x="20077" y="19445"/>
                      </a:cubicBezTo>
                      <a:cubicBezTo>
                        <a:pt x="24500" y="14391"/>
                        <a:pt x="23869" y="7441"/>
                        <a:pt x="19446" y="3018"/>
                      </a:cubicBezTo>
                      <a:lnTo>
                        <a:pt x="19446" y="3018"/>
                      </a:lnTo>
                      <a:close/>
                    </a:path>
                  </a:pathLst>
                </a:custGeom>
                <a:grpFill/>
                <a:ln w="63120" cap="flat">
                  <a:noFill/>
                  <a:prstDash val="solid"/>
                  <a:miter/>
                </a:ln>
              </p:spPr>
              <p:txBody>
                <a:bodyPr rtlCol="0" anchor="ctr"/>
                <a:lstStyle/>
                <a:p>
                  <a:endParaRPr lang="en-GB"/>
                </a:p>
              </p:txBody>
            </p:sp>
            <p:sp>
              <p:nvSpPr>
                <p:cNvPr id="1462" name="Freeform: Shape 1461">
                  <a:extLst>
                    <a:ext uri="{FF2B5EF4-FFF2-40B4-BE49-F238E27FC236}">
                      <a16:creationId xmlns:a16="http://schemas.microsoft.com/office/drawing/2014/main" id="{15AA11E0-D66B-446F-85D8-3C33CDCA7464}"/>
                    </a:ext>
                  </a:extLst>
                </p:cNvPr>
                <p:cNvSpPr/>
                <p:nvPr/>
              </p:nvSpPr>
              <p:spPr>
                <a:xfrm>
                  <a:off x="12688341" y="248623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63" name="Freeform: Shape 1462">
                  <a:extLst>
                    <a:ext uri="{FF2B5EF4-FFF2-40B4-BE49-F238E27FC236}">
                      <a16:creationId xmlns:a16="http://schemas.microsoft.com/office/drawing/2014/main" id="{5810949D-BFF4-48A8-A339-4E506A641B99}"/>
                    </a:ext>
                  </a:extLst>
                </p:cNvPr>
                <p:cNvSpPr/>
                <p:nvPr/>
              </p:nvSpPr>
              <p:spPr>
                <a:xfrm>
                  <a:off x="12585986" y="232764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64" name="Freeform: Shape 1463">
                  <a:extLst>
                    <a:ext uri="{FF2B5EF4-FFF2-40B4-BE49-F238E27FC236}">
                      <a16:creationId xmlns:a16="http://schemas.microsoft.com/office/drawing/2014/main" id="{8BFA66C0-CB81-4ED4-853D-BC12AC9BF23A}"/>
                    </a:ext>
                  </a:extLst>
                </p:cNvPr>
                <p:cNvSpPr/>
                <p:nvPr/>
              </p:nvSpPr>
              <p:spPr>
                <a:xfrm>
                  <a:off x="12535440" y="224550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465" name="Freeform: Shape 1464">
                  <a:extLst>
                    <a:ext uri="{FF2B5EF4-FFF2-40B4-BE49-F238E27FC236}">
                      <a16:creationId xmlns:a16="http://schemas.microsoft.com/office/drawing/2014/main" id="{5C4C5872-6FEC-496D-8220-07D992724634}"/>
                    </a:ext>
                  </a:extLst>
                </p:cNvPr>
                <p:cNvSpPr/>
                <p:nvPr/>
              </p:nvSpPr>
              <p:spPr>
                <a:xfrm>
                  <a:off x="12842943" y="280005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66" name="Freeform: Shape 1465">
                  <a:extLst>
                    <a:ext uri="{FF2B5EF4-FFF2-40B4-BE49-F238E27FC236}">
                      <a16:creationId xmlns:a16="http://schemas.microsoft.com/office/drawing/2014/main" id="{92B2D4C8-D5E7-47DC-A7A1-3C6122F82D8A}"/>
                    </a:ext>
                  </a:extLst>
                </p:cNvPr>
                <p:cNvSpPr/>
                <p:nvPr/>
              </p:nvSpPr>
              <p:spPr>
                <a:xfrm>
                  <a:off x="13053340" y="266547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3" y="68290"/>
                        <a:pt x="44280"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67" name="Freeform: Shape 1466">
                  <a:extLst>
                    <a:ext uri="{FF2B5EF4-FFF2-40B4-BE49-F238E27FC236}">
                      <a16:creationId xmlns:a16="http://schemas.microsoft.com/office/drawing/2014/main" id="{D728A9DD-B448-4D97-9F3E-DBFB47C48CA2}"/>
                    </a:ext>
                  </a:extLst>
                </p:cNvPr>
                <p:cNvSpPr/>
                <p:nvPr/>
              </p:nvSpPr>
              <p:spPr>
                <a:xfrm>
                  <a:off x="13357878" y="267558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6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7" y="24063"/>
                        <a:pt x="-2474" y="44281"/>
                        <a:pt x="10794" y="56285"/>
                      </a:cubicBezTo>
                      <a:cubicBezTo>
                        <a:pt x="24062" y="68290"/>
                        <a:pt x="44281" y="67026"/>
                        <a:pt x="56286"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68" name="Freeform: Shape 1467">
                  <a:extLst>
                    <a:ext uri="{FF2B5EF4-FFF2-40B4-BE49-F238E27FC236}">
                      <a16:creationId xmlns:a16="http://schemas.microsoft.com/office/drawing/2014/main" id="{20F0ACC0-F6C7-487B-85D0-2108637F2801}"/>
                    </a:ext>
                  </a:extLst>
                </p:cNvPr>
                <p:cNvSpPr/>
                <p:nvPr/>
              </p:nvSpPr>
              <p:spPr>
                <a:xfrm>
                  <a:off x="12357073" y="291251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69" name="Freeform: Shape 1468">
                  <a:extLst>
                    <a:ext uri="{FF2B5EF4-FFF2-40B4-BE49-F238E27FC236}">
                      <a16:creationId xmlns:a16="http://schemas.microsoft.com/office/drawing/2014/main" id="{5CE071D8-9847-4DAA-BE41-0718F34F4B3C}"/>
                    </a:ext>
                  </a:extLst>
                </p:cNvPr>
                <p:cNvSpPr/>
                <p:nvPr/>
              </p:nvSpPr>
              <p:spPr>
                <a:xfrm>
                  <a:off x="12392455" y="307489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7" y="20271"/>
                        <a:pt x="53758" y="8267"/>
                      </a:cubicBezTo>
                      <a:lnTo>
                        <a:pt x="53758" y="8267"/>
                      </a:lnTo>
                      <a:close/>
                    </a:path>
                  </a:pathLst>
                </a:custGeom>
                <a:grpFill/>
                <a:ln w="63120" cap="flat">
                  <a:noFill/>
                  <a:prstDash val="solid"/>
                  <a:miter/>
                </a:ln>
              </p:spPr>
              <p:txBody>
                <a:bodyPr rtlCol="0" anchor="ctr"/>
                <a:lstStyle/>
                <a:p>
                  <a:endParaRPr lang="en-GB"/>
                </a:p>
              </p:txBody>
            </p:sp>
            <p:sp>
              <p:nvSpPr>
                <p:cNvPr id="1470" name="Freeform: Shape 1469">
                  <a:extLst>
                    <a:ext uri="{FF2B5EF4-FFF2-40B4-BE49-F238E27FC236}">
                      <a16:creationId xmlns:a16="http://schemas.microsoft.com/office/drawing/2014/main" id="{FE6F6C15-3988-421C-9E46-154C5B236EDB}"/>
                    </a:ext>
                  </a:extLst>
                </p:cNvPr>
                <p:cNvSpPr/>
                <p:nvPr/>
              </p:nvSpPr>
              <p:spPr>
                <a:xfrm>
                  <a:off x="12311582" y="3180408"/>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471" name="Freeform: Shape 1470">
                  <a:extLst>
                    <a:ext uri="{FF2B5EF4-FFF2-40B4-BE49-F238E27FC236}">
                      <a16:creationId xmlns:a16="http://schemas.microsoft.com/office/drawing/2014/main" id="{8F173DDE-F5F2-42B3-BE8A-FA61D2E08047}"/>
                    </a:ext>
                  </a:extLst>
                </p:cNvPr>
                <p:cNvSpPr/>
                <p:nvPr/>
              </p:nvSpPr>
              <p:spPr>
                <a:xfrm>
                  <a:off x="11449777" y="25896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472" name="Freeform: Shape 1471">
                  <a:extLst>
                    <a:ext uri="{FF2B5EF4-FFF2-40B4-BE49-F238E27FC236}">
                      <a16:creationId xmlns:a16="http://schemas.microsoft.com/office/drawing/2014/main" id="{6822EBAD-2C93-4655-AFED-FA2B62F1DB62}"/>
                    </a:ext>
                  </a:extLst>
                </p:cNvPr>
                <p:cNvSpPr/>
                <p:nvPr/>
              </p:nvSpPr>
              <p:spPr>
                <a:xfrm>
                  <a:off x="12437314" y="213727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73" name="Freeform: Shape 1472">
                  <a:extLst>
                    <a:ext uri="{FF2B5EF4-FFF2-40B4-BE49-F238E27FC236}">
                      <a16:creationId xmlns:a16="http://schemas.microsoft.com/office/drawing/2014/main" id="{F933F21E-4DBB-4613-A541-53534A4BDC55}"/>
                    </a:ext>
                  </a:extLst>
                </p:cNvPr>
                <p:cNvSpPr/>
                <p:nvPr/>
              </p:nvSpPr>
              <p:spPr>
                <a:xfrm>
                  <a:off x="12882116" y="2707806"/>
                  <a:ext cx="64552" cy="64552"/>
                </a:xfrm>
                <a:custGeom>
                  <a:avLst/>
                  <a:gdLst>
                    <a:gd name="connsiteX0" fmla="*/ 53758 w 64552"/>
                    <a:gd name="connsiteY0" fmla="*/ 8267 h 64552"/>
                    <a:gd name="connsiteX1" fmla="*/ 8267 w 64552"/>
                    <a:gd name="connsiteY1" fmla="*/ 10794 h 64552"/>
                    <a:gd name="connsiteX2" fmla="*/ 10795 w 64552"/>
                    <a:gd name="connsiteY2" fmla="*/ 56285 h 64552"/>
                    <a:gd name="connsiteX3" fmla="*/ 56286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5" y="56285"/>
                      </a:cubicBezTo>
                      <a:cubicBezTo>
                        <a:pt x="24062" y="68290"/>
                        <a:pt x="44281" y="67026"/>
                        <a:pt x="56286" y="53758"/>
                      </a:cubicBezTo>
                      <a:cubicBezTo>
                        <a:pt x="68290" y="40490"/>
                        <a:pt x="67027" y="20272"/>
                        <a:pt x="53758" y="8267"/>
                      </a:cubicBezTo>
                      <a:lnTo>
                        <a:pt x="53758" y="8267"/>
                      </a:lnTo>
                      <a:close/>
                    </a:path>
                  </a:pathLst>
                </a:custGeom>
                <a:grpFill/>
                <a:ln w="63120" cap="flat">
                  <a:noFill/>
                  <a:prstDash val="solid"/>
                  <a:miter/>
                </a:ln>
              </p:spPr>
              <p:txBody>
                <a:bodyPr rtlCol="0" anchor="ctr"/>
                <a:lstStyle/>
                <a:p>
                  <a:endParaRPr lang="en-GB"/>
                </a:p>
              </p:txBody>
            </p:sp>
            <p:sp>
              <p:nvSpPr>
                <p:cNvPr id="1474" name="Freeform: Shape 1473">
                  <a:extLst>
                    <a:ext uri="{FF2B5EF4-FFF2-40B4-BE49-F238E27FC236}">
                      <a16:creationId xmlns:a16="http://schemas.microsoft.com/office/drawing/2014/main" id="{FCD05982-7158-458B-BF6D-9A697574CB7F}"/>
                    </a:ext>
                  </a:extLst>
                </p:cNvPr>
                <p:cNvSpPr/>
                <p:nvPr/>
              </p:nvSpPr>
              <p:spPr>
                <a:xfrm>
                  <a:off x="12074284" y="2907097"/>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5" y="31377"/>
                      </a:cubicBezTo>
                      <a:cubicBezTo>
                        <a:pt x="13686" y="38327"/>
                        <a:pt x="25059" y="37695"/>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75" name="Freeform: Shape 1474">
                  <a:extLst>
                    <a:ext uri="{FF2B5EF4-FFF2-40B4-BE49-F238E27FC236}">
                      <a16:creationId xmlns:a16="http://schemas.microsoft.com/office/drawing/2014/main" id="{1F545B6C-1DCE-491F-A202-E6C193256117}"/>
                    </a:ext>
                  </a:extLst>
                </p:cNvPr>
                <p:cNvSpPr/>
                <p:nvPr/>
              </p:nvSpPr>
              <p:spPr>
                <a:xfrm>
                  <a:off x="11886001" y="2684696"/>
                  <a:ext cx="36218" cy="35968"/>
                </a:xfrm>
                <a:custGeom>
                  <a:avLst/>
                  <a:gdLst>
                    <a:gd name="connsiteX0" fmla="*/ 30113 w 36218"/>
                    <a:gd name="connsiteY0" fmla="*/ 4841 h 35968"/>
                    <a:gd name="connsiteX1" fmla="*/ 4841 w 36218"/>
                    <a:gd name="connsiteY1" fmla="*/ 6105 h 35968"/>
                    <a:gd name="connsiteX2" fmla="*/ 6104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59" y="-1478"/>
                        <a:pt x="4841" y="6105"/>
                      </a:cubicBezTo>
                      <a:cubicBezTo>
                        <a:pt x="-2109" y="13686"/>
                        <a:pt x="-1478" y="25059"/>
                        <a:pt x="6104" y="31377"/>
                      </a:cubicBezTo>
                      <a:cubicBezTo>
                        <a:pt x="13686" y="37696"/>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1476" name="Freeform: Shape 1475">
                  <a:extLst>
                    <a:ext uri="{FF2B5EF4-FFF2-40B4-BE49-F238E27FC236}">
                      <a16:creationId xmlns:a16="http://schemas.microsoft.com/office/drawing/2014/main" id="{541D26DD-AC4A-4CC7-970C-1C8668821E7F}"/>
                    </a:ext>
                  </a:extLst>
                </p:cNvPr>
                <p:cNvSpPr/>
                <p:nvPr/>
              </p:nvSpPr>
              <p:spPr>
                <a:xfrm>
                  <a:off x="11968770" y="271881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4"/>
                      </a:cubicBezTo>
                      <a:cubicBezTo>
                        <a:pt x="-2109" y="13686"/>
                        <a:pt x="-1477" y="25059"/>
                        <a:pt x="6104" y="31377"/>
                      </a:cubicBezTo>
                      <a:cubicBezTo>
                        <a:pt x="13686" y="37695"/>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477" name="Freeform: Shape 1476">
                  <a:extLst>
                    <a:ext uri="{FF2B5EF4-FFF2-40B4-BE49-F238E27FC236}">
                      <a16:creationId xmlns:a16="http://schemas.microsoft.com/office/drawing/2014/main" id="{CCC8D0DD-75FE-436E-9F3C-9D4095D07C56}"/>
                    </a:ext>
                  </a:extLst>
                </p:cNvPr>
                <p:cNvSpPr/>
                <p:nvPr/>
              </p:nvSpPr>
              <p:spPr>
                <a:xfrm>
                  <a:off x="12227184" y="3127603"/>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8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7" y="25059"/>
                        <a:pt x="6105" y="31377"/>
                      </a:cubicBezTo>
                      <a:cubicBezTo>
                        <a:pt x="13686" y="38327"/>
                        <a:pt x="25059" y="37695"/>
                        <a:pt x="31378" y="30113"/>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78" name="Freeform: Shape 1477">
                  <a:extLst>
                    <a:ext uri="{FF2B5EF4-FFF2-40B4-BE49-F238E27FC236}">
                      <a16:creationId xmlns:a16="http://schemas.microsoft.com/office/drawing/2014/main" id="{B3BE6163-A687-4DC8-B7D0-ABF8CD79556D}"/>
                    </a:ext>
                  </a:extLst>
                </p:cNvPr>
                <p:cNvSpPr/>
                <p:nvPr/>
              </p:nvSpPr>
              <p:spPr>
                <a:xfrm>
                  <a:off x="12623968" y="2409854"/>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8" y="25059"/>
                        <a:pt x="6104" y="31377"/>
                      </a:cubicBezTo>
                      <a:cubicBezTo>
                        <a:pt x="13686" y="38327"/>
                        <a:pt x="25059" y="37696"/>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79" name="Freeform: Shape 1478">
                  <a:extLst>
                    <a:ext uri="{FF2B5EF4-FFF2-40B4-BE49-F238E27FC236}">
                      <a16:creationId xmlns:a16="http://schemas.microsoft.com/office/drawing/2014/main" id="{A640AD17-11DC-414C-BED9-ADFD88C4C83A}"/>
                    </a:ext>
                  </a:extLst>
                </p:cNvPr>
                <p:cNvSpPr/>
                <p:nvPr/>
              </p:nvSpPr>
              <p:spPr>
                <a:xfrm>
                  <a:off x="12617650" y="2315712"/>
                  <a:ext cx="36218" cy="36218"/>
                </a:xfrm>
                <a:custGeom>
                  <a:avLst/>
                  <a:gdLst>
                    <a:gd name="connsiteX0" fmla="*/ 30114 w 36218"/>
                    <a:gd name="connsiteY0" fmla="*/ 4841 h 36218"/>
                    <a:gd name="connsiteX1" fmla="*/ 4841 w 36218"/>
                    <a:gd name="connsiteY1" fmla="*/ 6105 h 36218"/>
                    <a:gd name="connsiteX2" fmla="*/ 6105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5"/>
                      </a:cubicBezTo>
                      <a:cubicBezTo>
                        <a:pt x="-2109" y="13686"/>
                        <a:pt x="-1477" y="25059"/>
                        <a:pt x="6105" y="31377"/>
                      </a:cubicBezTo>
                      <a:cubicBezTo>
                        <a:pt x="13686" y="38327"/>
                        <a:pt x="25059" y="37696"/>
                        <a:pt x="31378"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80" name="Freeform: Shape 1479">
                  <a:extLst>
                    <a:ext uri="{FF2B5EF4-FFF2-40B4-BE49-F238E27FC236}">
                      <a16:creationId xmlns:a16="http://schemas.microsoft.com/office/drawing/2014/main" id="{437E2A7E-4FC5-472F-83A5-CEFF82570390}"/>
                    </a:ext>
                  </a:extLst>
                </p:cNvPr>
                <p:cNvSpPr/>
                <p:nvPr/>
              </p:nvSpPr>
              <p:spPr>
                <a:xfrm>
                  <a:off x="12724428" y="2443972"/>
                  <a:ext cx="36218" cy="36218"/>
                </a:xfrm>
                <a:custGeom>
                  <a:avLst/>
                  <a:gdLst>
                    <a:gd name="connsiteX0" fmla="*/ 30114 w 36218"/>
                    <a:gd name="connsiteY0" fmla="*/ 4841 h 36218"/>
                    <a:gd name="connsiteX1" fmla="*/ 4840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0" y="6104"/>
                      </a:cubicBezTo>
                      <a:cubicBezTo>
                        <a:pt x="-2109" y="13686"/>
                        <a:pt x="-1477" y="25059"/>
                        <a:pt x="6104" y="31377"/>
                      </a:cubicBezTo>
                      <a:cubicBezTo>
                        <a:pt x="13687" y="38327"/>
                        <a:pt x="25059" y="37696"/>
                        <a:pt x="31378" y="30114"/>
                      </a:cubicBezTo>
                      <a:cubicBezTo>
                        <a:pt x="38328"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481" name="Freeform: Shape 1480">
                  <a:extLst>
                    <a:ext uri="{FF2B5EF4-FFF2-40B4-BE49-F238E27FC236}">
                      <a16:creationId xmlns:a16="http://schemas.microsoft.com/office/drawing/2014/main" id="{0FB31907-2446-4112-8612-50D8B3869AAB}"/>
                    </a:ext>
                  </a:extLst>
                </p:cNvPr>
                <p:cNvSpPr/>
                <p:nvPr/>
              </p:nvSpPr>
              <p:spPr>
                <a:xfrm>
                  <a:off x="12773710" y="2620250"/>
                  <a:ext cx="36217" cy="36218"/>
                </a:xfrm>
                <a:custGeom>
                  <a:avLst/>
                  <a:gdLst>
                    <a:gd name="connsiteX0" fmla="*/ 30113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3 w 36217"/>
                    <a:gd name="connsiteY4" fmla="*/ 4841 h 36218"/>
                    <a:gd name="connsiteX5" fmla="*/ 30113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3" y="4841"/>
                      </a:moveTo>
                      <a:cubicBezTo>
                        <a:pt x="22532" y="-2109"/>
                        <a:pt x="11159" y="-1478"/>
                        <a:pt x="4841" y="6105"/>
                      </a:cubicBezTo>
                      <a:cubicBezTo>
                        <a:pt x="-2109" y="13686"/>
                        <a:pt x="-1478" y="25059"/>
                        <a:pt x="6104" y="31377"/>
                      </a:cubicBezTo>
                      <a:cubicBezTo>
                        <a:pt x="13686" y="38327"/>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1482" name="Freeform: Shape 1481">
                  <a:extLst>
                    <a:ext uri="{FF2B5EF4-FFF2-40B4-BE49-F238E27FC236}">
                      <a16:creationId xmlns:a16="http://schemas.microsoft.com/office/drawing/2014/main" id="{591B841E-42CC-4E42-8582-D5E728F7292C}"/>
                    </a:ext>
                  </a:extLst>
                </p:cNvPr>
                <p:cNvSpPr/>
                <p:nvPr/>
              </p:nvSpPr>
              <p:spPr>
                <a:xfrm>
                  <a:off x="13107943" y="2564650"/>
                  <a:ext cx="36218" cy="35968"/>
                </a:xfrm>
                <a:custGeom>
                  <a:avLst/>
                  <a:gdLst>
                    <a:gd name="connsiteX0" fmla="*/ 30113 w 36218"/>
                    <a:gd name="connsiteY0" fmla="*/ 4841 h 35968"/>
                    <a:gd name="connsiteX1" fmla="*/ 4841 w 36218"/>
                    <a:gd name="connsiteY1" fmla="*/ 6104 h 35968"/>
                    <a:gd name="connsiteX2" fmla="*/ 6105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60" y="-1477"/>
                        <a:pt x="4841" y="6104"/>
                      </a:cubicBezTo>
                      <a:cubicBezTo>
                        <a:pt x="-2109" y="13686"/>
                        <a:pt x="-1478" y="25059"/>
                        <a:pt x="6105" y="31377"/>
                      </a:cubicBezTo>
                      <a:cubicBezTo>
                        <a:pt x="13686" y="37696"/>
                        <a:pt x="25060" y="37696"/>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1483" name="Freeform: Shape 1482">
                  <a:extLst>
                    <a:ext uri="{FF2B5EF4-FFF2-40B4-BE49-F238E27FC236}">
                      <a16:creationId xmlns:a16="http://schemas.microsoft.com/office/drawing/2014/main" id="{BCC9A877-320D-4BA8-8385-5AAA28C8EC2F}"/>
                    </a:ext>
                  </a:extLst>
                </p:cNvPr>
                <p:cNvSpPr/>
                <p:nvPr/>
              </p:nvSpPr>
              <p:spPr>
                <a:xfrm>
                  <a:off x="13047288" y="2401008"/>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4" y="31377"/>
                      </a:cubicBezTo>
                      <a:cubicBezTo>
                        <a:pt x="13686" y="38327"/>
                        <a:pt x="25059" y="37696"/>
                        <a:pt x="31378" y="30114"/>
                      </a:cubicBezTo>
                      <a:cubicBezTo>
                        <a:pt x="38328"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84" name="Freeform: Shape 1483">
                  <a:extLst>
                    <a:ext uri="{FF2B5EF4-FFF2-40B4-BE49-F238E27FC236}">
                      <a16:creationId xmlns:a16="http://schemas.microsoft.com/office/drawing/2014/main" id="{DF6B904A-EF43-47CB-AC6B-7778121E68A1}"/>
                    </a:ext>
                  </a:extLst>
                </p:cNvPr>
                <p:cNvSpPr/>
                <p:nvPr/>
              </p:nvSpPr>
              <p:spPr>
                <a:xfrm>
                  <a:off x="12975261" y="2371944"/>
                  <a:ext cx="36218" cy="36218"/>
                </a:xfrm>
                <a:custGeom>
                  <a:avLst/>
                  <a:gdLst>
                    <a:gd name="connsiteX0" fmla="*/ 30114 w 36218"/>
                    <a:gd name="connsiteY0" fmla="*/ 4841 h 36218"/>
                    <a:gd name="connsiteX1" fmla="*/ 4841 w 36218"/>
                    <a:gd name="connsiteY1" fmla="*/ 6105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1" y="-2109"/>
                        <a:pt x="11159" y="-1478"/>
                        <a:pt x="4841" y="6105"/>
                      </a:cubicBezTo>
                      <a:cubicBezTo>
                        <a:pt x="-2109" y="13686"/>
                        <a:pt x="-1477" y="25059"/>
                        <a:pt x="6104" y="31377"/>
                      </a:cubicBezTo>
                      <a:cubicBezTo>
                        <a:pt x="13686" y="38327"/>
                        <a:pt x="25059" y="37696"/>
                        <a:pt x="31378"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485" name="Freeform: Shape 1484">
                  <a:extLst>
                    <a:ext uri="{FF2B5EF4-FFF2-40B4-BE49-F238E27FC236}">
                      <a16:creationId xmlns:a16="http://schemas.microsoft.com/office/drawing/2014/main" id="{FFA713B2-F9B9-4547-A157-E37D1CE26534}"/>
                    </a:ext>
                  </a:extLst>
                </p:cNvPr>
                <p:cNvSpPr/>
                <p:nvPr/>
              </p:nvSpPr>
              <p:spPr>
                <a:xfrm>
                  <a:off x="12893124" y="2185557"/>
                  <a:ext cx="36217" cy="36218"/>
                </a:xfrm>
                <a:custGeom>
                  <a:avLst/>
                  <a:gdLst>
                    <a:gd name="connsiteX0" fmla="*/ 30113 w 36217"/>
                    <a:gd name="connsiteY0" fmla="*/ 4841 h 36218"/>
                    <a:gd name="connsiteX1" fmla="*/ 4841 w 36217"/>
                    <a:gd name="connsiteY1" fmla="*/ 6104 h 36218"/>
                    <a:gd name="connsiteX2" fmla="*/ 6104 w 36217"/>
                    <a:gd name="connsiteY2" fmla="*/ 31377 h 36218"/>
                    <a:gd name="connsiteX3" fmla="*/ 31377 w 36217"/>
                    <a:gd name="connsiteY3" fmla="*/ 30114 h 36218"/>
                    <a:gd name="connsiteX4" fmla="*/ 30113 w 36217"/>
                    <a:gd name="connsiteY4" fmla="*/ 4841 h 36218"/>
                    <a:gd name="connsiteX5" fmla="*/ 30113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3" y="4841"/>
                      </a:moveTo>
                      <a:cubicBezTo>
                        <a:pt x="22532" y="-2109"/>
                        <a:pt x="11159" y="-1477"/>
                        <a:pt x="4841" y="6104"/>
                      </a:cubicBezTo>
                      <a:cubicBezTo>
                        <a:pt x="-2109" y="13686"/>
                        <a:pt x="-1478" y="25059"/>
                        <a:pt x="6104" y="31377"/>
                      </a:cubicBezTo>
                      <a:cubicBezTo>
                        <a:pt x="13686" y="38327"/>
                        <a:pt x="25059" y="37696"/>
                        <a:pt x="31377" y="30114"/>
                      </a:cubicBezTo>
                      <a:cubicBezTo>
                        <a:pt x="38327" y="22532"/>
                        <a:pt x="37695" y="11159"/>
                        <a:pt x="30113" y="4841"/>
                      </a:cubicBezTo>
                      <a:lnTo>
                        <a:pt x="30113" y="4841"/>
                      </a:lnTo>
                      <a:close/>
                    </a:path>
                  </a:pathLst>
                </a:custGeom>
                <a:grpFill/>
                <a:ln w="63120" cap="flat">
                  <a:noFill/>
                  <a:prstDash val="solid"/>
                  <a:miter/>
                </a:ln>
              </p:spPr>
              <p:txBody>
                <a:bodyPr rtlCol="0" anchor="ctr"/>
                <a:lstStyle/>
                <a:p>
                  <a:endParaRPr lang="en-GB"/>
                </a:p>
              </p:txBody>
            </p:sp>
            <p:sp>
              <p:nvSpPr>
                <p:cNvPr id="1486" name="Freeform: Shape 1485">
                  <a:extLst>
                    <a:ext uri="{FF2B5EF4-FFF2-40B4-BE49-F238E27FC236}">
                      <a16:creationId xmlns:a16="http://schemas.microsoft.com/office/drawing/2014/main" id="{D8B77454-2545-4B67-ABE0-7FC673CF7811}"/>
                    </a:ext>
                  </a:extLst>
                </p:cNvPr>
                <p:cNvSpPr/>
                <p:nvPr/>
              </p:nvSpPr>
              <p:spPr>
                <a:xfrm>
                  <a:off x="12774342" y="2123007"/>
                  <a:ext cx="36218" cy="35968"/>
                </a:xfrm>
                <a:custGeom>
                  <a:avLst/>
                  <a:gdLst>
                    <a:gd name="connsiteX0" fmla="*/ 30113 w 36218"/>
                    <a:gd name="connsiteY0" fmla="*/ 4841 h 35968"/>
                    <a:gd name="connsiteX1" fmla="*/ 4841 w 36218"/>
                    <a:gd name="connsiteY1" fmla="*/ 6104 h 35968"/>
                    <a:gd name="connsiteX2" fmla="*/ 6105 w 36218"/>
                    <a:gd name="connsiteY2" fmla="*/ 31377 h 35968"/>
                    <a:gd name="connsiteX3" fmla="*/ 31377 w 36218"/>
                    <a:gd name="connsiteY3" fmla="*/ 30114 h 35968"/>
                    <a:gd name="connsiteX4" fmla="*/ 30113 w 36218"/>
                    <a:gd name="connsiteY4" fmla="*/ 4841 h 35968"/>
                    <a:gd name="connsiteX5" fmla="*/ 30113 w 3621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5968">
                      <a:moveTo>
                        <a:pt x="30113" y="4841"/>
                      </a:moveTo>
                      <a:cubicBezTo>
                        <a:pt x="22532" y="-2109"/>
                        <a:pt x="11160" y="-1477"/>
                        <a:pt x="4841" y="6104"/>
                      </a:cubicBezTo>
                      <a:cubicBezTo>
                        <a:pt x="-2109" y="13686"/>
                        <a:pt x="-1478" y="25059"/>
                        <a:pt x="6105" y="31377"/>
                      </a:cubicBezTo>
                      <a:cubicBezTo>
                        <a:pt x="13686" y="37695"/>
                        <a:pt x="25059" y="37695"/>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1487" name="Freeform: Shape 1486">
                  <a:extLst>
                    <a:ext uri="{FF2B5EF4-FFF2-40B4-BE49-F238E27FC236}">
                      <a16:creationId xmlns:a16="http://schemas.microsoft.com/office/drawing/2014/main" id="{50DB7ADD-2A62-4B43-8983-6FCCFA80D7A3}"/>
                    </a:ext>
                  </a:extLst>
                </p:cNvPr>
                <p:cNvSpPr/>
                <p:nvPr/>
              </p:nvSpPr>
              <p:spPr>
                <a:xfrm>
                  <a:off x="12701682" y="1989061"/>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8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7"/>
                        <a:pt x="4841" y="6104"/>
                      </a:cubicBezTo>
                      <a:cubicBezTo>
                        <a:pt x="-2109" y="13686"/>
                        <a:pt x="-1477" y="25059"/>
                        <a:pt x="6104" y="31377"/>
                      </a:cubicBezTo>
                      <a:cubicBezTo>
                        <a:pt x="13686" y="38327"/>
                        <a:pt x="25059" y="37696"/>
                        <a:pt x="31378" y="30114"/>
                      </a:cubicBezTo>
                      <a:cubicBezTo>
                        <a:pt x="38328"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488" name="Freeform: Shape 1487">
                  <a:extLst>
                    <a:ext uri="{FF2B5EF4-FFF2-40B4-BE49-F238E27FC236}">
                      <a16:creationId xmlns:a16="http://schemas.microsoft.com/office/drawing/2014/main" id="{2872164A-375F-49D4-9176-2FBCF26CD62B}"/>
                    </a:ext>
                  </a:extLst>
                </p:cNvPr>
                <p:cNvSpPr/>
                <p:nvPr/>
              </p:nvSpPr>
              <p:spPr>
                <a:xfrm>
                  <a:off x="12638500" y="1858274"/>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4"/>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489" name="Freeform: Shape 1488">
                  <a:extLst>
                    <a:ext uri="{FF2B5EF4-FFF2-40B4-BE49-F238E27FC236}">
                      <a16:creationId xmlns:a16="http://schemas.microsoft.com/office/drawing/2014/main" id="{F80E26E2-B451-4B99-BCDF-D5810FBEFD16}"/>
                    </a:ext>
                  </a:extLst>
                </p:cNvPr>
                <p:cNvSpPr/>
                <p:nvPr/>
              </p:nvSpPr>
              <p:spPr>
                <a:xfrm>
                  <a:off x="13185025" y="2550750"/>
                  <a:ext cx="36218" cy="36218"/>
                </a:xfrm>
                <a:custGeom>
                  <a:avLst/>
                  <a:gdLst>
                    <a:gd name="connsiteX0" fmla="*/ 30113 w 36218"/>
                    <a:gd name="connsiteY0" fmla="*/ 4841 h 36218"/>
                    <a:gd name="connsiteX1" fmla="*/ 4841 w 36218"/>
                    <a:gd name="connsiteY1" fmla="*/ 6104 h 36218"/>
                    <a:gd name="connsiteX2" fmla="*/ 6105 w 36218"/>
                    <a:gd name="connsiteY2" fmla="*/ 31377 h 36218"/>
                    <a:gd name="connsiteX3" fmla="*/ 31377 w 36218"/>
                    <a:gd name="connsiteY3" fmla="*/ 30114 h 36218"/>
                    <a:gd name="connsiteX4" fmla="*/ 30113 w 36218"/>
                    <a:gd name="connsiteY4" fmla="*/ 4841 h 36218"/>
                    <a:gd name="connsiteX5" fmla="*/ 30113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3" y="4841"/>
                      </a:moveTo>
                      <a:cubicBezTo>
                        <a:pt x="22532" y="-2109"/>
                        <a:pt x="11160" y="-1477"/>
                        <a:pt x="4841" y="6104"/>
                      </a:cubicBezTo>
                      <a:cubicBezTo>
                        <a:pt x="-2109" y="13686"/>
                        <a:pt x="-1478" y="25059"/>
                        <a:pt x="6105" y="31377"/>
                      </a:cubicBezTo>
                      <a:cubicBezTo>
                        <a:pt x="13686" y="38327"/>
                        <a:pt x="25059" y="37695"/>
                        <a:pt x="31377" y="30114"/>
                      </a:cubicBezTo>
                      <a:cubicBezTo>
                        <a:pt x="38327" y="22532"/>
                        <a:pt x="37696" y="11159"/>
                        <a:pt x="30113" y="4841"/>
                      </a:cubicBezTo>
                      <a:lnTo>
                        <a:pt x="30113" y="4841"/>
                      </a:lnTo>
                      <a:close/>
                    </a:path>
                  </a:pathLst>
                </a:custGeom>
                <a:grpFill/>
                <a:ln w="63120" cap="flat">
                  <a:noFill/>
                  <a:prstDash val="solid"/>
                  <a:miter/>
                </a:ln>
              </p:spPr>
              <p:txBody>
                <a:bodyPr rtlCol="0" anchor="ctr"/>
                <a:lstStyle/>
                <a:p>
                  <a:endParaRPr lang="en-GB"/>
                </a:p>
              </p:txBody>
            </p:sp>
            <p:sp>
              <p:nvSpPr>
                <p:cNvPr id="1490" name="Freeform: Shape 1489">
                  <a:extLst>
                    <a:ext uri="{FF2B5EF4-FFF2-40B4-BE49-F238E27FC236}">
                      <a16:creationId xmlns:a16="http://schemas.microsoft.com/office/drawing/2014/main" id="{36AB91F8-8C8B-4BB7-A62F-F4AF6FED5938}"/>
                    </a:ext>
                  </a:extLst>
                </p:cNvPr>
                <p:cNvSpPr/>
                <p:nvPr/>
              </p:nvSpPr>
              <p:spPr>
                <a:xfrm>
                  <a:off x="12597165" y="170952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491" name="Freeform: Shape 1490">
                  <a:extLst>
                    <a:ext uri="{FF2B5EF4-FFF2-40B4-BE49-F238E27FC236}">
                      <a16:creationId xmlns:a16="http://schemas.microsoft.com/office/drawing/2014/main" id="{7091D49B-3F35-4FFC-93F4-44558D49C555}"/>
                    </a:ext>
                  </a:extLst>
                </p:cNvPr>
                <p:cNvSpPr/>
                <p:nvPr/>
              </p:nvSpPr>
              <p:spPr>
                <a:xfrm>
                  <a:off x="12185217" y="349758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492" name="Freeform: Shape 1491">
                  <a:extLst>
                    <a:ext uri="{FF2B5EF4-FFF2-40B4-BE49-F238E27FC236}">
                      <a16:creationId xmlns:a16="http://schemas.microsoft.com/office/drawing/2014/main" id="{0B35704E-1AD8-458B-A424-7F1EA7978730}"/>
                    </a:ext>
                  </a:extLst>
                </p:cNvPr>
                <p:cNvSpPr/>
                <p:nvPr/>
              </p:nvSpPr>
              <p:spPr>
                <a:xfrm>
                  <a:off x="12324378" y="2188610"/>
                  <a:ext cx="126150" cy="126149"/>
                </a:xfrm>
                <a:custGeom>
                  <a:avLst/>
                  <a:gdLst>
                    <a:gd name="connsiteX0" fmla="*/ 71289 w 126150"/>
                    <a:gd name="connsiteY0" fmla="*/ 525 h 126149"/>
                    <a:gd name="connsiteX1" fmla="*/ 125625 w 126150"/>
                    <a:gd name="connsiteY1" fmla="*/ 71289 h 126149"/>
                    <a:gd name="connsiteX2" fmla="*/ 54861 w 126150"/>
                    <a:gd name="connsiteY2" fmla="*/ 125625 h 126149"/>
                    <a:gd name="connsiteX3" fmla="*/ 525 w 126150"/>
                    <a:gd name="connsiteY3" fmla="*/ 54861 h 126149"/>
                    <a:gd name="connsiteX4" fmla="*/ 71289 w 126150"/>
                    <a:gd name="connsiteY4" fmla="*/ 525 h 12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0" h="126149">
                      <a:moveTo>
                        <a:pt x="71289" y="525"/>
                      </a:moveTo>
                      <a:cubicBezTo>
                        <a:pt x="106039" y="4947"/>
                        <a:pt x="130048" y="37170"/>
                        <a:pt x="125625" y="71289"/>
                      </a:cubicBezTo>
                      <a:cubicBezTo>
                        <a:pt x="121203" y="106039"/>
                        <a:pt x="88980" y="130048"/>
                        <a:pt x="54861" y="125625"/>
                      </a:cubicBezTo>
                      <a:cubicBezTo>
                        <a:pt x="20111" y="121202"/>
                        <a:pt x="-3898" y="88980"/>
                        <a:pt x="525" y="54861"/>
                      </a:cubicBezTo>
                      <a:cubicBezTo>
                        <a:pt x="4947" y="20111"/>
                        <a:pt x="37170" y="-3898"/>
                        <a:pt x="71289" y="525"/>
                      </a:cubicBezTo>
                      <a:close/>
                    </a:path>
                  </a:pathLst>
                </a:custGeom>
                <a:grpFill/>
                <a:ln w="63120" cap="flat">
                  <a:noFill/>
                  <a:prstDash val="solid"/>
                  <a:miter/>
                </a:ln>
              </p:spPr>
              <p:txBody>
                <a:bodyPr rtlCol="0" anchor="ctr"/>
                <a:lstStyle/>
                <a:p>
                  <a:endParaRPr lang="en-GB"/>
                </a:p>
              </p:txBody>
            </p:sp>
            <p:sp>
              <p:nvSpPr>
                <p:cNvPr id="1493" name="Freeform: Shape 1492">
                  <a:extLst>
                    <a:ext uri="{FF2B5EF4-FFF2-40B4-BE49-F238E27FC236}">
                      <a16:creationId xmlns:a16="http://schemas.microsoft.com/office/drawing/2014/main" id="{79AE6042-540C-4FA5-BEF2-214EBDE58364}"/>
                    </a:ext>
                  </a:extLst>
                </p:cNvPr>
                <p:cNvSpPr/>
                <p:nvPr/>
              </p:nvSpPr>
              <p:spPr>
                <a:xfrm>
                  <a:off x="12211404" y="2598783"/>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2" y="66744"/>
                        <a:pt x="56635" y="82540"/>
                        <a:pt x="34521" y="79381"/>
                      </a:cubicBezTo>
                      <a:cubicBezTo>
                        <a:pt x="13040" y="76222"/>
                        <a:pt x="-2756" y="56635"/>
                        <a:pt x="403" y="34521"/>
                      </a:cubicBezTo>
                      <a:cubicBezTo>
                        <a:pt x="3562" y="13039"/>
                        <a:pt x="23148" y="-2756"/>
                        <a:pt x="45262" y="403"/>
                      </a:cubicBezTo>
                      <a:close/>
                    </a:path>
                  </a:pathLst>
                </a:custGeom>
                <a:grpFill/>
                <a:ln w="63120" cap="flat">
                  <a:noFill/>
                  <a:prstDash val="solid"/>
                  <a:miter/>
                </a:ln>
              </p:spPr>
              <p:txBody>
                <a:bodyPr rtlCol="0" anchor="ctr"/>
                <a:lstStyle/>
                <a:p>
                  <a:endParaRPr lang="en-GB"/>
                </a:p>
              </p:txBody>
            </p:sp>
            <p:sp>
              <p:nvSpPr>
                <p:cNvPr id="1494" name="Freeform: Shape 1493">
                  <a:extLst>
                    <a:ext uri="{FF2B5EF4-FFF2-40B4-BE49-F238E27FC236}">
                      <a16:creationId xmlns:a16="http://schemas.microsoft.com/office/drawing/2014/main" id="{2ED1D8ED-F6DB-4209-A893-6C2139B08F92}"/>
                    </a:ext>
                  </a:extLst>
                </p:cNvPr>
                <p:cNvSpPr/>
                <p:nvPr/>
              </p:nvSpPr>
              <p:spPr>
                <a:xfrm>
                  <a:off x="12611979" y="2696084"/>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1495" name="Freeform: Shape 1494">
                  <a:extLst>
                    <a:ext uri="{FF2B5EF4-FFF2-40B4-BE49-F238E27FC236}">
                      <a16:creationId xmlns:a16="http://schemas.microsoft.com/office/drawing/2014/main" id="{62495331-EA63-4306-84B9-56490BBA1C65}"/>
                    </a:ext>
                  </a:extLst>
                </p:cNvPr>
                <p:cNvSpPr/>
                <p:nvPr/>
              </p:nvSpPr>
              <p:spPr>
                <a:xfrm>
                  <a:off x="12403465" y="2683447"/>
                  <a:ext cx="79796" cy="79783"/>
                </a:xfrm>
                <a:custGeom>
                  <a:avLst/>
                  <a:gdLst>
                    <a:gd name="connsiteX0" fmla="*/ 45275 w 79796"/>
                    <a:gd name="connsiteY0" fmla="*/ 403 h 79783"/>
                    <a:gd name="connsiteX1" fmla="*/ 79394 w 79796"/>
                    <a:gd name="connsiteY1" fmla="*/ 45262 h 79783"/>
                    <a:gd name="connsiteX2" fmla="*/ 34534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7" y="3562"/>
                        <a:pt x="82553" y="23149"/>
                        <a:pt x="79394" y="45262"/>
                      </a:cubicBezTo>
                      <a:cubicBezTo>
                        <a:pt x="76235" y="66744"/>
                        <a:pt x="56648" y="82540"/>
                        <a:pt x="34534" y="79381"/>
                      </a:cubicBezTo>
                      <a:cubicBezTo>
                        <a:pt x="12421" y="76222"/>
                        <a:pt x="-2743" y="56635"/>
                        <a:pt x="416" y="34521"/>
                      </a:cubicBezTo>
                      <a:cubicBezTo>
                        <a:pt x="3575" y="13039"/>
                        <a:pt x="23162" y="-2756"/>
                        <a:pt x="45275" y="403"/>
                      </a:cubicBezTo>
                      <a:close/>
                    </a:path>
                  </a:pathLst>
                </a:custGeom>
                <a:grpFill/>
                <a:ln w="63120" cap="flat">
                  <a:noFill/>
                  <a:prstDash val="solid"/>
                  <a:miter/>
                </a:ln>
              </p:spPr>
              <p:txBody>
                <a:bodyPr rtlCol="0" anchor="ctr"/>
                <a:lstStyle/>
                <a:p>
                  <a:endParaRPr lang="en-GB"/>
                </a:p>
              </p:txBody>
            </p:sp>
            <p:sp>
              <p:nvSpPr>
                <p:cNvPr id="1496" name="Freeform: Shape 1495">
                  <a:extLst>
                    <a:ext uri="{FF2B5EF4-FFF2-40B4-BE49-F238E27FC236}">
                      <a16:creationId xmlns:a16="http://schemas.microsoft.com/office/drawing/2014/main" id="{49F49903-644A-47D7-9D66-2FD41447A771}"/>
                    </a:ext>
                  </a:extLst>
                </p:cNvPr>
                <p:cNvSpPr/>
                <p:nvPr/>
              </p:nvSpPr>
              <p:spPr>
                <a:xfrm>
                  <a:off x="13111736" y="2722620"/>
                  <a:ext cx="79796" cy="79783"/>
                </a:xfrm>
                <a:custGeom>
                  <a:avLst/>
                  <a:gdLst>
                    <a:gd name="connsiteX0" fmla="*/ 45275 w 79796"/>
                    <a:gd name="connsiteY0" fmla="*/ 403 h 79783"/>
                    <a:gd name="connsiteX1" fmla="*/ 79394 w 79796"/>
                    <a:gd name="connsiteY1" fmla="*/ 45262 h 79783"/>
                    <a:gd name="connsiteX2" fmla="*/ 34534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7" y="3562"/>
                        <a:pt x="82552" y="23149"/>
                        <a:pt x="79394" y="45262"/>
                      </a:cubicBezTo>
                      <a:cubicBezTo>
                        <a:pt x="76235" y="66744"/>
                        <a:pt x="56648" y="82540"/>
                        <a:pt x="34534" y="79381"/>
                      </a:cubicBezTo>
                      <a:cubicBezTo>
                        <a:pt x="12420" y="76222"/>
                        <a:pt x="-2743" y="56635"/>
                        <a:pt x="416" y="34521"/>
                      </a:cubicBezTo>
                      <a:cubicBezTo>
                        <a:pt x="3574" y="13039"/>
                        <a:pt x="23162" y="-2756"/>
                        <a:pt x="45275" y="403"/>
                      </a:cubicBezTo>
                      <a:close/>
                    </a:path>
                  </a:pathLst>
                </a:custGeom>
                <a:grpFill/>
                <a:ln w="63120" cap="flat">
                  <a:noFill/>
                  <a:prstDash val="solid"/>
                  <a:miter/>
                </a:ln>
              </p:spPr>
              <p:txBody>
                <a:bodyPr rtlCol="0" anchor="ctr"/>
                <a:lstStyle/>
                <a:p>
                  <a:endParaRPr lang="en-GB"/>
                </a:p>
              </p:txBody>
            </p:sp>
            <p:sp>
              <p:nvSpPr>
                <p:cNvPr id="1497" name="Freeform: Shape 1496">
                  <a:extLst>
                    <a:ext uri="{FF2B5EF4-FFF2-40B4-BE49-F238E27FC236}">
                      <a16:creationId xmlns:a16="http://schemas.microsoft.com/office/drawing/2014/main" id="{64CD6180-1D2E-433C-874A-3BF8775362CB}"/>
                    </a:ext>
                  </a:extLst>
                </p:cNvPr>
                <p:cNvSpPr/>
                <p:nvPr/>
              </p:nvSpPr>
              <p:spPr>
                <a:xfrm>
                  <a:off x="11927703" y="2524228"/>
                  <a:ext cx="79796" cy="79783"/>
                </a:xfrm>
                <a:custGeom>
                  <a:avLst/>
                  <a:gdLst>
                    <a:gd name="connsiteX0" fmla="*/ 45275 w 79796"/>
                    <a:gd name="connsiteY0" fmla="*/ 403 h 79783"/>
                    <a:gd name="connsiteX1" fmla="*/ 79394 w 79796"/>
                    <a:gd name="connsiteY1" fmla="*/ 45262 h 79783"/>
                    <a:gd name="connsiteX2" fmla="*/ 34535 w 79796"/>
                    <a:gd name="connsiteY2" fmla="*/ 79381 h 79783"/>
                    <a:gd name="connsiteX3" fmla="*/ 416 w 79796"/>
                    <a:gd name="connsiteY3" fmla="*/ 34521 h 79783"/>
                    <a:gd name="connsiteX4" fmla="*/ 45275 w 79796"/>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6" h="79783">
                      <a:moveTo>
                        <a:pt x="45275" y="403"/>
                      </a:moveTo>
                      <a:cubicBezTo>
                        <a:pt x="66758" y="3562"/>
                        <a:pt x="82553" y="23149"/>
                        <a:pt x="79394" y="45262"/>
                      </a:cubicBezTo>
                      <a:cubicBezTo>
                        <a:pt x="76234" y="66744"/>
                        <a:pt x="56648" y="82540"/>
                        <a:pt x="34535" y="79381"/>
                      </a:cubicBezTo>
                      <a:cubicBezTo>
                        <a:pt x="12421" y="76222"/>
                        <a:pt x="-2743" y="56635"/>
                        <a:pt x="416" y="34521"/>
                      </a:cubicBezTo>
                      <a:cubicBezTo>
                        <a:pt x="3575" y="13039"/>
                        <a:pt x="23162" y="-2756"/>
                        <a:pt x="45275" y="403"/>
                      </a:cubicBezTo>
                      <a:close/>
                    </a:path>
                  </a:pathLst>
                </a:custGeom>
                <a:grpFill/>
                <a:ln w="63120" cap="flat">
                  <a:noFill/>
                  <a:prstDash val="solid"/>
                  <a:miter/>
                </a:ln>
              </p:spPr>
              <p:txBody>
                <a:bodyPr rtlCol="0" anchor="ctr"/>
                <a:lstStyle/>
                <a:p>
                  <a:endParaRPr lang="en-GB"/>
                </a:p>
              </p:txBody>
            </p:sp>
            <p:sp>
              <p:nvSpPr>
                <p:cNvPr id="1498" name="Freeform: Shape 1497">
                  <a:extLst>
                    <a:ext uri="{FF2B5EF4-FFF2-40B4-BE49-F238E27FC236}">
                      <a16:creationId xmlns:a16="http://schemas.microsoft.com/office/drawing/2014/main" id="{CD8F3F45-B645-4F3F-827C-F3F31F6B5E47}"/>
                    </a:ext>
                  </a:extLst>
                </p:cNvPr>
                <p:cNvSpPr/>
                <p:nvPr/>
              </p:nvSpPr>
              <p:spPr>
                <a:xfrm>
                  <a:off x="11542306" y="2626583"/>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9"/>
                        <a:pt x="79381" y="45262"/>
                      </a:cubicBezTo>
                      <a:cubicBezTo>
                        <a:pt x="76221" y="66744"/>
                        <a:pt x="56635" y="82540"/>
                        <a:pt x="34521" y="79381"/>
                      </a:cubicBezTo>
                      <a:cubicBezTo>
                        <a:pt x="13039" y="76222"/>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1499" name="Freeform: Shape 1498">
                  <a:extLst>
                    <a:ext uri="{FF2B5EF4-FFF2-40B4-BE49-F238E27FC236}">
                      <a16:creationId xmlns:a16="http://schemas.microsoft.com/office/drawing/2014/main" id="{19F5CC1E-09C3-43B3-84DE-0EBE1D29E52A}"/>
                    </a:ext>
                  </a:extLst>
                </p:cNvPr>
                <p:cNvSpPr/>
                <p:nvPr/>
              </p:nvSpPr>
              <p:spPr>
                <a:xfrm>
                  <a:off x="11737712" y="2619808"/>
                  <a:ext cx="51003" cy="51003"/>
                </a:xfrm>
                <a:custGeom>
                  <a:avLst/>
                  <a:gdLst>
                    <a:gd name="connsiteX0" fmla="*/ 28661 w 51003"/>
                    <a:gd name="connsiteY0" fmla="*/ 229 h 51003"/>
                    <a:gd name="connsiteX1" fmla="*/ 50775 w 51003"/>
                    <a:gd name="connsiteY1" fmla="*/ 28661 h 51003"/>
                    <a:gd name="connsiteX2" fmla="*/ 22342 w 51003"/>
                    <a:gd name="connsiteY2" fmla="*/ 50774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4"/>
                      </a:cubicBezTo>
                      <a:cubicBezTo>
                        <a:pt x="8443" y="48879"/>
                        <a:pt x="-1667" y="36242"/>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500" name="Freeform: Shape 1499">
                  <a:extLst>
                    <a:ext uri="{FF2B5EF4-FFF2-40B4-BE49-F238E27FC236}">
                      <a16:creationId xmlns:a16="http://schemas.microsoft.com/office/drawing/2014/main" id="{C7182E29-6CCB-41EA-B335-25D92E2F3CF4}"/>
                    </a:ext>
                  </a:extLst>
                </p:cNvPr>
                <p:cNvSpPr/>
                <p:nvPr/>
              </p:nvSpPr>
              <p:spPr>
                <a:xfrm>
                  <a:off x="12049832" y="2581266"/>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501" name="Freeform: Shape 1500">
                  <a:extLst>
                    <a:ext uri="{FF2B5EF4-FFF2-40B4-BE49-F238E27FC236}">
                      <a16:creationId xmlns:a16="http://schemas.microsoft.com/office/drawing/2014/main" id="{5EA12DCC-24BF-4BD2-91AD-B21BD13E7566}"/>
                    </a:ext>
                  </a:extLst>
                </p:cNvPr>
                <p:cNvSpPr/>
                <p:nvPr/>
              </p:nvSpPr>
              <p:spPr>
                <a:xfrm>
                  <a:off x="12143986" y="2657098"/>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698" y="19171"/>
                        <a:pt x="16012" y="23594"/>
                        <a:pt x="9693" y="22330"/>
                      </a:cubicBezTo>
                      <a:cubicBezTo>
                        <a:pt x="3375" y="21066"/>
                        <a:pt x="-1047" y="16012"/>
                        <a:pt x="216" y="9694"/>
                      </a:cubicBezTo>
                      <a:cubicBezTo>
                        <a:pt x="1480" y="3375"/>
                        <a:pt x="6534" y="-1048"/>
                        <a:pt x="12853" y="216"/>
                      </a:cubicBezTo>
                      <a:close/>
                    </a:path>
                  </a:pathLst>
                </a:custGeom>
                <a:grpFill/>
                <a:ln w="63120" cap="flat">
                  <a:noFill/>
                  <a:prstDash val="solid"/>
                  <a:miter/>
                </a:ln>
              </p:spPr>
              <p:txBody>
                <a:bodyPr rtlCol="0" anchor="ctr"/>
                <a:lstStyle/>
                <a:p>
                  <a:endParaRPr lang="en-GB"/>
                </a:p>
              </p:txBody>
            </p:sp>
            <p:sp>
              <p:nvSpPr>
                <p:cNvPr id="1502" name="Freeform: Shape 1501">
                  <a:extLst>
                    <a:ext uri="{FF2B5EF4-FFF2-40B4-BE49-F238E27FC236}">
                      <a16:creationId xmlns:a16="http://schemas.microsoft.com/office/drawing/2014/main" id="{1925D511-C9C5-4384-B82C-E8965453E0C2}"/>
                    </a:ext>
                  </a:extLst>
                </p:cNvPr>
                <p:cNvSpPr/>
                <p:nvPr/>
              </p:nvSpPr>
              <p:spPr>
                <a:xfrm>
                  <a:off x="12028995" y="2550952"/>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698" y="19171"/>
                        <a:pt x="16012" y="23594"/>
                        <a:pt x="9693" y="22330"/>
                      </a:cubicBezTo>
                      <a:cubicBezTo>
                        <a:pt x="3375" y="21698"/>
                        <a:pt x="-1047" y="16012"/>
                        <a:pt x="216" y="9694"/>
                      </a:cubicBezTo>
                      <a:cubicBezTo>
                        <a:pt x="848" y="3375"/>
                        <a:pt x="6534" y="-1048"/>
                        <a:pt x="12853" y="216"/>
                      </a:cubicBezTo>
                      <a:close/>
                    </a:path>
                  </a:pathLst>
                </a:custGeom>
                <a:grpFill/>
                <a:ln w="63120" cap="flat">
                  <a:noFill/>
                  <a:prstDash val="solid"/>
                  <a:miter/>
                </a:ln>
              </p:spPr>
              <p:txBody>
                <a:bodyPr rtlCol="0" anchor="ctr"/>
                <a:lstStyle/>
                <a:p>
                  <a:endParaRPr lang="en-GB"/>
                </a:p>
              </p:txBody>
            </p:sp>
            <p:sp>
              <p:nvSpPr>
                <p:cNvPr id="1503" name="Freeform: Shape 1502">
                  <a:extLst>
                    <a:ext uri="{FF2B5EF4-FFF2-40B4-BE49-F238E27FC236}">
                      <a16:creationId xmlns:a16="http://schemas.microsoft.com/office/drawing/2014/main" id="{C3479E43-1419-423E-A641-2DFD98014ED0}"/>
                    </a:ext>
                  </a:extLst>
                </p:cNvPr>
                <p:cNvSpPr/>
                <p:nvPr/>
              </p:nvSpPr>
              <p:spPr>
                <a:xfrm>
                  <a:off x="11908948" y="2614766"/>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504" name="Freeform: Shape 1503">
                  <a:extLst>
                    <a:ext uri="{FF2B5EF4-FFF2-40B4-BE49-F238E27FC236}">
                      <a16:creationId xmlns:a16="http://schemas.microsoft.com/office/drawing/2014/main" id="{5746F658-2729-472B-83E2-19D1021761E9}"/>
                    </a:ext>
                  </a:extLst>
                </p:cNvPr>
                <p:cNvSpPr/>
                <p:nvPr/>
              </p:nvSpPr>
              <p:spPr>
                <a:xfrm>
                  <a:off x="12097863" y="2520624"/>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30"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05" name="Freeform: Shape 1504">
                  <a:extLst>
                    <a:ext uri="{FF2B5EF4-FFF2-40B4-BE49-F238E27FC236}">
                      <a16:creationId xmlns:a16="http://schemas.microsoft.com/office/drawing/2014/main" id="{E23CEE93-6446-4856-811A-3D443F81B279}"/>
                    </a:ext>
                  </a:extLst>
                </p:cNvPr>
                <p:cNvSpPr/>
                <p:nvPr/>
              </p:nvSpPr>
              <p:spPr>
                <a:xfrm>
                  <a:off x="11763630" y="2502933"/>
                  <a:ext cx="22545" cy="22545"/>
                </a:xfrm>
                <a:custGeom>
                  <a:avLst/>
                  <a:gdLst>
                    <a:gd name="connsiteX0" fmla="*/ 12852 w 22545"/>
                    <a:gd name="connsiteY0" fmla="*/ 216 h 22545"/>
                    <a:gd name="connsiteX1" fmla="*/ 22330 w 22545"/>
                    <a:gd name="connsiteY1" fmla="*/ 12853 h 22545"/>
                    <a:gd name="connsiteX2" fmla="*/ 9694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3"/>
                      </a:cubicBezTo>
                      <a:cubicBezTo>
                        <a:pt x="21698" y="19171"/>
                        <a:pt x="16012" y="23593"/>
                        <a:pt x="9694" y="22330"/>
                      </a:cubicBezTo>
                      <a:cubicBezTo>
                        <a:pt x="3375" y="21698"/>
                        <a:pt x="-1048" y="16012"/>
                        <a:pt x="216" y="9693"/>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06" name="Freeform: Shape 1505">
                  <a:extLst>
                    <a:ext uri="{FF2B5EF4-FFF2-40B4-BE49-F238E27FC236}">
                      <a16:creationId xmlns:a16="http://schemas.microsoft.com/office/drawing/2014/main" id="{E8781702-24E0-46F8-97AA-305D3EBBDF62}"/>
                    </a:ext>
                  </a:extLst>
                </p:cNvPr>
                <p:cNvSpPr/>
                <p:nvPr/>
              </p:nvSpPr>
              <p:spPr>
                <a:xfrm>
                  <a:off x="11671384" y="261982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30" y="12853"/>
                      </a:cubicBezTo>
                      <a:cubicBezTo>
                        <a:pt x="21698" y="19171"/>
                        <a:pt x="16012" y="23594"/>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07" name="Freeform: Shape 1506">
                  <a:extLst>
                    <a:ext uri="{FF2B5EF4-FFF2-40B4-BE49-F238E27FC236}">
                      <a16:creationId xmlns:a16="http://schemas.microsoft.com/office/drawing/2014/main" id="{F127617F-3340-4FAB-AEB9-04CAAEFFCD78}"/>
                    </a:ext>
                  </a:extLst>
                </p:cNvPr>
                <p:cNvSpPr/>
                <p:nvPr/>
              </p:nvSpPr>
              <p:spPr>
                <a:xfrm>
                  <a:off x="11584824" y="2599602"/>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4"/>
                        <a:pt x="22330" y="12853"/>
                      </a:cubicBezTo>
                      <a:cubicBezTo>
                        <a:pt x="21698" y="19171"/>
                        <a:pt x="16012" y="23593"/>
                        <a:pt x="9693" y="22330"/>
                      </a:cubicBezTo>
                      <a:cubicBezTo>
                        <a:pt x="3375" y="21698"/>
                        <a:pt x="-1047"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08" name="Freeform: Shape 1507">
                  <a:extLst>
                    <a:ext uri="{FF2B5EF4-FFF2-40B4-BE49-F238E27FC236}">
                      <a16:creationId xmlns:a16="http://schemas.microsoft.com/office/drawing/2014/main" id="{C6F0B424-320F-40D9-A060-4BC398BC9F75}"/>
                    </a:ext>
                  </a:extLst>
                </p:cNvPr>
                <p:cNvSpPr/>
                <p:nvPr/>
              </p:nvSpPr>
              <p:spPr>
                <a:xfrm>
                  <a:off x="12265296" y="2560429"/>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509" name="Freeform: Shape 1508">
                  <a:extLst>
                    <a:ext uri="{FF2B5EF4-FFF2-40B4-BE49-F238E27FC236}">
                      <a16:creationId xmlns:a16="http://schemas.microsoft.com/office/drawing/2014/main" id="{789FE835-64B2-4E15-93BB-E798BE917FFF}"/>
                    </a:ext>
                  </a:extLst>
                </p:cNvPr>
                <p:cNvSpPr/>
                <p:nvPr/>
              </p:nvSpPr>
              <p:spPr>
                <a:xfrm>
                  <a:off x="12319632" y="2674157"/>
                  <a:ext cx="22546" cy="22546"/>
                </a:xfrm>
                <a:custGeom>
                  <a:avLst/>
                  <a:gdLst>
                    <a:gd name="connsiteX0" fmla="*/ 12853 w 22546"/>
                    <a:gd name="connsiteY0" fmla="*/ 216 h 22546"/>
                    <a:gd name="connsiteX1" fmla="*/ 22330 w 22546"/>
                    <a:gd name="connsiteY1" fmla="*/ 12853 h 22546"/>
                    <a:gd name="connsiteX2" fmla="*/ 9693 w 22546"/>
                    <a:gd name="connsiteY2" fmla="*/ 22330 h 22546"/>
                    <a:gd name="connsiteX3" fmla="*/ 216 w 22546"/>
                    <a:gd name="connsiteY3" fmla="*/ 9694 h 22546"/>
                    <a:gd name="connsiteX4" fmla="*/ 12853 w 22546"/>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6">
                      <a:moveTo>
                        <a:pt x="12853" y="216"/>
                      </a:moveTo>
                      <a:cubicBezTo>
                        <a:pt x="19171" y="848"/>
                        <a:pt x="23594" y="6534"/>
                        <a:pt x="22330" y="12853"/>
                      </a:cubicBezTo>
                      <a:cubicBezTo>
                        <a:pt x="21066"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510" name="Freeform: Shape 1509">
                  <a:extLst>
                    <a:ext uri="{FF2B5EF4-FFF2-40B4-BE49-F238E27FC236}">
                      <a16:creationId xmlns:a16="http://schemas.microsoft.com/office/drawing/2014/main" id="{C8827258-203A-4252-AFBB-99F3A91229A3}"/>
                    </a:ext>
                  </a:extLst>
                </p:cNvPr>
                <p:cNvSpPr/>
                <p:nvPr/>
              </p:nvSpPr>
              <p:spPr>
                <a:xfrm>
                  <a:off x="12399242" y="2660257"/>
                  <a:ext cx="22545" cy="22546"/>
                </a:xfrm>
                <a:custGeom>
                  <a:avLst/>
                  <a:gdLst>
                    <a:gd name="connsiteX0" fmla="*/ 12853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3"/>
                      </a:cubicBezTo>
                      <a:cubicBezTo>
                        <a:pt x="21066" y="19171"/>
                        <a:pt x="16012" y="23594"/>
                        <a:pt x="9693" y="22330"/>
                      </a:cubicBezTo>
                      <a:cubicBezTo>
                        <a:pt x="3375" y="21066"/>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1511" name="Freeform: Shape 1510">
                  <a:extLst>
                    <a:ext uri="{FF2B5EF4-FFF2-40B4-BE49-F238E27FC236}">
                      <a16:creationId xmlns:a16="http://schemas.microsoft.com/office/drawing/2014/main" id="{8ABA1A62-259E-4802-ADBC-A8BA991BEBCC}"/>
                    </a:ext>
                  </a:extLst>
                </p:cNvPr>
                <p:cNvSpPr/>
                <p:nvPr/>
              </p:nvSpPr>
              <p:spPr>
                <a:xfrm>
                  <a:off x="12588156" y="2664048"/>
                  <a:ext cx="22546" cy="22545"/>
                </a:xfrm>
                <a:custGeom>
                  <a:avLst/>
                  <a:gdLst>
                    <a:gd name="connsiteX0" fmla="*/ 12853 w 22546"/>
                    <a:gd name="connsiteY0" fmla="*/ 216 h 22545"/>
                    <a:gd name="connsiteX1" fmla="*/ 22330 w 22546"/>
                    <a:gd name="connsiteY1" fmla="*/ 12853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3"/>
                      </a:cubicBezTo>
                      <a:cubicBezTo>
                        <a:pt x="21698" y="19171"/>
                        <a:pt x="16012" y="23593"/>
                        <a:pt x="9693" y="22330"/>
                      </a:cubicBezTo>
                      <a:cubicBezTo>
                        <a:pt x="3375" y="21698"/>
                        <a:pt x="-1047" y="16012"/>
                        <a:pt x="216" y="9694"/>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512" name="Freeform: Shape 1511">
                  <a:extLst>
                    <a:ext uri="{FF2B5EF4-FFF2-40B4-BE49-F238E27FC236}">
                      <a16:creationId xmlns:a16="http://schemas.microsoft.com/office/drawing/2014/main" id="{5451ECCD-43E7-41B2-83D0-69CDA09D0951}"/>
                    </a:ext>
                  </a:extLst>
                </p:cNvPr>
                <p:cNvSpPr/>
                <p:nvPr/>
              </p:nvSpPr>
              <p:spPr>
                <a:xfrm>
                  <a:off x="12646916" y="2796730"/>
                  <a:ext cx="22546" cy="22546"/>
                </a:xfrm>
                <a:custGeom>
                  <a:avLst/>
                  <a:gdLst>
                    <a:gd name="connsiteX0" fmla="*/ 12853 w 22546"/>
                    <a:gd name="connsiteY0" fmla="*/ 216 h 22546"/>
                    <a:gd name="connsiteX1" fmla="*/ 22330 w 22546"/>
                    <a:gd name="connsiteY1" fmla="*/ 12853 h 22546"/>
                    <a:gd name="connsiteX2" fmla="*/ 9693 w 22546"/>
                    <a:gd name="connsiteY2" fmla="*/ 22330 h 22546"/>
                    <a:gd name="connsiteX3" fmla="*/ 216 w 22546"/>
                    <a:gd name="connsiteY3" fmla="*/ 9693 h 22546"/>
                    <a:gd name="connsiteX4" fmla="*/ 12853 w 22546"/>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6">
                      <a:moveTo>
                        <a:pt x="12853" y="216"/>
                      </a:moveTo>
                      <a:cubicBezTo>
                        <a:pt x="19171" y="848"/>
                        <a:pt x="23594" y="6534"/>
                        <a:pt x="22330" y="12853"/>
                      </a:cubicBezTo>
                      <a:cubicBezTo>
                        <a:pt x="21698" y="19171"/>
                        <a:pt x="16012" y="23594"/>
                        <a:pt x="9693" y="22330"/>
                      </a:cubicBezTo>
                      <a:cubicBezTo>
                        <a:pt x="3375" y="21698"/>
                        <a:pt x="-1047" y="16012"/>
                        <a:pt x="216" y="9693"/>
                      </a:cubicBezTo>
                      <a:cubicBezTo>
                        <a:pt x="848" y="3375"/>
                        <a:pt x="6535" y="-1047"/>
                        <a:pt x="12853" y="216"/>
                      </a:cubicBezTo>
                      <a:close/>
                    </a:path>
                  </a:pathLst>
                </a:custGeom>
                <a:grpFill/>
                <a:ln w="63120" cap="flat">
                  <a:noFill/>
                  <a:prstDash val="solid"/>
                  <a:miter/>
                </a:ln>
              </p:spPr>
              <p:txBody>
                <a:bodyPr rtlCol="0" anchor="ctr"/>
                <a:lstStyle/>
                <a:p>
                  <a:endParaRPr lang="en-GB"/>
                </a:p>
              </p:txBody>
            </p:sp>
            <p:sp>
              <p:nvSpPr>
                <p:cNvPr id="1513" name="Freeform: Shape 1512">
                  <a:extLst>
                    <a:ext uri="{FF2B5EF4-FFF2-40B4-BE49-F238E27FC236}">
                      <a16:creationId xmlns:a16="http://schemas.microsoft.com/office/drawing/2014/main" id="{035A3A84-903B-4C4B-A960-D46466017CBB}"/>
                    </a:ext>
                  </a:extLst>
                </p:cNvPr>
                <p:cNvSpPr/>
                <p:nvPr/>
              </p:nvSpPr>
              <p:spPr>
                <a:xfrm>
                  <a:off x="12849099" y="2715857"/>
                  <a:ext cx="22545" cy="22546"/>
                </a:xfrm>
                <a:custGeom>
                  <a:avLst/>
                  <a:gdLst>
                    <a:gd name="connsiteX0" fmla="*/ 12852 w 22545"/>
                    <a:gd name="connsiteY0" fmla="*/ 216 h 22546"/>
                    <a:gd name="connsiteX1" fmla="*/ 22329 w 22545"/>
                    <a:gd name="connsiteY1" fmla="*/ 12853 h 22546"/>
                    <a:gd name="connsiteX2" fmla="*/ 9693 w 22545"/>
                    <a:gd name="connsiteY2" fmla="*/ 22330 h 22546"/>
                    <a:gd name="connsiteX3" fmla="*/ 216 w 22545"/>
                    <a:gd name="connsiteY3" fmla="*/ 9694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4"/>
                        <a:pt x="22329"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14" name="Freeform: Shape 1513">
                  <a:extLst>
                    <a:ext uri="{FF2B5EF4-FFF2-40B4-BE49-F238E27FC236}">
                      <a16:creationId xmlns:a16="http://schemas.microsoft.com/office/drawing/2014/main" id="{E4F49A22-EEE1-4CDE-B315-FA378474DB24}"/>
                    </a:ext>
                  </a:extLst>
                </p:cNvPr>
                <p:cNvSpPr/>
                <p:nvPr/>
              </p:nvSpPr>
              <p:spPr>
                <a:xfrm>
                  <a:off x="12993154" y="2699430"/>
                  <a:ext cx="22546" cy="22545"/>
                </a:xfrm>
                <a:custGeom>
                  <a:avLst/>
                  <a:gdLst>
                    <a:gd name="connsiteX0" fmla="*/ 12852 w 22546"/>
                    <a:gd name="connsiteY0" fmla="*/ 216 h 22545"/>
                    <a:gd name="connsiteX1" fmla="*/ 22330 w 22546"/>
                    <a:gd name="connsiteY1" fmla="*/ 12853 h 22545"/>
                    <a:gd name="connsiteX2" fmla="*/ 9693 w 22546"/>
                    <a:gd name="connsiteY2" fmla="*/ 22330 h 22545"/>
                    <a:gd name="connsiteX3" fmla="*/ 216 w 22546"/>
                    <a:gd name="connsiteY3" fmla="*/ 9693 h 22545"/>
                    <a:gd name="connsiteX4" fmla="*/ 12852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2" y="216"/>
                      </a:moveTo>
                      <a:cubicBezTo>
                        <a:pt x="19171" y="848"/>
                        <a:pt x="23593" y="6534"/>
                        <a:pt x="22330" y="12853"/>
                      </a:cubicBezTo>
                      <a:cubicBezTo>
                        <a:pt x="21698" y="19171"/>
                        <a:pt x="16012" y="23593"/>
                        <a:pt x="9693" y="22330"/>
                      </a:cubicBezTo>
                      <a:cubicBezTo>
                        <a:pt x="3375" y="21698"/>
                        <a:pt x="-1048" y="16012"/>
                        <a:pt x="216" y="9693"/>
                      </a:cubicBezTo>
                      <a:cubicBezTo>
                        <a:pt x="848" y="3375"/>
                        <a:pt x="6535" y="-1048"/>
                        <a:pt x="12852" y="216"/>
                      </a:cubicBezTo>
                      <a:close/>
                    </a:path>
                  </a:pathLst>
                </a:custGeom>
                <a:grpFill/>
                <a:ln w="63120" cap="flat">
                  <a:noFill/>
                  <a:prstDash val="solid"/>
                  <a:miter/>
                </a:ln>
              </p:spPr>
              <p:txBody>
                <a:bodyPr rtlCol="0" anchor="ctr"/>
                <a:lstStyle/>
                <a:p>
                  <a:endParaRPr lang="en-GB"/>
                </a:p>
              </p:txBody>
            </p:sp>
            <p:sp>
              <p:nvSpPr>
                <p:cNvPr id="1515" name="Freeform: Shape 1514">
                  <a:extLst>
                    <a:ext uri="{FF2B5EF4-FFF2-40B4-BE49-F238E27FC236}">
                      <a16:creationId xmlns:a16="http://schemas.microsoft.com/office/drawing/2014/main" id="{493EA07A-2C45-4AF8-BE0F-8EFA6FEE023D}"/>
                    </a:ext>
                  </a:extLst>
                </p:cNvPr>
                <p:cNvSpPr/>
                <p:nvPr/>
              </p:nvSpPr>
              <p:spPr>
                <a:xfrm>
                  <a:off x="13085400" y="2797362"/>
                  <a:ext cx="22545" cy="22545"/>
                </a:xfrm>
                <a:custGeom>
                  <a:avLst/>
                  <a:gdLst>
                    <a:gd name="connsiteX0" fmla="*/ 12852 w 22545"/>
                    <a:gd name="connsiteY0" fmla="*/ 216 h 22545"/>
                    <a:gd name="connsiteX1" fmla="*/ 22329 w 22545"/>
                    <a:gd name="connsiteY1" fmla="*/ 12853 h 22545"/>
                    <a:gd name="connsiteX2" fmla="*/ 9693 w 22545"/>
                    <a:gd name="connsiteY2" fmla="*/ 22330 h 22545"/>
                    <a:gd name="connsiteX3" fmla="*/ 216 w 22545"/>
                    <a:gd name="connsiteY3" fmla="*/ 9694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0" y="848"/>
                        <a:pt x="23593" y="6534"/>
                        <a:pt x="22329" y="12853"/>
                      </a:cubicBezTo>
                      <a:cubicBezTo>
                        <a:pt x="21698" y="19171"/>
                        <a:pt x="16012" y="23593"/>
                        <a:pt x="9693" y="22330"/>
                      </a:cubicBezTo>
                      <a:cubicBezTo>
                        <a:pt x="3375" y="21698"/>
                        <a:pt x="-1048" y="16012"/>
                        <a:pt x="216" y="9694"/>
                      </a:cubicBezTo>
                      <a:cubicBezTo>
                        <a:pt x="848" y="3375"/>
                        <a:pt x="6534" y="-1048"/>
                        <a:pt x="12852" y="216"/>
                      </a:cubicBezTo>
                      <a:close/>
                    </a:path>
                  </a:pathLst>
                </a:custGeom>
                <a:grpFill/>
                <a:ln w="63120" cap="flat">
                  <a:noFill/>
                  <a:prstDash val="solid"/>
                  <a:miter/>
                </a:ln>
              </p:spPr>
              <p:txBody>
                <a:bodyPr rtlCol="0" anchor="ctr"/>
                <a:lstStyle/>
                <a:p>
                  <a:endParaRPr lang="en-GB"/>
                </a:p>
              </p:txBody>
            </p:sp>
            <p:sp>
              <p:nvSpPr>
                <p:cNvPr id="1516" name="Freeform: Shape 1515">
                  <a:extLst>
                    <a:ext uri="{FF2B5EF4-FFF2-40B4-BE49-F238E27FC236}">
                      <a16:creationId xmlns:a16="http://schemas.microsoft.com/office/drawing/2014/main" id="{C8362343-9340-4973-84D5-5340307E3108}"/>
                    </a:ext>
                  </a:extLst>
                </p:cNvPr>
                <p:cNvSpPr/>
                <p:nvPr/>
              </p:nvSpPr>
              <p:spPr>
                <a:xfrm>
                  <a:off x="11381997" y="2554730"/>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17" name="Freeform: Shape 1516">
                  <a:extLst>
                    <a:ext uri="{FF2B5EF4-FFF2-40B4-BE49-F238E27FC236}">
                      <a16:creationId xmlns:a16="http://schemas.microsoft.com/office/drawing/2014/main" id="{5055FE45-1CDF-4EFB-BFBF-011B5732FA50}"/>
                    </a:ext>
                  </a:extLst>
                </p:cNvPr>
                <p:cNvSpPr/>
                <p:nvPr/>
              </p:nvSpPr>
              <p:spPr>
                <a:xfrm>
                  <a:off x="12426398" y="2621703"/>
                  <a:ext cx="51003" cy="51003"/>
                </a:xfrm>
                <a:custGeom>
                  <a:avLst/>
                  <a:gdLst>
                    <a:gd name="connsiteX0" fmla="*/ 28660 w 51003"/>
                    <a:gd name="connsiteY0" fmla="*/ 229 h 51003"/>
                    <a:gd name="connsiteX1" fmla="*/ 50775 w 51003"/>
                    <a:gd name="connsiteY1" fmla="*/ 28660 h 51003"/>
                    <a:gd name="connsiteX2" fmla="*/ 22342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518" name="Freeform: Shape 1517">
                  <a:extLst>
                    <a:ext uri="{FF2B5EF4-FFF2-40B4-BE49-F238E27FC236}">
                      <a16:creationId xmlns:a16="http://schemas.microsoft.com/office/drawing/2014/main" id="{F761E784-A49A-4AC4-A6EA-8F25A99E17CA}"/>
                    </a:ext>
                  </a:extLst>
                </p:cNvPr>
                <p:cNvSpPr/>
                <p:nvPr/>
              </p:nvSpPr>
              <p:spPr>
                <a:xfrm>
                  <a:off x="12345525" y="2660876"/>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19" name="Freeform: Shape 1518">
                  <a:extLst>
                    <a:ext uri="{FF2B5EF4-FFF2-40B4-BE49-F238E27FC236}">
                      <a16:creationId xmlns:a16="http://schemas.microsoft.com/office/drawing/2014/main" id="{FF82997F-C0A5-4753-8FC9-8DA8CA170C29}"/>
                    </a:ext>
                  </a:extLst>
                </p:cNvPr>
                <p:cNvSpPr/>
                <p:nvPr/>
              </p:nvSpPr>
              <p:spPr>
                <a:xfrm>
                  <a:off x="12535703" y="2748699"/>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20" name="Freeform: Shape 1519">
                  <a:extLst>
                    <a:ext uri="{FF2B5EF4-FFF2-40B4-BE49-F238E27FC236}">
                      <a16:creationId xmlns:a16="http://schemas.microsoft.com/office/drawing/2014/main" id="{68BF68DF-58E5-4CFD-87D4-BBDB8BA59CF3}"/>
                    </a:ext>
                  </a:extLst>
                </p:cNvPr>
                <p:cNvSpPr/>
                <p:nvPr/>
              </p:nvSpPr>
              <p:spPr>
                <a:xfrm>
                  <a:off x="12765054" y="2713317"/>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21" name="Freeform: Shape 1520">
                  <a:extLst>
                    <a:ext uri="{FF2B5EF4-FFF2-40B4-BE49-F238E27FC236}">
                      <a16:creationId xmlns:a16="http://schemas.microsoft.com/office/drawing/2014/main" id="{7696D2E5-5CF9-4788-999E-907F32905CDA}"/>
                    </a:ext>
                  </a:extLst>
                </p:cNvPr>
                <p:cNvSpPr/>
                <p:nvPr/>
              </p:nvSpPr>
              <p:spPr>
                <a:xfrm>
                  <a:off x="13016518" y="2739854"/>
                  <a:ext cx="51003" cy="51002"/>
                </a:xfrm>
                <a:custGeom>
                  <a:avLst/>
                  <a:gdLst>
                    <a:gd name="connsiteX0" fmla="*/ 28660 w 51003"/>
                    <a:gd name="connsiteY0" fmla="*/ 229 h 51002"/>
                    <a:gd name="connsiteX1" fmla="*/ 50775 w 51003"/>
                    <a:gd name="connsiteY1" fmla="*/ 28661 h 51002"/>
                    <a:gd name="connsiteX2" fmla="*/ 22343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1"/>
                        <a:pt x="50775" y="28661"/>
                      </a:cubicBezTo>
                      <a:cubicBezTo>
                        <a:pt x="48879" y="42561"/>
                        <a:pt x="36243" y="52670"/>
                        <a:pt x="22343" y="50774"/>
                      </a:cubicBezTo>
                      <a:cubicBezTo>
                        <a:pt x="8443" y="48879"/>
                        <a:pt x="-1667" y="36242"/>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522" name="Freeform: Shape 1521">
                  <a:extLst>
                    <a:ext uri="{FF2B5EF4-FFF2-40B4-BE49-F238E27FC236}">
                      <a16:creationId xmlns:a16="http://schemas.microsoft.com/office/drawing/2014/main" id="{98127F02-069E-4439-A0A9-7C7524348CD4}"/>
                    </a:ext>
                  </a:extLst>
                </p:cNvPr>
                <p:cNvSpPr/>
                <p:nvPr/>
              </p:nvSpPr>
              <p:spPr>
                <a:xfrm>
                  <a:off x="12806122" y="2614753"/>
                  <a:ext cx="51003" cy="51003"/>
                </a:xfrm>
                <a:custGeom>
                  <a:avLst/>
                  <a:gdLst>
                    <a:gd name="connsiteX0" fmla="*/ 28661 w 51003"/>
                    <a:gd name="connsiteY0" fmla="*/ 229 h 51003"/>
                    <a:gd name="connsiteX1" fmla="*/ 50775 w 51003"/>
                    <a:gd name="connsiteY1" fmla="*/ 28661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2" y="2124"/>
                        <a:pt x="52670" y="14761"/>
                        <a:pt x="50775" y="28661"/>
                      </a:cubicBezTo>
                      <a:cubicBezTo>
                        <a:pt x="48879" y="42561"/>
                        <a:pt x="36243" y="52670"/>
                        <a:pt x="22343" y="50774"/>
                      </a:cubicBezTo>
                      <a:cubicBezTo>
                        <a:pt x="8443" y="48879"/>
                        <a:pt x="-1667" y="36243"/>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523" name="Freeform: Shape 1522">
                  <a:extLst>
                    <a:ext uri="{FF2B5EF4-FFF2-40B4-BE49-F238E27FC236}">
                      <a16:creationId xmlns:a16="http://schemas.microsoft.com/office/drawing/2014/main" id="{31B58E5C-FD5E-40FA-8F52-2DE8B84D326E}"/>
                    </a:ext>
                  </a:extLst>
                </p:cNvPr>
                <p:cNvSpPr/>
                <p:nvPr/>
              </p:nvSpPr>
              <p:spPr>
                <a:xfrm>
                  <a:off x="12675967" y="2416361"/>
                  <a:ext cx="51003" cy="51003"/>
                </a:xfrm>
                <a:custGeom>
                  <a:avLst/>
                  <a:gdLst>
                    <a:gd name="connsiteX0" fmla="*/ 28661 w 51003"/>
                    <a:gd name="connsiteY0" fmla="*/ 229 h 51003"/>
                    <a:gd name="connsiteX1" fmla="*/ 50775 w 51003"/>
                    <a:gd name="connsiteY1" fmla="*/ 28660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0"/>
                      </a:cubicBezTo>
                      <a:cubicBezTo>
                        <a:pt x="48879" y="42561"/>
                        <a:pt x="36243" y="52670"/>
                        <a:pt x="22343" y="50774"/>
                      </a:cubicBezTo>
                      <a:cubicBezTo>
                        <a:pt x="8443" y="48879"/>
                        <a:pt x="-1667" y="36243"/>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524" name="Freeform: Shape 1523">
                  <a:extLst>
                    <a:ext uri="{FF2B5EF4-FFF2-40B4-BE49-F238E27FC236}">
                      <a16:creationId xmlns:a16="http://schemas.microsoft.com/office/drawing/2014/main" id="{7849AF4E-9861-445B-B02A-BF2B13ECA567}"/>
                    </a:ext>
                  </a:extLst>
                </p:cNvPr>
                <p:cNvSpPr/>
                <p:nvPr/>
              </p:nvSpPr>
              <p:spPr>
                <a:xfrm>
                  <a:off x="12583089" y="2351284"/>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3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25" name="Freeform: Shape 1524">
                  <a:extLst>
                    <a:ext uri="{FF2B5EF4-FFF2-40B4-BE49-F238E27FC236}">
                      <a16:creationId xmlns:a16="http://schemas.microsoft.com/office/drawing/2014/main" id="{20CCCE85-80D5-44CC-A50A-E1FBE154A8D9}"/>
                    </a:ext>
                  </a:extLst>
                </p:cNvPr>
                <p:cNvSpPr/>
                <p:nvPr/>
              </p:nvSpPr>
              <p:spPr>
                <a:xfrm>
                  <a:off x="12556553" y="2262829"/>
                  <a:ext cx="51003" cy="51003"/>
                </a:xfrm>
                <a:custGeom>
                  <a:avLst/>
                  <a:gdLst>
                    <a:gd name="connsiteX0" fmla="*/ 28661 w 51003"/>
                    <a:gd name="connsiteY0" fmla="*/ 229 h 51003"/>
                    <a:gd name="connsiteX1" fmla="*/ 50775 w 51003"/>
                    <a:gd name="connsiteY1" fmla="*/ 28660 h 51003"/>
                    <a:gd name="connsiteX2" fmla="*/ 22343 w 51003"/>
                    <a:gd name="connsiteY2" fmla="*/ 50774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0"/>
                      </a:cubicBezTo>
                      <a:cubicBezTo>
                        <a:pt x="48879" y="42561"/>
                        <a:pt x="36242" y="52670"/>
                        <a:pt x="22343" y="50774"/>
                      </a:cubicBezTo>
                      <a:cubicBezTo>
                        <a:pt x="8443" y="48879"/>
                        <a:pt x="-1667" y="36243"/>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526" name="Freeform: Shape 1525">
                  <a:extLst>
                    <a:ext uri="{FF2B5EF4-FFF2-40B4-BE49-F238E27FC236}">
                      <a16:creationId xmlns:a16="http://schemas.microsoft.com/office/drawing/2014/main" id="{F02B7C22-8EE0-40A3-8665-662B894709F1}"/>
                    </a:ext>
                  </a:extLst>
                </p:cNvPr>
                <p:cNvSpPr/>
                <p:nvPr/>
              </p:nvSpPr>
              <p:spPr>
                <a:xfrm>
                  <a:off x="12753049" y="2066964"/>
                  <a:ext cx="51003" cy="51003"/>
                </a:xfrm>
                <a:custGeom>
                  <a:avLst/>
                  <a:gdLst>
                    <a:gd name="connsiteX0" fmla="*/ 28660 w 51003"/>
                    <a:gd name="connsiteY0" fmla="*/ 229 h 51003"/>
                    <a:gd name="connsiteX1" fmla="*/ 50775 w 51003"/>
                    <a:gd name="connsiteY1" fmla="*/ 28661 h 51003"/>
                    <a:gd name="connsiteX2" fmla="*/ 22343 w 51003"/>
                    <a:gd name="connsiteY2" fmla="*/ 50774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4"/>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27" name="Freeform: Shape 1526">
                  <a:extLst>
                    <a:ext uri="{FF2B5EF4-FFF2-40B4-BE49-F238E27FC236}">
                      <a16:creationId xmlns:a16="http://schemas.microsoft.com/office/drawing/2014/main" id="{C233698A-7017-4E7E-9C20-21C8352285D4}"/>
                    </a:ext>
                  </a:extLst>
                </p:cNvPr>
                <p:cNvSpPr/>
                <p:nvPr/>
              </p:nvSpPr>
              <p:spPr>
                <a:xfrm>
                  <a:off x="12907214" y="2296315"/>
                  <a:ext cx="51003" cy="51003"/>
                </a:xfrm>
                <a:custGeom>
                  <a:avLst/>
                  <a:gdLst>
                    <a:gd name="connsiteX0" fmla="*/ 28660 w 51003"/>
                    <a:gd name="connsiteY0" fmla="*/ 229 h 51003"/>
                    <a:gd name="connsiteX1" fmla="*/ 50775 w 51003"/>
                    <a:gd name="connsiteY1" fmla="*/ 28661 h 51003"/>
                    <a:gd name="connsiteX2" fmla="*/ 22343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4"/>
                      </a:cubicBezTo>
                      <a:cubicBezTo>
                        <a:pt x="8443"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28" name="Freeform: Shape 1527">
                  <a:extLst>
                    <a:ext uri="{FF2B5EF4-FFF2-40B4-BE49-F238E27FC236}">
                      <a16:creationId xmlns:a16="http://schemas.microsoft.com/office/drawing/2014/main" id="{C1FE8715-839E-4C14-A42F-32D15B7A2A0A}"/>
                    </a:ext>
                  </a:extLst>
                </p:cNvPr>
                <p:cNvSpPr/>
                <p:nvPr/>
              </p:nvSpPr>
              <p:spPr>
                <a:xfrm>
                  <a:off x="12959023" y="2259038"/>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69" y="14761"/>
                        <a:pt x="50774" y="28661"/>
                      </a:cubicBezTo>
                      <a:cubicBezTo>
                        <a:pt x="48878" y="42561"/>
                        <a:pt x="36242"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29" name="Freeform: Shape 1528">
                  <a:extLst>
                    <a:ext uri="{FF2B5EF4-FFF2-40B4-BE49-F238E27FC236}">
                      <a16:creationId xmlns:a16="http://schemas.microsoft.com/office/drawing/2014/main" id="{20E3B3BE-84D3-46B7-9619-73BE6CC0D0D4}"/>
                    </a:ext>
                  </a:extLst>
                </p:cNvPr>
                <p:cNvSpPr/>
                <p:nvPr/>
              </p:nvSpPr>
              <p:spPr>
                <a:xfrm>
                  <a:off x="13101183" y="2504816"/>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3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69" y="14761"/>
                        <a:pt x="50774" y="28661"/>
                      </a:cubicBezTo>
                      <a:cubicBezTo>
                        <a:pt x="48878" y="42561"/>
                        <a:pt x="36242" y="52670"/>
                        <a:pt x="22342" y="50774"/>
                      </a:cubicBezTo>
                      <a:cubicBezTo>
                        <a:pt x="8442" y="48879"/>
                        <a:pt x="-1667" y="36242"/>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30" name="Freeform: Shape 1529">
                  <a:extLst>
                    <a:ext uri="{FF2B5EF4-FFF2-40B4-BE49-F238E27FC236}">
                      <a16:creationId xmlns:a16="http://schemas.microsoft.com/office/drawing/2014/main" id="{153340B9-5070-4969-B11A-EC8C75586039}"/>
                    </a:ext>
                  </a:extLst>
                </p:cNvPr>
                <p:cNvSpPr/>
                <p:nvPr/>
              </p:nvSpPr>
              <p:spPr>
                <a:xfrm>
                  <a:off x="12641849" y="1924173"/>
                  <a:ext cx="51002" cy="51002"/>
                </a:xfrm>
                <a:custGeom>
                  <a:avLst/>
                  <a:gdLst>
                    <a:gd name="connsiteX0" fmla="*/ 28661 w 51002"/>
                    <a:gd name="connsiteY0" fmla="*/ 229 h 51002"/>
                    <a:gd name="connsiteX1" fmla="*/ 50774 w 51002"/>
                    <a:gd name="connsiteY1" fmla="*/ 28661 h 51002"/>
                    <a:gd name="connsiteX2" fmla="*/ 22342 w 51002"/>
                    <a:gd name="connsiteY2" fmla="*/ 50774 h 51002"/>
                    <a:gd name="connsiteX3" fmla="*/ 229 w 51002"/>
                    <a:gd name="connsiteY3" fmla="*/ 22342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31" name="Freeform: Shape 1530">
                  <a:extLst>
                    <a:ext uri="{FF2B5EF4-FFF2-40B4-BE49-F238E27FC236}">
                      <a16:creationId xmlns:a16="http://schemas.microsoft.com/office/drawing/2014/main" id="{58109C73-C7EF-4AF6-8F1B-1B5F6D72AAD0}"/>
                    </a:ext>
                  </a:extLst>
                </p:cNvPr>
                <p:cNvSpPr/>
                <p:nvPr/>
              </p:nvSpPr>
              <p:spPr>
                <a:xfrm>
                  <a:off x="12896473" y="2223656"/>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3"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32" name="Freeform: Shape 1531">
                  <a:extLst>
                    <a:ext uri="{FF2B5EF4-FFF2-40B4-BE49-F238E27FC236}">
                      <a16:creationId xmlns:a16="http://schemas.microsoft.com/office/drawing/2014/main" id="{80FF5552-DEC8-46F8-A1B5-4D7604782F4E}"/>
                    </a:ext>
                  </a:extLst>
                </p:cNvPr>
                <p:cNvSpPr/>
                <p:nvPr/>
              </p:nvSpPr>
              <p:spPr>
                <a:xfrm>
                  <a:off x="11922204" y="2706999"/>
                  <a:ext cx="51002" cy="51003"/>
                </a:xfrm>
                <a:custGeom>
                  <a:avLst/>
                  <a:gdLst>
                    <a:gd name="connsiteX0" fmla="*/ 28661 w 51002"/>
                    <a:gd name="connsiteY0" fmla="*/ 229 h 51003"/>
                    <a:gd name="connsiteX1" fmla="*/ 50774 w 51002"/>
                    <a:gd name="connsiteY1" fmla="*/ 28661 h 51003"/>
                    <a:gd name="connsiteX2" fmla="*/ 22342 w 51002"/>
                    <a:gd name="connsiteY2" fmla="*/ 50774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533" name="Freeform: Shape 1532">
                  <a:extLst>
                    <a:ext uri="{FF2B5EF4-FFF2-40B4-BE49-F238E27FC236}">
                      <a16:creationId xmlns:a16="http://schemas.microsoft.com/office/drawing/2014/main" id="{06BA9631-4DC0-4726-8B2C-02BD3D22A2CF}"/>
                    </a:ext>
                  </a:extLst>
                </p:cNvPr>
                <p:cNvSpPr/>
                <p:nvPr/>
              </p:nvSpPr>
              <p:spPr>
                <a:xfrm>
                  <a:off x="12051728" y="2849790"/>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534" name="Freeform: Shape 1533">
                  <a:extLst>
                    <a:ext uri="{FF2B5EF4-FFF2-40B4-BE49-F238E27FC236}">
                      <a16:creationId xmlns:a16="http://schemas.microsoft.com/office/drawing/2014/main" id="{EBFBE39F-DDB0-465C-A066-94AEA906ED73}"/>
                    </a:ext>
                  </a:extLst>
                </p:cNvPr>
                <p:cNvSpPr/>
                <p:nvPr/>
              </p:nvSpPr>
              <p:spPr>
                <a:xfrm>
                  <a:off x="12813531" y="2126182"/>
                  <a:ext cx="82308" cy="82309"/>
                </a:xfrm>
                <a:custGeom>
                  <a:avLst/>
                  <a:gdLst>
                    <a:gd name="connsiteX0" fmla="*/ 46525 w 82308"/>
                    <a:gd name="connsiteY0" fmla="*/ 402 h 82309"/>
                    <a:gd name="connsiteX1" fmla="*/ 81907 w 82308"/>
                    <a:gd name="connsiteY1" fmla="*/ 46525 h 82309"/>
                    <a:gd name="connsiteX2" fmla="*/ 35784 w 82308"/>
                    <a:gd name="connsiteY2" fmla="*/ 81907 h 82309"/>
                    <a:gd name="connsiteX3" fmla="*/ 402 w 82308"/>
                    <a:gd name="connsiteY3" fmla="*/ 35784 h 82309"/>
                    <a:gd name="connsiteX4" fmla="*/ 46525 w 82308"/>
                    <a:gd name="connsiteY4" fmla="*/ 402 h 8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8" h="82309">
                      <a:moveTo>
                        <a:pt x="46525" y="402"/>
                      </a:moveTo>
                      <a:cubicBezTo>
                        <a:pt x="69270" y="3561"/>
                        <a:pt x="85066" y="24411"/>
                        <a:pt x="81907" y="46525"/>
                      </a:cubicBezTo>
                      <a:cubicBezTo>
                        <a:pt x="78747" y="69271"/>
                        <a:pt x="57897" y="85066"/>
                        <a:pt x="35784" y="81907"/>
                      </a:cubicBezTo>
                      <a:cubicBezTo>
                        <a:pt x="13038" y="78748"/>
                        <a:pt x="-2757" y="57898"/>
                        <a:pt x="402" y="35784"/>
                      </a:cubicBezTo>
                      <a:cubicBezTo>
                        <a:pt x="3561" y="13038"/>
                        <a:pt x="24411" y="-2757"/>
                        <a:pt x="46525" y="402"/>
                      </a:cubicBezTo>
                      <a:close/>
                    </a:path>
                  </a:pathLst>
                </a:custGeom>
                <a:grpFill/>
                <a:ln w="63120" cap="flat">
                  <a:noFill/>
                  <a:prstDash val="solid"/>
                  <a:miter/>
                </a:ln>
              </p:spPr>
              <p:txBody>
                <a:bodyPr rtlCol="0" anchor="ctr"/>
                <a:lstStyle/>
                <a:p>
                  <a:endParaRPr lang="en-GB"/>
                </a:p>
              </p:txBody>
            </p:sp>
            <p:sp>
              <p:nvSpPr>
                <p:cNvPr id="1535" name="Freeform: Shape 1534">
                  <a:extLst>
                    <a:ext uri="{FF2B5EF4-FFF2-40B4-BE49-F238E27FC236}">
                      <a16:creationId xmlns:a16="http://schemas.microsoft.com/office/drawing/2014/main" id="{F75E7F8B-7A66-4A29-B617-2EB23A768076}"/>
                    </a:ext>
                  </a:extLst>
                </p:cNvPr>
                <p:cNvSpPr/>
                <p:nvPr/>
              </p:nvSpPr>
              <p:spPr>
                <a:xfrm>
                  <a:off x="12172232" y="3010100"/>
                  <a:ext cx="82309" cy="82308"/>
                </a:xfrm>
                <a:custGeom>
                  <a:avLst/>
                  <a:gdLst>
                    <a:gd name="connsiteX0" fmla="*/ 46525 w 82309"/>
                    <a:gd name="connsiteY0" fmla="*/ 402 h 82308"/>
                    <a:gd name="connsiteX1" fmla="*/ 81907 w 82309"/>
                    <a:gd name="connsiteY1" fmla="*/ 46525 h 82308"/>
                    <a:gd name="connsiteX2" fmla="*/ 35784 w 82309"/>
                    <a:gd name="connsiteY2" fmla="*/ 81907 h 82308"/>
                    <a:gd name="connsiteX3" fmla="*/ 402 w 82309"/>
                    <a:gd name="connsiteY3" fmla="*/ 35784 h 82308"/>
                    <a:gd name="connsiteX4" fmla="*/ 46525 w 82309"/>
                    <a:gd name="connsiteY4" fmla="*/ 402 h 8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308">
                      <a:moveTo>
                        <a:pt x="46525" y="402"/>
                      </a:moveTo>
                      <a:cubicBezTo>
                        <a:pt x="69270" y="3561"/>
                        <a:pt x="85066" y="24411"/>
                        <a:pt x="81907" y="46525"/>
                      </a:cubicBezTo>
                      <a:cubicBezTo>
                        <a:pt x="78748" y="69270"/>
                        <a:pt x="57898" y="85066"/>
                        <a:pt x="35784" y="81907"/>
                      </a:cubicBezTo>
                      <a:cubicBezTo>
                        <a:pt x="13038" y="78748"/>
                        <a:pt x="-2757" y="57898"/>
                        <a:pt x="402" y="35784"/>
                      </a:cubicBezTo>
                      <a:cubicBezTo>
                        <a:pt x="3561" y="13038"/>
                        <a:pt x="24411" y="-2757"/>
                        <a:pt x="46525" y="402"/>
                      </a:cubicBezTo>
                      <a:close/>
                    </a:path>
                  </a:pathLst>
                </a:custGeom>
                <a:grpFill/>
                <a:ln w="63120" cap="flat">
                  <a:noFill/>
                  <a:prstDash val="solid"/>
                  <a:miter/>
                </a:ln>
              </p:spPr>
              <p:txBody>
                <a:bodyPr rtlCol="0" anchor="ctr"/>
                <a:lstStyle/>
                <a:p>
                  <a:endParaRPr lang="en-GB"/>
                </a:p>
              </p:txBody>
            </p:sp>
            <p:sp>
              <p:nvSpPr>
                <p:cNvPr id="1536" name="Freeform: Shape 1535">
                  <a:extLst>
                    <a:ext uri="{FF2B5EF4-FFF2-40B4-BE49-F238E27FC236}">
                      <a16:creationId xmlns:a16="http://schemas.microsoft.com/office/drawing/2014/main" id="{4A32FCE5-08F9-417E-B83B-A4879C4B570E}"/>
                    </a:ext>
                  </a:extLst>
                </p:cNvPr>
                <p:cNvSpPr/>
                <p:nvPr/>
              </p:nvSpPr>
              <p:spPr>
                <a:xfrm>
                  <a:off x="13132142" y="2660244"/>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3"/>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37" name="Freeform: Shape 1536">
                  <a:extLst>
                    <a:ext uri="{FF2B5EF4-FFF2-40B4-BE49-F238E27FC236}">
                      <a16:creationId xmlns:a16="http://schemas.microsoft.com/office/drawing/2014/main" id="{4B57F6AD-17F6-4A2D-A04E-1F50FF0B94ED}"/>
                    </a:ext>
                  </a:extLst>
                </p:cNvPr>
                <p:cNvSpPr/>
                <p:nvPr/>
              </p:nvSpPr>
              <p:spPr>
                <a:xfrm>
                  <a:off x="13316633" y="2638762"/>
                  <a:ext cx="51003" cy="51003"/>
                </a:xfrm>
                <a:custGeom>
                  <a:avLst/>
                  <a:gdLst>
                    <a:gd name="connsiteX0" fmla="*/ 28660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3" y="52670"/>
                        <a:pt x="22343" y="50775"/>
                      </a:cubicBezTo>
                      <a:cubicBezTo>
                        <a:pt x="8443"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538" name="Freeform: Shape 1537">
                  <a:extLst>
                    <a:ext uri="{FF2B5EF4-FFF2-40B4-BE49-F238E27FC236}">
                      <a16:creationId xmlns:a16="http://schemas.microsoft.com/office/drawing/2014/main" id="{0DD29D3B-70C9-4AF2-8482-2F5AB8383027}"/>
                    </a:ext>
                  </a:extLst>
                </p:cNvPr>
                <p:cNvSpPr/>
                <p:nvPr/>
              </p:nvSpPr>
              <p:spPr>
                <a:xfrm>
                  <a:off x="12477575" y="1844563"/>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3" y="50775"/>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539" name="Freeform: Shape 1538">
                  <a:extLst>
                    <a:ext uri="{FF2B5EF4-FFF2-40B4-BE49-F238E27FC236}">
                      <a16:creationId xmlns:a16="http://schemas.microsoft.com/office/drawing/2014/main" id="{649DE835-177A-4D35-82BF-403B02FAA3FC}"/>
                    </a:ext>
                  </a:extLst>
                </p:cNvPr>
                <p:cNvSpPr/>
                <p:nvPr/>
              </p:nvSpPr>
              <p:spPr>
                <a:xfrm>
                  <a:off x="12477575" y="2003782"/>
                  <a:ext cx="51003" cy="51003"/>
                </a:xfrm>
                <a:custGeom>
                  <a:avLst/>
                  <a:gdLst>
                    <a:gd name="connsiteX0" fmla="*/ 28661 w 51003"/>
                    <a:gd name="connsiteY0" fmla="*/ 229 h 51003"/>
                    <a:gd name="connsiteX1" fmla="*/ 50775 w 51003"/>
                    <a:gd name="connsiteY1" fmla="*/ 28661 h 51003"/>
                    <a:gd name="connsiteX2" fmla="*/ 22343 w 51003"/>
                    <a:gd name="connsiteY2" fmla="*/ 50774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3" y="50774"/>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540" name="Freeform: Shape 1539">
                  <a:extLst>
                    <a:ext uri="{FF2B5EF4-FFF2-40B4-BE49-F238E27FC236}">
                      <a16:creationId xmlns:a16="http://schemas.microsoft.com/office/drawing/2014/main" id="{16BEE180-446C-48DF-B94B-82649FC74C95}"/>
                    </a:ext>
                  </a:extLst>
                </p:cNvPr>
                <p:cNvSpPr/>
                <p:nvPr/>
              </p:nvSpPr>
              <p:spPr>
                <a:xfrm>
                  <a:off x="12435243" y="1912168"/>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2" y="52670"/>
                        <a:pt x="22342" y="50775"/>
                      </a:cubicBezTo>
                      <a:cubicBezTo>
                        <a:pt x="8443" y="48879"/>
                        <a:pt x="-1667" y="36243"/>
                        <a:pt x="229" y="22343"/>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541" name="Freeform: Shape 1540">
                  <a:extLst>
                    <a:ext uri="{FF2B5EF4-FFF2-40B4-BE49-F238E27FC236}">
                      <a16:creationId xmlns:a16="http://schemas.microsoft.com/office/drawing/2014/main" id="{C77CAD27-796A-4064-ABFF-E3B0BA0EE7D8}"/>
                    </a:ext>
                  </a:extLst>
                </p:cNvPr>
                <p:cNvSpPr/>
                <p:nvPr/>
              </p:nvSpPr>
              <p:spPr>
                <a:xfrm>
                  <a:off x="12407443" y="2471961"/>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3"/>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542" name="Freeform: Shape 1541">
                  <a:extLst>
                    <a:ext uri="{FF2B5EF4-FFF2-40B4-BE49-F238E27FC236}">
                      <a16:creationId xmlns:a16="http://schemas.microsoft.com/office/drawing/2014/main" id="{8B34C1DB-CB49-4FDE-A33A-C67874AFC5F4}"/>
                    </a:ext>
                  </a:extLst>
                </p:cNvPr>
                <p:cNvSpPr/>
                <p:nvPr/>
              </p:nvSpPr>
              <p:spPr>
                <a:xfrm>
                  <a:off x="12327834" y="2345597"/>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3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70" y="14761"/>
                        <a:pt x="50774" y="28661"/>
                      </a:cubicBezTo>
                      <a:cubicBezTo>
                        <a:pt x="48879" y="42561"/>
                        <a:pt x="36242" y="52670"/>
                        <a:pt x="22342" y="50775"/>
                      </a:cubicBezTo>
                      <a:cubicBezTo>
                        <a:pt x="8442" y="48879"/>
                        <a:pt x="-1667" y="36242"/>
                        <a:pt x="229" y="22343"/>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543" name="Freeform: Shape 1542">
                  <a:extLst>
                    <a:ext uri="{FF2B5EF4-FFF2-40B4-BE49-F238E27FC236}">
                      <a16:creationId xmlns:a16="http://schemas.microsoft.com/office/drawing/2014/main" id="{C85F29FC-D114-4543-90ED-BC43675ED151}"/>
                    </a:ext>
                  </a:extLst>
                </p:cNvPr>
                <p:cNvSpPr/>
                <p:nvPr/>
              </p:nvSpPr>
              <p:spPr>
                <a:xfrm>
                  <a:off x="12261010" y="3246724"/>
                  <a:ext cx="149899" cy="149899"/>
                </a:xfrm>
                <a:custGeom>
                  <a:avLst/>
                  <a:gdLst>
                    <a:gd name="connsiteX0" fmla="*/ 84743 w 149899"/>
                    <a:gd name="connsiteY0" fmla="*/ 711 h 149899"/>
                    <a:gd name="connsiteX1" fmla="*/ 149189 w 149899"/>
                    <a:gd name="connsiteY1" fmla="*/ 84743 h 149899"/>
                    <a:gd name="connsiteX2" fmla="*/ 65157 w 149899"/>
                    <a:gd name="connsiteY2" fmla="*/ 149189 h 149899"/>
                    <a:gd name="connsiteX3" fmla="*/ 711 w 149899"/>
                    <a:gd name="connsiteY3" fmla="*/ 65156 h 149899"/>
                    <a:gd name="connsiteX4" fmla="*/ 84743 w 149899"/>
                    <a:gd name="connsiteY4" fmla="*/ 711 h 14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9" h="149899">
                      <a:moveTo>
                        <a:pt x="84743" y="711"/>
                      </a:moveTo>
                      <a:cubicBezTo>
                        <a:pt x="125812" y="6397"/>
                        <a:pt x="154875" y="43675"/>
                        <a:pt x="149189" y="84743"/>
                      </a:cubicBezTo>
                      <a:cubicBezTo>
                        <a:pt x="143503" y="125811"/>
                        <a:pt x="106225" y="154875"/>
                        <a:pt x="65157" y="149189"/>
                      </a:cubicBezTo>
                      <a:cubicBezTo>
                        <a:pt x="24088" y="143502"/>
                        <a:pt x="-4975" y="106225"/>
                        <a:pt x="711" y="65156"/>
                      </a:cubicBezTo>
                      <a:cubicBezTo>
                        <a:pt x="6397" y="24088"/>
                        <a:pt x="43675" y="-4976"/>
                        <a:pt x="84743" y="711"/>
                      </a:cubicBezTo>
                      <a:close/>
                    </a:path>
                  </a:pathLst>
                </a:custGeom>
                <a:grpFill/>
                <a:ln w="63120" cap="flat">
                  <a:noFill/>
                  <a:prstDash val="solid"/>
                  <a:miter/>
                </a:ln>
              </p:spPr>
              <p:txBody>
                <a:bodyPr rtlCol="0" anchor="ctr"/>
                <a:lstStyle/>
                <a:p>
                  <a:endParaRPr lang="en-GB"/>
                </a:p>
              </p:txBody>
            </p:sp>
            <p:sp>
              <p:nvSpPr>
                <p:cNvPr id="1544" name="Freeform: Shape 1543">
                  <a:extLst>
                    <a:ext uri="{FF2B5EF4-FFF2-40B4-BE49-F238E27FC236}">
                      <a16:creationId xmlns:a16="http://schemas.microsoft.com/office/drawing/2014/main" id="{F60434CE-80D0-44F2-B081-9FC56F38A803}"/>
                    </a:ext>
                  </a:extLst>
                </p:cNvPr>
                <p:cNvSpPr/>
                <p:nvPr/>
              </p:nvSpPr>
              <p:spPr>
                <a:xfrm>
                  <a:off x="12332096" y="2776970"/>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1545" name="Freeform: Shape 1544">
                  <a:extLst>
                    <a:ext uri="{FF2B5EF4-FFF2-40B4-BE49-F238E27FC236}">
                      <a16:creationId xmlns:a16="http://schemas.microsoft.com/office/drawing/2014/main" id="{08DD27F6-776B-42EB-99E7-FE140556B2B3}"/>
                    </a:ext>
                  </a:extLst>
                </p:cNvPr>
                <p:cNvSpPr/>
                <p:nvPr/>
              </p:nvSpPr>
              <p:spPr>
                <a:xfrm>
                  <a:off x="12388960" y="2351755"/>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8"/>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1546" name="Freeform: Shape 1545">
                  <a:extLst>
                    <a:ext uri="{FF2B5EF4-FFF2-40B4-BE49-F238E27FC236}">
                      <a16:creationId xmlns:a16="http://schemas.microsoft.com/office/drawing/2014/main" id="{F4F13FCF-FC62-4735-8F99-3CF6849359B8}"/>
                    </a:ext>
                  </a:extLst>
                </p:cNvPr>
                <p:cNvSpPr/>
                <p:nvPr/>
              </p:nvSpPr>
              <p:spPr>
                <a:xfrm>
                  <a:off x="12313773" y="2456005"/>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1" y="86949"/>
                        <a:pt x="36403" y="83790"/>
                      </a:cubicBezTo>
                      <a:cubicBezTo>
                        <a:pt x="13658" y="80631"/>
                        <a:pt x="-2770" y="59781"/>
                        <a:pt x="389" y="36403"/>
                      </a:cubicBezTo>
                      <a:cubicBezTo>
                        <a:pt x="3549" y="13658"/>
                        <a:pt x="24398" y="-2770"/>
                        <a:pt x="47776" y="389"/>
                      </a:cubicBezTo>
                      <a:close/>
                    </a:path>
                  </a:pathLst>
                </a:custGeom>
                <a:grpFill/>
                <a:ln w="63120" cap="flat">
                  <a:noFill/>
                  <a:prstDash val="solid"/>
                  <a:miter/>
                </a:ln>
              </p:spPr>
              <p:txBody>
                <a:bodyPr rtlCol="0" anchor="ctr"/>
                <a:lstStyle/>
                <a:p>
                  <a:endParaRPr lang="en-GB"/>
                </a:p>
              </p:txBody>
            </p:sp>
            <p:sp>
              <p:nvSpPr>
                <p:cNvPr id="1547" name="Freeform: Shape 1546">
                  <a:extLst>
                    <a:ext uri="{FF2B5EF4-FFF2-40B4-BE49-F238E27FC236}">
                      <a16:creationId xmlns:a16="http://schemas.microsoft.com/office/drawing/2014/main" id="{1EEFDE69-2B33-4DAD-9B77-68586AFC1CF7}"/>
                    </a:ext>
                  </a:extLst>
                </p:cNvPr>
                <p:cNvSpPr/>
                <p:nvPr/>
              </p:nvSpPr>
              <p:spPr>
                <a:xfrm>
                  <a:off x="12337150" y="2986103"/>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1" y="3549"/>
                        <a:pt x="86949" y="24399"/>
                        <a:pt x="83790" y="47776"/>
                      </a:cubicBezTo>
                      <a:cubicBezTo>
                        <a:pt x="80631" y="70522"/>
                        <a:pt x="59780"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1548" name="Freeform: Shape 1547">
                  <a:extLst>
                    <a:ext uri="{FF2B5EF4-FFF2-40B4-BE49-F238E27FC236}">
                      <a16:creationId xmlns:a16="http://schemas.microsoft.com/office/drawing/2014/main" id="{B4F79C64-96FD-43EE-9113-959841643BDA}"/>
                    </a:ext>
                  </a:extLst>
                </p:cNvPr>
                <p:cNvSpPr/>
                <p:nvPr/>
              </p:nvSpPr>
              <p:spPr>
                <a:xfrm>
                  <a:off x="12330993" y="3106943"/>
                  <a:ext cx="54792" cy="54792"/>
                </a:xfrm>
                <a:custGeom>
                  <a:avLst/>
                  <a:gdLst>
                    <a:gd name="connsiteX0" fmla="*/ 31188 w 54792"/>
                    <a:gd name="connsiteY0" fmla="*/ 228 h 54792"/>
                    <a:gd name="connsiteX1" fmla="*/ 54565 w 54792"/>
                    <a:gd name="connsiteY1" fmla="*/ 31187 h 54792"/>
                    <a:gd name="connsiteX2" fmla="*/ 23606 w 54792"/>
                    <a:gd name="connsiteY2" fmla="*/ 54565 h 54792"/>
                    <a:gd name="connsiteX3" fmla="*/ 228 w 54792"/>
                    <a:gd name="connsiteY3" fmla="*/ 23605 h 54792"/>
                    <a:gd name="connsiteX4" fmla="*/ 31188 w 54792"/>
                    <a:gd name="connsiteY4" fmla="*/ 228 h 5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2" h="54792">
                      <a:moveTo>
                        <a:pt x="31188" y="228"/>
                      </a:moveTo>
                      <a:cubicBezTo>
                        <a:pt x="46351" y="2123"/>
                        <a:pt x="56460" y="16024"/>
                        <a:pt x="54565" y="31187"/>
                      </a:cubicBezTo>
                      <a:cubicBezTo>
                        <a:pt x="52669" y="46351"/>
                        <a:pt x="38769" y="56460"/>
                        <a:pt x="23606" y="54565"/>
                      </a:cubicBezTo>
                      <a:cubicBezTo>
                        <a:pt x="8442" y="52669"/>
                        <a:pt x="-1667" y="38769"/>
                        <a:pt x="228" y="23605"/>
                      </a:cubicBezTo>
                      <a:cubicBezTo>
                        <a:pt x="2124" y="8441"/>
                        <a:pt x="16024" y="-1667"/>
                        <a:pt x="31188" y="228"/>
                      </a:cubicBezTo>
                      <a:close/>
                    </a:path>
                  </a:pathLst>
                </a:custGeom>
                <a:grpFill/>
                <a:ln w="63120" cap="flat">
                  <a:noFill/>
                  <a:prstDash val="solid"/>
                  <a:miter/>
                </a:ln>
              </p:spPr>
              <p:txBody>
                <a:bodyPr rtlCol="0" anchor="ctr"/>
                <a:lstStyle/>
                <a:p>
                  <a:endParaRPr lang="en-GB"/>
                </a:p>
              </p:txBody>
            </p:sp>
            <p:sp>
              <p:nvSpPr>
                <p:cNvPr id="1549" name="Freeform: Shape 1548">
                  <a:extLst>
                    <a:ext uri="{FF2B5EF4-FFF2-40B4-BE49-F238E27FC236}">
                      <a16:creationId xmlns:a16="http://schemas.microsoft.com/office/drawing/2014/main" id="{1E0E7C37-AB75-4324-B547-78A77B285952}"/>
                    </a:ext>
                  </a:extLst>
                </p:cNvPr>
                <p:cNvSpPr/>
                <p:nvPr/>
              </p:nvSpPr>
              <p:spPr>
                <a:xfrm>
                  <a:off x="12528592" y="1770479"/>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1550" name="Freeform: Shape 1549">
                  <a:extLst>
                    <a:ext uri="{FF2B5EF4-FFF2-40B4-BE49-F238E27FC236}">
                      <a16:creationId xmlns:a16="http://schemas.microsoft.com/office/drawing/2014/main" id="{4FB3D2CB-5D98-415A-96D4-0914B275F9F0}"/>
                    </a:ext>
                  </a:extLst>
                </p:cNvPr>
                <p:cNvSpPr/>
                <p:nvPr/>
              </p:nvSpPr>
              <p:spPr>
                <a:xfrm>
                  <a:off x="11641341" y="2491226"/>
                  <a:ext cx="114853" cy="114829"/>
                </a:xfrm>
                <a:custGeom>
                  <a:avLst/>
                  <a:gdLst>
                    <a:gd name="connsiteX0" fmla="*/ 65009 w 114853"/>
                    <a:gd name="connsiteY0" fmla="*/ 551 h 114829"/>
                    <a:gd name="connsiteX1" fmla="*/ 114291 w 114853"/>
                    <a:gd name="connsiteY1" fmla="*/ 64996 h 114829"/>
                    <a:gd name="connsiteX2" fmla="*/ 49845 w 114853"/>
                    <a:gd name="connsiteY2" fmla="*/ 114278 h 114829"/>
                    <a:gd name="connsiteX3" fmla="*/ 563 w 114853"/>
                    <a:gd name="connsiteY3" fmla="*/ 49833 h 114829"/>
                    <a:gd name="connsiteX4" fmla="*/ 65009 w 114853"/>
                    <a:gd name="connsiteY4" fmla="*/ 551 h 1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53" h="114829">
                      <a:moveTo>
                        <a:pt x="65009" y="551"/>
                      </a:moveTo>
                      <a:cubicBezTo>
                        <a:pt x="96600" y="4973"/>
                        <a:pt x="118713" y="34037"/>
                        <a:pt x="114291" y="64996"/>
                      </a:cubicBezTo>
                      <a:cubicBezTo>
                        <a:pt x="109868" y="95956"/>
                        <a:pt x="80804" y="118701"/>
                        <a:pt x="49845" y="114278"/>
                      </a:cubicBezTo>
                      <a:cubicBezTo>
                        <a:pt x="18254" y="109856"/>
                        <a:pt x="-3860" y="80792"/>
                        <a:pt x="563" y="49833"/>
                      </a:cubicBezTo>
                      <a:cubicBezTo>
                        <a:pt x="4986" y="18874"/>
                        <a:pt x="34050" y="-3872"/>
                        <a:pt x="65009" y="551"/>
                      </a:cubicBezTo>
                      <a:close/>
                    </a:path>
                  </a:pathLst>
                </a:custGeom>
                <a:grpFill/>
                <a:ln w="63120" cap="flat">
                  <a:noFill/>
                  <a:prstDash val="solid"/>
                  <a:miter/>
                </a:ln>
              </p:spPr>
              <p:txBody>
                <a:bodyPr rtlCol="0" anchor="ctr"/>
                <a:lstStyle/>
                <a:p>
                  <a:endParaRPr lang="en-GB"/>
                </a:p>
              </p:txBody>
            </p:sp>
            <p:sp>
              <p:nvSpPr>
                <p:cNvPr id="1551" name="Freeform: Shape 1550">
                  <a:extLst>
                    <a:ext uri="{FF2B5EF4-FFF2-40B4-BE49-F238E27FC236}">
                      <a16:creationId xmlns:a16="http://schemas.microsoft.com/office/drawing/2014/main" id="{F0F2C446-C8DA-49BA-8E33-80B889382742}"/>
                    </a:ext>
                  </a:extLst>
                </p:cNvPr>
                <p:cNvSpPr/>
                <p:nvPr/>
              </p:nvSpPr>
              <p:spPr>
                <a:xfrm>
                  <a:off x="12527771" y="18435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52" name="Freeform: Shape 1551">
                  <a:extLst>
                    <a:ext uri="{FF2B5EF4-FFF2-40B4-BE49-F238E27FC236}">
                      <a16:creationId xmlns:a16="http://schemas.microsoft.com/office/drawing/2014/main" id="{99649358-3C42-47EF-9988-F1667C571000}"/>
                    </a:ext>
                  </a:extLst>
                </p:cNvPr>
                <p:cNvSpPr/>
                <p:nvPr/>
              </p:nvSpPr>
              <p:spPr>
                <a:xfrm>
                  <a:off x="13028805" y="2355989"/>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53" name="Freeform: Shape 1552">
                  <a:extLst>
                    <a:ext uri="{FF2B5EF4-FFF2-40B4-BE49-F238E27FC236}">
                      <a16:creationId xmlns:a16="http://schemas.microsoft.com/office/drawing/2014/main" id="{F5AE8716-B246-4D96-83AF-4975A2273150}"/>
                    </a:ext>
                  </a:extLst>
                </p:cNvPr>
                <p:cNvSpPr/>
                <p:nvPr/>
              </p:nvSpPr>
              <p:spPr>
                <a:xfrm>
                  <a:off x="13093883" y="2465294"/>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54" name="Freeform: Shape 1553">
                  <a:extLst>
                    <a:ext uri="{FF2B5EF4-FFF2-40B4-BE49-F238E27FC236}">
                      <a16:creationId xmlns:a16="http://schemas.microsoft.com/office/drawing/2014/main" id="{49E12C73-4BD1-4605-9A5C-1C96DCF366C8}"/>
                    </a:ext>
                  </a:extLst>
                </p:cNvPr>
                <p:cNvSpPr/>
                <p:nvPr/>
              </p:nvSpPr>
              <p:spPr>
                <a:xfrm>
                  <a:off x="12743222" y="201543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9"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55" name="Freeform: Shape 1554">
                  <a:extLst>
                    <a:ext uri="{FF2B5EF4-FFF2-40B4-BE49-F238E27FC236}">
                      <a16:creationId xmlns:a16="http://schemas.microsoft.com/office/drawing/2014/main" id="{768B5274-09D0-40C8-B697-377D3137F4BC}"/>
                    </a:ext>
                  </a:extLst>
                </p:cNvPr>
                <p:cNvSpPr/>
                <p:nvPr/>
              </p:nvSpPr>
              <p:spPr>
                <a:xfrm>
                  <a:off x="12723004" y="250699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56" name="Freeform: Shape 1555">
                  <a:extLst>
                    <a:ext uri="{FF2B5EF4-FFF2-40B4-BE49-F238E27FC236}">
                      <a16:creationId xmlns:a16="http://schemas.microsoft.com/office/drawing/2014/main" id="{39BEB93B-4FAB-486D-96D3-CEC5277E0826}"/>
                    </a:ext>
                  </a:extLst>
                </p:cNvPr>
                <p:cNvSpPr/>
                <p:nvPr/>
              </p:nvSpPr>
              <p:spPr>
                <a:xfrm>
                  <a:off x="12499971" y="222520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57" name="Freeform: Shape 1556">
                  <a:extLst>
                    <a:ext uri="{FF2B5EF4-FFF2-40B4-BE49-F238E27FC236}">
                      <a16:creationId xmlns:a16="http://schemas.microsoft.com/office/drawing/2014/main" id="{8589E221-2C2B-4744-95D6-338D29EA04BB}"/>
                    </a:ext>
                  </a:extLst>
                </p:cNvPr>
                <p:cNvSpPr/>
                <p:nvPr/>
              </p:nvSpPr>
              <p:spPr>
                <a:xfrm>
                  <a:off x="12402039" y="2110210"/>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58" name="Freeform: Shape 1557">
                  <a:extLst>
                    <a:ext uri="{FF2B5EF4-FFF2-40B4-BE49-F238E27FC236}">
                      <a16:creationId xmlns:a16="http://schemas.microsoft.com/office/drawing/2014/main" id="{18C0DF17-2214-4CCE-9918-FADA01895014}"/>
                    </a:ext>
                  </a:extLst>
                </p:cNvPr>
                <p:cNvSpPr/>
                <p:nvPr/>
              </p:nvSpPr>
              <p:spPr>
                <a:xfrm>
                  <a:off x="12450057" y="206029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59" name="Freeform: Shape 1558">
                  <a:extLst>
                    <a:ext uri="{FF2B5EF4-FFF2-40B4-BE49-F238E27FC236}">
                      <a16:creationId xmlns:a16="http://schemas.microsoft.com/office/drawing/2014/main" id="{573030AA-DAA1-4777-BC32-3CE306BCCAF6}"/>
                    </a:ext>
                  </a:extLst>
                </p:cNvPr>
                <p:cNvSpPr/>
                <p:nvPr/>
              </p:nvSpPr>
              <p:spPr>
                <a:xfrm>
                  <a:off x="12383084" y="244381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60" name="Freeform: Shape 1559">
                  <a:extLst>
                    <a:ext uri="{FF2B5EF4-FFF2-40B4-BE49-F238E27FC236}">
                      <a16:creationId xmlns:a16="http://schemas.microsoft.com/office/drawing/2014/main" id="{C9013503-8D6C-4812-8C4A-B97A24372117}"/>
                    </a:ext>
                  </a:extLst>
                </p:cNvPr>
                <p:cNvSpPr/>
                <p:nvPr/>
              </p:nvSpPr>
              <p:spPr>
                <a:xfrm>
                  <a:off x="12369816" y="261693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61" name="Freeform: Shape 1560">
                  <a:extLst>
                    <a:ext uri="{FF2B5EF4-FFF2-40B4-BE49-F238E27FC236}">
                      <a16:creationId xmlns:a16="http://schemas.microsoft.com/office/drawing/2014/main" id="{2C623E59-8993-4280-A32F-FE0308490A6E}"/>
                    </a:ext>
                  </a:extLst>
                </p:cNvPr>
                <p:cNvSpPr/>
                <p:nvPr/>
              </p:nvSpPr>
              <p:spPr>
                <a:xfrm>
                  <a:off x="12361602" y="253921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62" name="Freeform: Shape 1561">
                  <a:extLst>
                    <a:ext uri="{FF2B5EF4-FFF2-40B4-BE49-F238E27FC236}">
                      <a16:creationId xmlns:a16="http://schemas.microsoft.com/office/drawing/2014/main" id="{603F3BE4-B517-4BBD-B881-C8CC7E6A0874}"/>
                    </a:ext>
                  </a:extLst>
                </p:cNvPr>
                <p:cNvSpPr/>
                <p:nvPr/>
              </p:nvSpPr>
              <p:spPr>
                <a:xfrm>
                  <a:off x="12563153" y="270159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63" name="Freeform: Shape 1562">
                  <a:extLst>
                    <a:ext uri="{FF2B5EF4-FFF2-40B4-BE49-F238E27FC236}">
                      <a16:creationId xmlns:a16="http://schemas.microsoft.com/office/drawing/2014/main" id="{EAC9E29F-4BEC-4B78-9309-60B1B66E1541}"/>
                    </a:ext>
                  </a:extLst>
                </p:cNvPr>
                <p:cNvSpPr/>
                <p:nvPr/>
              </p:nvSpPr>
              <p:spPr>
                <a:xfrm>
                  <a:off x="12659822" y="2687063"/>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64" name="Freeform: Shape 1563">
                  <a:extLst>
                    <a:ext uri="{FF2B5EF4-FFF2-40B4-BE49-F238E27FC236}">
                      <a16:creationId xmlns:a16="http://schemas.microsoft.com/office/drawing/2014/main" id="{65E57CCE-132A-4D69-959D-158D8ADD71BE}"/>
                    </a:ext>
                  </a:extLst>
                </p:cNvPr>
                <p:cNvSpPr/>
                <p:nvPr/>
              </p:nvSpPr>
              <p:spPr>
                <a:xfrm>
                  <a:off x="12700890" y="2739504"/>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65" name="Freeform: Shape 1564">
                  <a:extLst>
                    <a:ext uri="{FF2B5EF4-FFF2-40B4-BE49-F238E27FC236}">
                      <a16:creationId xmlns:a16="http://schemas.microsoft.com/office/drawing/2014/main" id="{DEDFD8CC-EF07-401D-90C3-D97E34855F55}"/>
                    </a:ext>
                  </a:extLst>
                </p:cNvPr>
                <p:cNvSpPr/>
                <p:nvPr/>
              </p:nvSpPr>
              <p:spPr>
                <a:xfrm>
                  <a:off x="12867691" y="2719286"/>
                  <a:ext cx="33378" cy="33379"/>
                </a:xfrm>
                <a:custGeom>
                  <a:avLst/>
                  <a:gdLst>
                    <a:gd name="connsiteX0" fmla="*/ 27746 w 33378"/>
                    <a:gd name="connsiteY0" fmla="*/ 4369 h 33379"/>
                    <a:gd name="connsiteX1" fmla="*/ 4369 w 33378"/>
                    <a:gd name="connsiteY1" fmla="*/ 5633 h 33379"/>
                    <a:gd name="connsiteX2" fmla="*/ 5633 w 33378"/>
                    <a:gd name="connsiteY2" fmla="*/ 29010 h 33379"/>
                    <a:gd name="connsiteX3" fmla="*/ 29010 w 33378"/>
                    <a:gd name="connsiteY3" fmla="*/ 27747 h 33379"/>
                    <a:gd name="connsiteX4" fmla="*/ 27746 w 33378"/>
                    <a:gd name="connsiteY4" fmla="*/ 4369 h 33379"/>
                    <a:gd name="connsiteX5" fmla="*/ 27746 w 33378"/>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8"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66" name="Freeform: Shape 1565">
                  <a:extLst>
                    <a:ext uri="{FF2B5EF4-FFF2-40B4-BE49-F238E27FC236}">
                      <a16:creationId xmlns:a16="http://schemas.microsoft.com/office/drawing/2014/main" id="{2839BA50-05AE-47F6-98B1-AD4BA5FA7016}"/>
                    </a:ext>
                  </a:extLst>
                </p:cNvPr>
                <p:cNvSpPr/>
                <p:nvPr/>
              </p:nvSpPr>
              <p:spPr>
                <a:xfrm>
                  <a:off x="12733113" y="2807109"/>
                  <a:ext cx="33378" cy="33379"/>
                </a:xfrm>
                <a:custGeom>
                  <a:avLst/>
                  <a:gdLst>
                    <a:gd name="connsiteX0" fmla="*/ 27746 w 33378"/>
                    <a:gd name="connsiteY0" fmla="*/ 4369 h 33379"/>
                    <a:gd name="connsiteX1" fmla="*/ 4369 w 33378"/>
                    <a:gd name="connsiteY1" fmla="*/ 5633 h 33379"/>
                    <a:gd name="connsiteX2" fmla="*/ 5633 w 33378"/>
                    <a:gd name="connsiteY2" fmla="*/ 29010 h 33379"/>
                    <a:gd name="connsiteX3" fmla="*/ 29010 w 33378"/>
                    <a:gd name="connsiteY3" fmla="*/ 27747 h 33379"/>
                    <a:gd name="connsiteX4" fmla="*/ 27746 w 33378"/>
                    <a:gd name="connsiteY4" fmla="*/ 4369 h 33379"/>
                    <a:gd name="connsiteX5" fmla="*/ 27746 w 33378"/>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8" h="33379">
                      <a:moveTo>
                        <a:pt x="27746"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67" name="Freeform: Shape 1566">
                  <a:extLst>
                    <a:ext uri="{FF2B5EF4-FFF2-40B4-BE49-F238E27FC236}">
                      <a16:creationId xmlns:a16="http://schemas.microsoft.com/office/drawing/2014/main" id="{0F757ED5-BF94-4950-970D-D9B99C35F992}"/>
                    </a:ext>
                  </a:extLst>
                </p:cNvPr>
                <p:cNvSpPr/>
                <p:nvPr/>
              </p:nvSpPr>
              <p:spPr>
                <a:xfrm>
                  <a:off x="13068610" y="270538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68" name="Freeform: Shape 1567">
                  <a:extLst>
                    <a:ext uri="{FF2B5EF4-FFF2-40B4-BE49-F238E27FC236}">
                      <a16:creationId xmlns:a16="http://schemas.microsoft.com/office/drawing/2014/main" id="{4F6C1427-9284-4E54-A652-8A504EC8AF40}"/>
                    </a:ext>
                  </a:extLst>
                </p:cNvPr>
                <p:cNvSpPr/>
                <p:nvPr/>
              </p:nvSpPr>
              <p:spPr>
                <a:xfrm>
                  <a:off x="13229093" y="2713599"/>
                  <a:ext cx="33379" cy="33379"/>
                </a:xfrm>
                <a:custGeom>
                  <a:avLst/>
                  <a:gdLst>
                    <a:gd name="connsiteX0" fmla="*/ 27746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2" y="29010"/>
                      </a:cubicBezTo>
                      <a:cubicBezTo>
                        <a:pt x="12582"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69" name="Freeform: Shape 1568">
                  <a:extLst>
                    <a:ext uri="{FF2B5EF4-FFF2-40B4-BE49-F238E27FC236}">
                      <a16:creationId xmlns:a16="http://schemas.microsoft.com/office/drawing/2014/main" id="{1F50BB7E-6C34-4670-9FF7-F5FF981EE758}"/>
                    </a:ext>
                  </a:extLst>
                </p:cNvPr>
                <p:cNvSpPr/>
                <p:nvPr/>
              </p:nvSpPr>
              <p:spPr>
                <a:xfrm>
                  <a:off x="13264475" y="26485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70" name="Freeform: Shape 1569">
                  <a:extLst>
                    <a:ext uri="{FF2B5EF4-FFF2-40B4-BE49-F238E27FC236}">
                      <a16:creationId xmlns:a16="http://schemas.microsoft.com/office/drawing/2014/main" id="{7523544E-9675-464E-9D24-88053D2A8410}"/>
                    </a:ext>
                  </a:extLst>
                </p:cNvPr>
                <p:cNvSpPr/>
                <p:nvPr/>
              </p:nvSpPr>
              <p:spPr>
                <a:xfrm>
                  <a:off x="13272057" y="274455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71" name="Freeform: Shape 1570">
                  <a:extLst>
                    <a:ext uri="{FF2B5EF4-FFF2-40B4-BE49-F238E27FC236}">
                      <a16:creationId xmlns:a16="http://schemas.microsoft.com/office/drawing/2014/main" id="{74348743-D8DF-4464-A9BA-4CBF75FDC2E1}"/>
                    </a:ext>
                  </a:extLst>
                </p:cNvPr>
                <p:cNvSpPr/>
                <p:nvPr/>
              </p:nvSpPr>
              <p:spPr>
                <a:xfrm>
                  <a:off x="13162120" y="2577126"/>
                  <a:ext cx="33379" cy="33379"/>
                </a:xfrm>
                <a:custGeom>
                  <a:avLst/>
                  <a:gdLst>
                    <a:gd name="connsiteX0" fmla="*/ 27747 w 33379"/>
                    <a:gd name="connsiteY0" fmla="*/ 4369 h 33379"/>
                    <a:gd name="connsiteX1" fmla="*/ 4370 w 33379"/>
                    <a:gd name="connsiteY1" fmla="*/ 5633 h 33379"/>
                    <a:gd name="connsiteX2" fmla="*/ 5633 w 33379"/>
                    <a:gd name="connsiteY2" fmla="*/ 29010 h 33379"/>
                    <a:gd name="connsiteX3" fmla="*/ 29011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70" y="5633"/>
                      </a:cubicBezTo>
                      <a:cubicBezTo>
                        <a:pt x="-1949" y="12583"/>
                        <a:pt x="-1318" y="22692"/>
                        <a:pt x="5633" y="29010"/>
                      </a:cubicBezTo>
                      <a:cubicBezTo>
                        <a:pt x="12583" y="35328"/>
                        <a:pt x="22692" y="34697"/>
                        <a:pt x="29011"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72" name="Freeform: Shape 1571">
                  <a:extLst>
                    <a:ext uri="{FF2B5EF4-FFF2-40B4-BE49-F238E27FC236}">
                      <a16:creationId xmlns:a16="http://schemas.microsoft.com/office/drawing/2014/main" id="{583CF10F-04CC-4064-8F5B-A43776A97384}"/>
                    </a:ext>
                  </a:extLst>
                </p:cNvPr>
                <p:cNvSpPr/>
                <p:nvPr/>
              </p:nvSpPr>
              <p:spPr>
                <a:xfrm>
                  <a:off x="12727427" y="203060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73" name="Freeform: Shape 1572">
                  <a:extLst>
                    <a:ext uri="{FF2B5EF4-FFF2-40B4-BE49-F238E27FC236}">
                      <a16:creationId xmlns:a16="http://schemas.microsoft.com/office/drawing/2014/main" id="{7B3832AC-44B9-4ADE-849E-7A224A695293}"/>
                    </a:ext>
                  </a:extLst>
                </p:cNvPr>
                <p:cNvSpPr/>
                <p:nvPr/>
              </p:nvSpPr>
              <p:spPr>
                <a:xfrm>
                  <a:off x="12660454" y="191118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74" name="Freeform: Shape 1573">
                  <a:extLst>
                    <a:ext uri="{FF2B5EF4-FFF2-40B4-BE49-F238E27FC236}">
                      <a16:creationId xmlns:a16="http://schemas.microsoft.com/office/drawing/2014/main" id="{751A0701-BE6B-4CD0-BFED-517E87C16E5E}"/>
                    </a:ext>
                  </a:extLst>
                </p:cNvPr>
                <p:cNvSpPr/>
                <p:nvPr/>
              </p:nvSpPr>
              <p:spPr>
                <a:xfrm>
                  <a:off x="12606117" y="188970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75" name="Freeform: Shape 1574">
                  <a:extLst>
                    <a:ext uri="{FF2B5EF4-FFF2-40B4-BE49-F238E27FC236}">
                      <a16:creationId xmlns:a16="http://schemas.microsoft.com/office/drawing/2014/main" id="{F7AAF7A5-9E7B-4482-BA99-568B8F9136D2}"/>
                    </a:ext>
                  </a:extLst>
                </p:cNvPr>
                <p:cNvSpPr/>
                <p:nvPr/>
              </p:nvSpPr>
              <p:spPr>
                <a:xfrm>
                  <a:off x="12537249" y="173427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76" name="Freeform: Shape 1575">
                  <a:extLst>
                    <a:ext uri="{FF2B5EF4-FFF2-40B4-BE49-F238E27FC236}">
                      <a16:creationId xmlns:a16="http://schemas.microsoft.com/office/drawing/2014/main" id="{16C5FB2F-E042-452F-BB71-DA8C27A01EF1}"/>
                    </a:ext>
                  </a:extLst>
                </p:cNvPr>
                <p:cNvSpPr/>
                <p:nvPr/>
              </p:nvSpPr>
              <p:spPr>
                <a:xfrm>
                  <a:off x="12393825" y="19566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577" name="Freeform: Shape 1576">
                  <a:extLst>
                    <a:ext uri="{FF2B5EF4-FFF2-40B4-BE49-F238E27FC236}">
                      <a16:creationId xmlns:a16="http://schemas.microsoft.com/office/drawing/2014/main" id="{87905AED-047D-4156-9985-9B78D5086419}"/>
                    </a:ext>
                  </a:extLst>
                </p:cNvPr>
                <p:cNvSpPr/>
                <p:nvPr/>
              </p:nvSpPr>
              <p:spPr>
                <a:xfrm>
                  <a:off x="12421625" y="230923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78" name="Freeform: Shape 1577">
                  <a:extLst>
                    <a:ext uri="{FF2B5EF4-FFF2-40B4-BE49-F238E27FC236}">
                      <a16:creationId xmlns:a16="http://schemas.microsoft.com/office/drawing/2014/main" id="{3B31DC0F-D578-4B54-A73B-EB5E7A83CF5A}"/>
                    </a:ext>
                  </a:extLst>
                </p:cNvPr>
                <p:cNvSpPr/>
                <p:nvPr/>
              </p:nvSpPr>
              <p:spPr>
                <a:xfrm>
                  <a:off x="12398248" y="252531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79" name="Freeform: Shape 1578">
                  <a:extLst>
                    <a:ext uri="{FF2B5EF4-FFF2-40B4-BE49-F238E27FC236}">
                      <a16:creationId xmlns:a16="http://schemas.microsoft.com/office/drawing/2014/main" id="{8F417081-913D-49BC-BE02-FAEE8251D63D}"/>
                    </a:ext>
                  </a:extLst>
                </p:cNvPr>
                <p:cNvSpPr/>
                <p:nvPr/>
              </p:nvSpPr>
              <p:spPr>
                <a:xfrm>
                  <a:off x="12422257" y="27906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0" name="Freeform: Shape 1579">
                  <a:extLst>
                    <a:ext uri="{FF2B5EF4-FFF2-40B4-BE49-F238E27FC236}">
                      <a16:creationId xmlns:a16="http://schemas.microsoft.com/office/drawing/2014/main" id="{BA02FD62-3CB4-4C74-9DA8-99EBAD608EC6}"/>
                    </a:ext>
                  </a:extLst>
                </p:cNvPr>
                <p:cNvSpPr/>
                <p:nvPr/>
              </p:nvSpPr>
              <p:spPr>
                <a:xfrm>
                  <a:off x="12471539" y="265989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1" name="Freeform: Shape 1580">
                  <a:extLst>
                    <a:ext uri="{FF2B5EF4-FFF2-40B4-BE49-F238E27FC236}">
                      <a16:creationId xmlns:a16="http://schemas.microsoft.com/office/drawing/2014/main" id="{9822B52B-C323-4CAC-93CD-171320DF425A}"/>
                    </a:ext>
                  </a:extLst>
                </p:cNvPr>
                <p:cNvSpPr/>
                <p:nvPr/>
              </p:nvSpPr>
              <p:spPr>
                <a:xfrm>
                  <a:off x="12300316" y="263019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2" name="Freeform: Shape 1581">
                  <a:extLst>
                    <a:ext uri="{FF2B5EF4-FFF2-40B4-BE49-F238E27FC236}">
                      <a16:creationId xmlns:a16="http://schemas.microsoft.com/office/drawing/2014/main" id="{FB01CFA9-F7A2-4E60-97B4-4A042577FAE6}"/>
                    </a:ext>
                  </a:extLst>
                </p:cNvPr>
                <p:cNvSpPr/>
                <p:nvPr/>
              </p:nvSpPr>
              <p:spPr>
                <a:xfrm>
                  <a:off x="12232711" y="256954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3" name="Freeform: Shape 1582">
                  <a:extLst>
                    <a:ext uri="{FF2B5EF4-FFF2-40B4-BE49-F238E27FC236}">
                      <a16:creationId xmlns:a16="http://schemas.microsoft.com/office/drawing/2014/main" id="{80B46F24-89D9-4AB5-9DDD-9B4B6A2990ED}"/>
                    </a:ext>
                  </a:extLst>
                </p:cNvPr>
                <p:cNvSpPr/>
                <p:nvPr/>
              </p:nvSpPr>
              <p:spPr>
                <a:xfrm>
                  <a:off x="12082969" y="259355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4" name="Freeform: Shape 1583">
                  <a:extLst>
                    <a:ext uri="{FF2B5EF4-FFF2-40B4-BE49-F238E27FC236}">
                      <a16:creationId xmlns:a16="http://schemas.microsoft.com/office/drawing/2014/main" id="{4A2F7E0A-D2F7-4F6E-A94E-E35E82D37636}"/>
                    </a:ext>
                  </a:extLst>
                </p:cNvPr>
                <p:cNvSpPr/>
                <p:nvPr/>
              </p:nvSpPr>
              <p:spPr>
                <a:xfrm>
                  <a:off x="11918696" y="257333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5" name="Freeform: Shape 1584">
                  <a:extLst>
                    <a:ext uri="{FF2B5EF4-FFF2-40B4-BE49-F238E27FC236}">
                      <a16:creationId xmlns:a16="http://schemas.microsoft.com/office/drawing/2014/main" id="{99AD9882-33EA-4485-B218-0466DEE77A8E}"/>
                    </a:ext>
                  </a:extLst>
                </p:cNvPr>
                <p:cNvSpPr/>
                <p:nvPr/>
              </p:nvSpPr>
              <p:spPr>
                <a:xfrm>
                  <a:off x="12032423" y="250257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86" name="Freeform: Shape 1585">
                  <a:extLst>
                    <a:ext uri="{FF2B5EF4-FFF2-40B4-BE49-F238E27FC236}">
                      <a16:creationId xmlns:a16="http://schemas.microsoft.com/office/drawing/2014/main" id="{59679DD7-6324-4E46-AF92-0F37134FC2DC}"/>
                    </a:ext>
                  </a:extLst>
                </p:cNvPr>
                <p:cNvSpPr/>
                <p:nvPr/>
              </p:nvSpPr>
              <p:spPr>
                <a:xfrm>
                  <a:off x="11876995" y="2568281"/>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87" name="Freeform: Shape 1586">
                  <a:extLst>
                    <a:ext uri="{FF2B5EF4-FFF2-40B4-BE49-F238E27FC236}">
                      <a16:creationId xmlns:a16="http://schemas.microsoft.com/office/drawing/2014/main" id="{903B16C8-F6A1-4618-A312-2A9350F01B43}"/>
                    </a:ext>
                  </a:extLst>
                </p:cNvPr>
                <p:cNvSpPr/>
                <p:nvPr/>
              </p:nvSpPr>
              <p:spPr>
                <a:xfrm>
                  <a:off x="11770850" y="253226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88" name="Freeform: Shape 1587">
                  <a:extLst>
                    <a:ext uri="{FF2B5EF4-FFF2-40B4-BE49-F238E27FC236}">
                      <a16:creationId xmlns:a16="http://schemas.microsoft.com/office/drawing/2014/main" id="{E4A94F24-5042-4EB9-AAE2-001475BD2C3F}"/>
                    </a:ext>
                  </a:extLst>
                </p:cNvPr>
                <p:cNvSpPr/>
                <p:nvPr/>
              </p:nvSpPr>
              <p:spPr>
                <a:xfrm>
                  <a:off x="11739890" y="258218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89" name="Freeform: Shape 1588">
                  <a:extLst>
                    <a:ext uri="{FF2B5EF4-FFF2-40B4-BE49-F238E27FC236}">
                      <a16:creationId xmlns:a16="http://schemas.microsoft.com/office/drawing/2014/main" id="{A4D8F597-E6C8-4189-A40D-F9C5F71A73F4}"/>
                    </a:ext>
                  </a:extLst>
                </p:cNvPr>
                <p:cNvSpPr/>
                <p:nvPr/>
              </p:nvSpPr>
              <p:spPr>
                <a:xfrm>
                  <a:off x="11617317" y="2543640"/>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90" name="Freeform: Shape 1589">
                  <a:extLst>
                    <a:ext uri="{FF2B5EF4-FFF2-40B4-BE49-F238E27FC236}">
                      <a16:creationId xmlns:a16="http://schemas.microsoft.com/office/drawing/2014/main" id="{304EB32B-9A5C-4714-9F19-29AE3674EF10}"/>
                    </a:ext>
                  </a:extLst>
                </p:cNvPr>
                <p:cNvSpPr/>
                <p:nvPr/>
              </p:nvSpPr>
              <p:spPr>
                <a:xfrm>
                  <a:off x="11738627" y="2460239"/>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1" name="Freeform: Shape 1590">
                  <a:extLst>
                    <a:ext uri="{FF2B5EF4-FFF2-40B4-BE49-F238E27FC236}">
                      <a16:creationId xmlns:a16="http://schemas.microsoft.com/office/drawing/2014/main" id="{F54555EC-B65F-4926-9D28-E92DEB38671F}"/>
                    </a:ext>
                  </a:extLst>
                </p:cNvPr>
                <p:cNvSpPr/>
                <p:nvPr/>
              </p:nvSpPr>
              <p:spPr>
                <a:xfrm>
                  <a:off x="12318007" y="217465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2" name="Freeform: Shape 1591">
                  <a:extLst>
                    <a:ext uri="{FF2B5EF4-FFF2-40B4-BE49-F238E27FC236}">
                      <a16:creationId xmlns:a16="http://schemas.microsoft.com/office/drawing/2014/main" id="{9F80DC89-33D1-4598-8751-0E485E7225D4}"/>
                    </a:ext>
                  </a:extLst>
                </p:cNvPr>
                <p:cNvSpPr/>
                <p:nvPr/>
              </p:nvSpPr>
              <p:spPr>
                <a:xfrm>
                  <a:off x="12300947" y="291388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93" name="Freeform: Shape 1592">
                  <a:extLst>
                    <a:ext uri="{FF2B5EF4-FFF2-40B4-BE49-F238E27FC236}">
                      <a16:creationId xmlns:a16="http://schemas.microsoft.com/office/drawing/2014/main" id="{9EB1F4BD-9CD8-45E2-8CC4-68E21769F791}"/>
                    </a:ext>
                  </a:extLst>
                </p:cNvPr>
                <p:cNvSpPr/>
                <p:nvPr/>
              </p:nvSpPr>
              <p:spPr>
                <a:xfrm>
                  <a:off x="12320534" y="305794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594" name="Freeform: Shape 1593">
                  <a:extLst>
                    <a:ext uri="{FF2B5EF4-FFF2-40B4-BE49-F238E27FC236}">
                      <a16:creationId xmlns:a16="http://schemas.microsoft.com/office/drawing/2014/main" id="{6C23AFF5-9EF1-4A22-8DB3-8CB26CF3BEF4}"/>
                    </a:ext>
                  </a:extLst>
                </p:cNvPr>
                <p:cNvSpPr/>
                <p:nvPr/>
              </p:nvSpPr>
              <p:spPr>
                <a:xfrm>
                  <a:off x="12372343" y="3183674"/>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5" name="Freeform: Shape 1594">
                  <a:extLst>
                    <a:ext uri="{FF2B5EF4-FFF2-40B4-BE49-F238E27FC236}">
                      <a16:creationId xmlns:a16="http://schemas.microsoft.com/office/drawing/2014/main" id="{6C88952C-9140-4C7F-9FA0-C218C8960D33}"/>
                    </a:ext>
                  </a:extLst>
                </p:cNvPr>
                <p:cNvSpPr/>
                <p:nvPr/>
              </p:nvSpPr>
              <p:spPr>
                <a:xfrm>
                  <a:off x="12269356" y="322347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596" name="Freeform: Shape 1595">
                  <a:extLst>
                    <a:ext uri="{FF2B5EF4-FFF2-40B4-BE49-F238E27FC236}">
                      <a16:creationId xmlns:a16="http://schemas.microsoft.com/office/drawing/2014/main" id="{810B90EC-EC2B-4A91-914E-2428C16E8844}"/>
                    </a:ext>
                  </a:extLst>
                </p:cNvPr>
                <p:cNvSpPr/>
                <p:nvPr/>
              </p:nvSpPr>
              <p:spPr>
                <a:xfrm>
                  <a:off x="12315479" y="336437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7" name="Freeform: Shape 1596">
                  <a:extLst>
                    <a:ext uri="{FF2B5EF4-FFF2-40B4-BE49-F238E27FC236}">
                      <a16:creationId xmlns:a16="http://schemas.microsoft.com/office/drawing/2014/main" id="{E468CE0F-4FAE-49AE-A77A-3404AF7D1A6B}"/>
                    </a:ext>
                  </a:extLst>
                </p:cNvPr>
                <p:cNvSpPr/>
                <p:nvPr/>
              </p:nvSpPr>
              <p:spPr>
                <a:xfrm>
                  <a:off x="12139833" y="301940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8" name="Freeform: Shape 1597">
                  <a:extLst>
                    <a:ext uri="{FF2B5EF4-FFF2-40B4-BE49-F238E27FC236}">
                      <a16:creationId xmlns:a16="http://schemas.microsoft.com/office/drawing/2014/main" id="{97628650-3C94-424A-AE5F-EA648A911F82}"/>
                    </a:ext>
                  </a:extLst>
                </p:cNvPr>
                <p:cNvSpPr/>
                <p:nvPr/>
              </p:nvSpPr>
              <p:spPr>
                <a:xfrm>
                  <a:off x="12122142" y="293410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599" name="Freeform: Shape 1598">
                  <a:extLst>
                    <a:ext uri="{FF2B5EF4-FFF2-40B4-BE49-F238E27FC236}">
                      <a16:creationId xmlns:a16="http://schemas.microsoft.com/office/drawing/2014/main" id="{0948C8A0-81DB-4969-A362-365D16B568ED}"/>
                    </a:ext>
                  </a:extLst>
                </p:cNvPr>
                <p:cNvSpPr/>
                <p:nvPr/>
              </p:nvSpPr>
              <p:spPr>
                <a:xfrm>
                  <a:off x="12227024" y="304972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9"/>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600" name="Freeform: Shape 1599">
                  <a:extLst>
                    <a:ext uri="{FF2B5EF4-FFF2-40B4-BE49-F238E27FC236}">
                      <a16:creationId xmlns:a16="http://schemas.microsoft.com/office/drawing/2014/main" id="{400C1563-013C-4091-80FC-01806302805D}"/>
                    </a:ext>
                  </a:extLst>
                </p:cNvPr>
                <p:cNvSpPr/>
                <p:nvPr/>
              </p:nvSpPr>
              <p:spPr>
                <a:xfrm>
                  <a:off x="11963555" y="27818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601" name="Freeform: Shape 1600">
                  <a:extLst>
                    <a:ext uri="{FF2B5EF4-FFF2-40B4-BE49-F238E27FC236}">
                      <a16:creationId xmlns:a16="http://schemas.microsoft.com/office/drawing/2014/main" id="{7E2A5EF9-C278-41EA-902B-F275BEE607B4}"/>
                    </a:ext>
                  </a:extLst>
                </p:cNvPr>
                <p:cNvSpPr/>
                <p:nvPr/>
              </p:nvSpPr>
              <p:spPr>
                <a:xfrm>
                  <a:off x="12011573" y="274708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602" name="Freeform: Shape 1601">
                  <a:extLst>
                    <a:ext uri="{FF2B5EF4-FFF2-40B4-BE49-F238E27FC236}">
                      <a16:creationId xmlns:a16="http://schemas.microsoft.com/office/drawing/2014/main" id="{7D26FD92-3869-4894-B4D5-B1273A080010}"/>
                    </a:ext>
                  </a:extLst>
                </p:cNvPr>
                <p:cNvSpPr/>
                <p:nvPr/>
              </p:nvSpPr>
              <p:spPr>
                <a:xfrm>
                  <a:off x="11859304" y="26346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grpSp>
          <p:sp>
            <p:nvSpPr>
              <p:cNvPr id="1366" name="Freeform: Shape 1365">
                <a:extLst>
                  <a:ext uri="{FF2B5EF4-FFF2-40B4-BE49-F238E27FC236}">
                    <a16:creationId xmlns:a16="http://schemas.microsoft.com/office/drawing/2014/main" id="{DC6DB779-F128-4FD3-B335-D6C6CA73D938}"/>
                  </a:ext>
                </a:extLst>
              </p:cNvPr>
              <p:cNvSpPr/>
              <p:nvPr/>
            </p:nvSpPr>
            <p:spPr>
              <a:xfrm>
                <a:off x="12401010" y="2068745"/>
                <a:ext cx="58814" cy="58813"/>
              </a:xfrm>
              <a:custGeom>
                <a:avLst/>
                <a:gdLst>
                  <a:gd name="connsiteX0" fmla="*/ 43307 w 58814"/>
                  <a:gd name="connsiteY0" fmla="*/ 55312 h 58813"/>
                  <a:gd name="connsiteX1" fmla="*/ 55312 w 58814"/>
                  <a:gd name="connsiteY1" fmla="*/ 15507 h 58813"/>
                  <a:gd name="connsiteX2" fmla="*/ 15507 w 58814"/>
                  <a:gd name="connsiteY2" fmla="*/ 3502 h 58813"/>
                  <a:gd name="connsiteX3" fmla="*/ 3502 w 58814"/>
                  <a:gd name="connsiteY3" fmla="*/ 43307 h 58813"/>
                  <a:gd name="connsiteX4" fmla="*/ 43307 w 58814"/>
                  <a:gd name="connsiteY4" fmla="*/ 55312 h 5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14" h="58813">
                    <a:moveTo>
                      <a:pt x="43307" y="55312"/>
                    </a:moveTo>
                    <a:cubicBezTo>
                      <a:pt x="57839" y="47730"/>
                      <a:pt x="62894" y="30039"/>
                      <a:pt x="55312" y="15507"/>
                    </a:cubicBezTo>
                    <a:cubicBezTo>
                      <a:pt x="47730" y="975"/>
                      <a:pt x="30039" y="-4079"/>
                      <a:pt x="15507" y="3502"/>
                    </a:cubicBezTo>
                    <a:cubicBezTo>
                      <a:pt x="975" y="11084"/>
                      <a:pt x="-4080" y="28775"/>
                      <a:pt x="3502" y="43307"/>
                    </a:cubicBezTo>
                    <a:cubicBezTo>
                      <a:pt x="11084" y="57839"/>
                      <a:pt x="28775" y="62893"/>
                      <a:pt x="43307" y="55312"/>
                    </a:cubicBezTo>
                    <a:close/>
                  </a:path>
                </a:pathLst>
              </a:custGeom>
              <a:grpFill/>
              <a:ln w="63120" cap="flat">
                <a:noFill/>
                <a:prstDash val="solid"/>
                <a:miter/>
              </a:ln>
            </p:spPr>
            <p:txBody>
              <a:bodyPr rtlCol="0" anchor="ctr"/>
              <a:lstStyle/>
              <a:p>
                <a:endParaRPr lang="en-GB"/>
              </a:p>
            </p:txBody>
          </p:sp>
          <p:sp>
            <p:nvSpPr>
              <p:cNvPr id="1367" name="Freeform: Shape 1366">
                <a:extLst>
                  <a:ext uri="{FF2B5EF4-FFF2-40B4-BE49-F238E27FC236}">
                    <a16:creationId xmlns:a16="http://schemas.microsoft.com/office/drawing/2014/main" id="{8E30995B-85B1-453A-AA80-78827FF13E01}"/>
                  </a:ext>
                </a:extLst>
              </p:cNvPr>
              <p:cNvSpPr/>
              <p:nvPr/>
            </p:nvSpPr>
            <p:spPr>
              <a:xfrm>
                <a:off x="13080824" y="274729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3" y="1000"/>
                      <a:pt x="18691"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368" name="Freeform: Shape 1367">
                <a:extLst>
                  <a:ext uri="{FF2B5EF4-FFF2-40B4-BE49-F238E27FC236}">
                    <a16:creationId xmlns:a16="http://schemas.microsoft.com/office/drawing/2014/main" id="{436DE670-E95C-4B8A-982B-789B2B554C81}"/>
                  </a:ext>
                </a:extLst>
              </p:cNvPr>
              <p:cNvSpPr/>
              <p:nvPr/>
            </p:nvSpPr>
            <p:spPr>
              <a:xfrm>
                <a:off x="12791450" y="2745400"/>
                <a:ext cx="36750" cy="36750"/>
              </a:xfrm>
              <a:custGeom>
                <a:avLst/>
                <a:gdLst>
                  <a:gd name="connsiteX0" fmla="*/ 26905 w 36750"/>
                  <a:gd name="connsiteY0" fmla="*/ 34487 h 36750"/>
                  <a:gd name="connsiteX1" fmla="*/ 34488 w 36750"/>
                  <a:gd name="connsiteY1" fmla="*/ 9846 h 36750"/>
                  <a:gd name="connsiteX2" fmla="*/ 9847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8" y="9846"/>
                    </a:cubicBezTo>
                    <a:cubicBezTo>
                      <a:pt x="29433" y="1000"/>
                      <a:pt x="18692" y="-2791"/>
                      <a:pt x="9847" y="2264"/>
                    </a:cubicBezTo>
                    <a:cubicBezTo>
                      <a:pt x="1000" y="7319"/>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1369" name="Freeform: Shape 1368">
                <a:extLst>
                  <a:ext uri="{FF2B5EF4-FFF2-40B4-BE49-F238E27FC236}">
                    <a16:creationId xmlns:a16="http://schemas.microsoft.com/office/drawing/2014/main" id="{F97C19B4-8234-421D-BB95-4668E1B99AA8}"/>
                  </a:ext>
                </a:extLst>
              </p:cNvPr>
              <p:cNvSpPr/>
              <p:nvPr/>
            </p:nvSpPr>
            <p:spPr>
              <a:xfrm>
                <a:off x="12587372" y="273276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2"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370" name="Freeform: Shape 1369">
                <a:extLst>
                  <a:ext uri="{FF2B5EF4-FFF2-40B4-BE49-F238E27FC236}">
                    <a16:creationId xmlns:a16="http://schemas.microsoft.com/office/drawing/2014/main" id="{1F7264B7-B209-40F9-90BE-A8BD1999BD89}"/>
                  </a:ext>
                </a:extLst>
              </p:cNvPr>
              <p:cNvSpPr/>
              <p:nvPr/>
            </p:nvSpPr>
            <p:spPr>
              <a:xfrm>
                <a:off x="12373817" y="257164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0" y="18059"/>
                      <a:pt x="2264" y="26905"/>
                    </a:cubicBezTo>
                    <a:cubicBezTo>
                      <a:pt x="7318" y="35750"/>
                      <a:pt x="18059" y="39541"/>
                      <a:pt x="26905" y="34487"/>
                    </a:cubicBezTo>
                    <a:close/>
                  </a:path>
                </a:pathLst>
              </a:custGeom>
              <a:grpFill/>
              <a:ln w="63120" cap="flat">
                <a:noFill/>
                <a:prstDash val="solid"/>
                <a:miter/>
              </a:ln>
            </p:spPr>
            <p:txBody>
              <a:bodyPr rtlCol="0" anchor="ctr"/>
              <a:lstStyle/>
              <a:p>
                <a:endParaRPr lang="en-GB"/>
              </a:p>
            </p:txBody>
          </p:sp>
          <p:sp>
            <p:nvSpPr>
              <p:cNvPr id="1371" name="Freeform: Shape 1370">
                <a:extLst>
                  <a:ext uri="{FF2B5EF4-FFF2-40B4-BE49-F238E27FC236}">
                    <a16:creationId xmlns:a16="http://schemas.microsoft.com/office/drawing/2014/main" id="{2975194B-10B3-4BFF-9C0C-452177D9D7F4}"/>
                  </a:ext>
                </a:extLst>
              </p:cNvPr>
              <p:cNvSpPr/>
              <p:nvPr/>
            </p:nvSpPr>
            <p:spPr>
              <a:xfrm>
                <a:off x="12354230" y="236567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2" y="18691"/>
                      <a:pt x="34487" y="9846"/>
                    </a:cubicBezTo>
                    <a:cubicBezTo>
                      <a:pt x="29432" y="1000"/>
                      <a:pt x="18691" y="-2791"/>
                      <a:pt x="9846" y="2264"/>
                    </a:cubicBezTo>
                    <a:cubicBezTo>
                      <a:pt x="1001" y="7318"/>
                      <a:pt x="-2791" y="18060"/>
                      <a:pt x="2264" y="26905"/>
                    </a:cubicBezTo>
                    <a:cubicBezTo>
                      <a:pt x="7319" y="35750"/>
                      <a:pt x="18059" y="39541"/>
                      <a:pt x="26905" y="34487"/>
                    </a:cubicBezTo>
                    <a:close/>
                  </a:path>
                </a:pathLst>
              </a:custGeom>
              <a:grpFill/>
              <a:ln w="63120" cap="flat">
                <a:noFill/>
                <a:prstDash val="solid"/>
                <a:miter/>
              </a:ln>
            </p:spPr>
            <p:txBody>
              <a:bodyPr rtlCol="0" anchor="ctr"/>
              <a:lstStyle/>
              <a:p>
                <a:endParaRPr lang="en-GB"/>
              </a:p>
            </p:txBody>
          </p:sp>
          <p:sp>
            <p:nvSpPr>
              <p:cNvPr id="1372" name="Freeform: Shape 1371">
                <a:extLst>
                  <a:ext uri="{FF2B5EF4-FFF2-40B4-BE49-F238E27FC236}">
                    <a16:creationId xmlns:a16="http://schemas.microsoft.com/office/drawing/2014/main" id="{747DC16E-9F9A-420C-8B57-2D9AF84F5E33}"/>
                  </a:ext>
                </a:extLst>
              </p:cNvPr>
              <p:cNvSpPr/>
              <p:nvPr/>
            </p:nvSpPr>
            <p:spPr>
              <a:xfrm>
                <a:off x="12343489" y="300697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2" y="-2791"/>
                      <a:pt x="9846" y="2264"/>
                    </a:cubicBezTo>
                    <a:cubicBezTo>
                      <a:pt x="1000" y="7319"/>
                      <a:pt x="-2791" y="18059"/>
                      <a:pt x="2264" y="26905"/>
                    </a:cubicBezTo>
                    <a:cubicBezTo>
                      <a:pt x="7319" y="35750"/>
                      <a:pt x="18060" y="39542"/>
                      <a:pt x="26905" y="34487"/>
                    </a:cubicBezTo>
                    <a:close/>
                  </a:path>
                </a:pathLst>
              </a:custGeom>
              <a:grpFill/>
              <a:ln w="63120" cap="flat">
                <a:noFill/>
                <a:prstDash val="solid"/>
                <a:miter/>
              </a:ln>
            </p:spPr>
            <p:txBody>
              <a:bodyPr rtlCol="0" anchor="ctr"/>
              <a:lstStyle/>
              <a:p>
                <a:endParaRPr lang="en-GB"/>
              </a:p>
            </p:txBody>
          </p:sp>
          <p:sp>
            <p:nvSpPr>
              <p:cNvPr id="1373" name="Freeform: Shape 1372">
                <a:extLst>
                  <a:ext uri="{FF2B5EF4-FFF2-40B4-BE49-F238E27FC236}">
                    <a16:creationId xmlns:a16="http://schemas.microsoft.com/office/drawing/2014/main" id="{B028D37A-6F12-4FE2-92CD-1454BB809CC0}"/>
                  </a:ext>
                </a:extLst>
              </p:cNvPr>
              <p:cNvSpPr/>
              <p:nvPr/>
            </p:nvSpPr>
            <p:spPr>
              <a:xfrm>
                <a:off x="12145729" y="254321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1374" name="Freeform: Shape 1373">
                <a:extLst>
                  <a:ext uri="{FF2B5EF4-FFF2-40B4-BE49-F238E27FC236}">
                    <a16:creationId xmlns:a16="http://schemas.microsoft.com/office/drawing/2014/main" id="{F0063893-CB60-4599-80C7-9983407281C1}"/>
                  </a:ext>
                </a:extLst>
              </p:cNvPr>
              <p:cNvSpPr/>
              <p:nvPr/>
            </p:nvSpPr>
            <p:spPr>
              <a:xfrm>
                <a:off x="11795068" y="255774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0"/>
                      <a:pt x="18691" y="-2791"/>
                      <a:pt x="9846" y="2264"/>
                    </a:cubicBezTo>
                    <a:cubicBezTo>
                      <a:pt x="1001" y="7319"/>
                      <a:pt x="-2791" y="18059"/>
                      <a:pt x="2264" y="26905"/>
                    </a:cubicBezTo>
                    <a:cubicBezTo>
                      <a:pt x="7319" y="35751"/>
                      <a:pt x="18059" y="39541"/>
                      <a:pt x="26905" y="34487"/>
                    </a:cubicBezTo>
                    <a:close/>
                  </a:path>
                </a:pathLst>
              </a:custGeom>
              <a:grpFill/>
              <a:ln w="63120" cap="flat">
                <a:noFill/>
                <a:prstDash val="solid"/>
                <a:miter/>
              </a:ln>
            </p:spPr>
            <p:txBody>
              <a:bodyPr rtlCol="0" anchor="ctr"/>
              <a:lstStyle/>
              <a:p>
                <a:endParaRPr lang="en-GB"/>
              </a:p>
            </p:txBody>
          </p:sp>
          <p:sp>
            <p:nvSpPr>
              <p:cNvPr id="1375" name="Freeform: Shape 1374">
                <a:extLst>
                  <a:ext uri="{FF2B5EF4-FFF2-40B4-BE49-F238E27FC236}">
                    <a16:creationId xmlns:a16="http://schemas.microsoft.com/office/drawing/2014/main" id="{9C117BD4-A160-4307-862D-88B3155BE823}"/>
                  </a:ext>
                </a:extLst>
              </p:cNvPr>
              <p:cNvSpPr/>
              <p:nvPr/>
            </p:nvSpPr>
            <p:spPr>
              <a:xfrm>
                <a:off x="12287257" y="3145343"/>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2"/>
                      <a:pt x="34487" y="9846"/>
                    </a:cubicBezTo>
                    <a:cubicBezTo>
                      <a:pt x="29432" y="1000"/>
                      <a:pt x="18692" y="-2791"/>
                      <a:pt x="9846" y="2264"/>
                    </a:cubicBezTo>
                    <a:cubicBezTo>
                      <a:pt x="1000" y="7319"/>
                      <a:pt x="-2791" y="18060"/>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376" name="Freeform: Shape 1375">
                <a:extLst>
                  <a:ext uri="{FF2B5EF4-FFF2-40B4-BE49-F238E27FC236}">
                    <a16:creationId xmlns:a16="http://schemas.microsoft.com/office/drawing/2014/main" id="{B9BAB801-9C97-4807-9CDA-5D3E47F1873B}"/>
                  </a:ext>
                </a:extLst>
              </p:cNvPr>
              <p:cNvSpPr/>
              <p:nvPr/>
            </p:nvSpPr>
            <p:spPr>
              <a:xfrm>
                <a:off x="12352967" y="330772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2"/>
                      <a:pt x="34487" y="9846"/>
                    </a:cubicBezTo>
                    <a:cubicBezTo>
                      <a:pt x="29432" y="1000"/>
                      <a:pt x="18691" y="-2791"/>
                      <a:pt x="9846" y="2264"/>
                    </a:cubicBezTo>
                    <a:cubicBezTo>
                      <a:pt x="1000" y="7319"/>
                      <a:pt x="-2791" y="18060"/>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sp>
            <p:nvSpPr>
              <p:cNvPr id="1377" name="Freeform: Shape 1376">
                <a:extLst>
                  <a:ext uri="{FF2B5EF4-FFF2-40B4-BE49-F238E27FC236}">
                    <a16:creationId xmlns:a16="http://schemas.microsoft.com/office/drawing/2014/main" id="{FBC464BA-7FF7-4FCC-8099-865B07B28D31}"/>
                  </a:ext>
                </a:extLst>
              </p:cNvPr>
              <p:cNvSpPr/>
              <p:nvPr/>
            </p:nvSpPr>
            <p:spPr>
              <a:xfrm>
                <a:off x="12361812" y="273718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2"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378" name="Freeform: Shape 1377">
                <a:extLst>
                  <a:ext uri="{FF2B5EF4-FFF2-40B4-BE49-F238E27FC236}">
                    <a16:creationId xmlns:a16="http://schemas.microsoft.com/office/drawing/2014/main" id="{472CCCD9-9956-4365-A9AB-C6209401004F}"/>
                  </a:ext>
                </a:extLst>
              </p:cNvPr>
              <p:cNvSpPr/>
              <p:nvPr/>
            </p:nvSpPr>
            <p:spPr>
              <a:xfrm>
                <a:off x="12632863" y="236188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sp>
            <p:nvSpPr>
              <p:cNvPr id="1379" name="Freeform: Shape 1378">
                <a:extLst>
                  <a:ext uri="{FF2B5EF4-FFF2-40B4-BE49-F238E27FC236}">
                    <a16:creationId xmlns:a16="http://schemas.microsoft.com/office/drawing/2014/main" id="{0C9296E3-21F6-4403-B9D3-F734EB111021}"/>
                  </a:ext>
                </a:extLst>
              </p:cNvPr>
              <p:cNvSpPr/>
              <p:nvPr/>
            </p:nvSpPr>
            <p:spPr>
              <a:xfrm>
                <a:off x="12961410" y="232334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3" y="1000"/>
                      <a:pt x="18691" y="-2791"/>
                      <a:pt x="9846" y="2264"/>
                    </a:cubicBezTo>
                    <a:cubicBezTo>
                      <a:pt x="1000" y="7319"/>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380" name="Freeform: Shape 1379">
                <a:extLst>
                  <a:ext uri="{FF2B5EF4-FFF2-40B4-BE49-F238E27FC236}">
                    <a16:creationId xmlns:a16="http://schemas.microsoft.com/office/drawing/2014/main" id="{81E632C1-09C5-436E-949E-9D27331D40CB}"/>
                  </a:ext>
                </a:extLst>
              </p:cNvPr>
              <p:cNvSpPr/>
              <p:nvPr/>
            </p:nvSpPr>
            <p:spPr>
              <a:xfrm>
                <a:off x="12553886" y="177555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8" y="35750"/>
                      <a:pt x="18060" y="39541"/>
                      <a:pt x="26905" y="34487"/>
                    </a:cubicBezTo>
                    <a:close/>
                  </a:path>
                </a:pathLst>
              </a:custGeom>
              <a:grpFill/>
              <a:ln w="63120" cap="flat">
                <a:noFill/>
                <a:prstDash val="solid"/>
                <a:miter/>
              </a:ln>
            </p:spPr>
            <p:txBody>
              <a:bodyPr rtlCol="0" anchor="ctr"/>
              <a:lstStyle/>
              <a:p>
                <a:endParaRPr lang="en-GB"/>
              </a:p>
            </p:txBody>
          </p:sp>
        </p:grpSp>
        <p:grpSp>
          <p:nvGrpSpPr>
            <p:cNvPr id="1121" name="Graphic 2">
              <a:extLst>
                <a:ext uri="{FF2B5EF4-FFF2-40B4-BE49-F238E27FC236}">
                  <a16:creationId xmlns:a16="http://schemas.microsoft.com/office/drawing/2014/main" id="{B72794B7-211B-43C9-BBAE-1C15DBCD0A2F}"/>
                </a:ext>
              </a:extLst>
            </p:cNvPr>
            <p:cNvGrpSpPr/>
            <p:nvPr/>
          </p:nvGrpSpPr>
          <p:grpSpPr>
            <a:xfrm>
              <a:off x="10136274" y="2550536"/>
              <a:ext cx="2161460" cy="2115337"/>
              <a:chOff x="10136274" y="2550536"/>
              <a:chExt cx="2161460" cy="2115337"/>
            </a:xfrm>
            <a:grpFill/>
          </p:grpSpPr>
          <p:grpSp>
            <p:nvGrpSpPr>
              <p:cNvPr id="1122" name="Graphic 2">
                <a:extLst>
                  <a:ext uri="{FF2B5EF4-FFF2-40B4-BE49-F238E27FC236}">
                    <a16:creationId xmlns:a16="http://schemas.microsoft.com/office/drawing/2014/main" id="{7C3773FB-C14E-4C40-B44C-77CA3EE3104D}"/>
                  </a:ext>
                </a:extLst>
              </p:cNvPr>
              <p:cNvGrpSpPr/>
              <p:nvPr/>
            </p:nvGrpSpPr>
            <p:grpSpPr>
              <a:xfrm>
                <a:off x="10136274" y="2550536"/>
                <a:ext cx="2161460" cy="2115337"/>
                <a:chOff x="10136274" y="2550536"/>
                <a:chExt cx="2161460" cy="2115337"/>
              </a:xfrm>
              <a:grpFill/>
            </p:grpSpPr>
            <p:grpSp>
              <p:nvGrpSpPr>
                <p:cNvPr id="1138" name="Graphic 2">
                  <a:extLst>
                    <a:ext uri="{FF2B5EF4-FFF2-40B4-BE49-F238E27FC236}">
                      <a16:creationId xmlns:a16="http://schemas.microsoft.com/office/drawing/2014/main" id="{D057B959-EF4B-4DBE-94AC-28E4DA8B0AEA}"/>
                    </a:ext>
                  </a:extLst>
                </p:cNvPr>
                <p:cNvGrpSpPr/>
                <p:nvPr/>
              </p:nvGrpSpPr>
              <p:grpSpPr>
                <a:xfrm>
                  <a:off x="10136274" y="2550536"/>
                  <a:ext cx="2161460" cy="2115337"/>
                  <a:chOff x="10136274" y="2550536"/>
                  <a:chExt cx="2161460" cy="2115337"/>
                </a:xfrm>
                <a:grpFill/>
              </p:grpSpPr>
              <p:sp>
                <p:nvSpPr>
                  <p:cNvPr id="1360" name="Freeform: Shape 1359">
                    <a:extLst>
                      <a:ext uri="{FF2B5EF4-FFF2-40B4-BE49-F238E27FC236}">
                        <a16:creationId xmlns:a16="http://schemas.microsoft.com/office/drawing/2014/main" id="{26D334EA-82CA-462F-B417-AB6C943FD7D6}"/>
                      </a:ext>
                    </a:extLst>
                  </p:cNvPr>
                  <p:cNvSpPr/>
                  <p:nvPr/>
                </p:nvSpPr>
                <p:spPr>
                  <a:xfrm>
                    <a:off x="10876769" y="2550536"/>
                    <a:ext cx="648248" cy="2115337"/>
                  </a:xfrm>
                  <a:custGeom>
                    <a:avLst/>
                    <a:gdLst>
                      <a:gd name="connsiteX0" fmla="*/ 1263 w 648248"/>
                      <a:gd name="connsiteY0" fmla="*/ 2115337 h 2115337"/>
                      <a:gd name="connsiteX1" fmla="*/ 20850 w 648248"/>
                      <a:gd name="connsiteY1" fmla="*/ 2098910 h 2115337"/>
                      <a:gd name="connsiteX2" fmla="*/ 73923 w 648248"/>
                      <a:gd name="connsiteY2" fmla="*/ 2049628 h 2115337"/>
                      <a:gd name="connsiteX3" fmla="*/ 108041 w 648248"/>
                      <a:gd name="connsiteY3" fmla="*/ 2011087 h 2115337"/>
                      <a:gd name="connsiteX4" fmla="*/ 143423 w 648248"/>
                      <a:gd name="connsiteY4" fmla="*/ 1961805 h 2115337"/>
                      <a:gd name="connsiteX5" fmla="*/ 207237 w 648248"/>
                      <a:gd name="connsiteY5" fmla="*/ 1831650 h 2115337"/>
                      <a:gd name="connsiteX6" fmla="*/ 267892 w 648248"/>
                      <a:gd name="connsiteY6" fmla="*/ 1473407 h 2115337"/>
                      <a:gd name="connsiteX7" fmla="*/ 278001 w 648248"/>
                      <a:gd name="connsiteY7" fmla="*/ 1054510 h 2115337"/>
                      <a:gd name="connsiteX8" fmla="*/ 326020 w 648248"/>
                      <a:gd name="connsiteY8" fmla="*/ 638140 h 2115337"/>
                      <a:gd name="connsiteX9" fmla="*/ 377829 w 648248"/>
                      <a:gd name="connsiteY9" fmla="*/ 451752 h 2115337"/>
                      <a:gd name="connsiteX10" fmla="*/ 410052 w 648248"/>
                      <a:gd name="connsiteY10" fmla="*/ 368352 h 2115337"/>
                      <a:gd name="connsiteX11" fmla="*/ 445434 w 648248"/>
                      <a:gd name="connsiteY11" fmla="*/ 292533 h 2115337"/>
                      <a:gd name="connsiteX12" fmla="*/ 519357 w 648248"/>
                      <a:gd name="connsiteY12" fmla="*/ 166169 h 2115337"/>
                      <a:gd name="connsiteX13" fmla="*/ 585067 w 648248"/>
                      <a:gd name="connsiteY13" fmla="*/ 74555 h 2115337"/>
                      <a:gd name="connsiteX14" fmla="*/ 648249 w 648248"/>
                      <a:gd name="connsiteY14" fmla="*/ 0 h 2115337"/>
                      <a:gd name="connsiteX15" fmla="*/ 586330 w 648248"/>
                      <a:gd name="connsiteY15" fmla="*/ 76450 h 2115337"/>
                      <a:gd name="connsiteX16" fmla="*/ 522516 w 648248"/>
                      <a:gd name="connsiteY16" fmla="*/ 169328 h 2115337"/>
                      <a:gd name="connsiteX17" fmla="*/ 451120 w 648248"/>
                      <a:gd name="connsiteY17" fmla="*/ 296324 h 2115337"/>
                      <a:gd name="connsiteX18" fmla="*/ 416370 w 648248"/>
                      <a:gd name="connsiteY18" fmla="*/ 372143 h 2115337"/>
                      <a:gd name="connsiteX19" fmla="*/ 384779 w 648248"/>
                      <a:gd name="connsiteY19" fmla="*/ 455543 h 2115337"/>
                      <a:gd name="connsiteX20" fmla="*/ 334233 w 648248"/>
                      <a:gd name="connsiteY20" fmla="*/ 640667 h 2115337"/>
                      <a:gd name="connsiteX21" fmla="*/ 289374 w 648248"/>
                      <a:gd name="connsiteY21" fmla="*/ 1055773 h 2115337"/>
                      <a:gd name="connsiteX22" fmla="*/ 276106 w 648248"/>
                      <a:gd name="connsiteY22" fmla="*/ 1474671 h 2115337"/>
                      <a:gd name="connsiteX23" fmla="*/ 212292 w 648248"/>
                      <a:gd name="connsiteY23" fmla="*/ 1834177 h 2115337"/>
                      <a:gd name="connsiteX24" fmla="*/ 145951 w 648248"/>
                      <a:gd name="connsiteY24" fmla="*/ 1964332 h 2115337"/>
                      <a:gd name="connsiteX25" fmla="*/ 109305 w 648248"/>
                      <a:gd name="connsiteY25" fmla="*/ 2012982 h 2115337"/>
                      <a:gd name="connsiteX26" fmla="*/ 74555 w 648248"/>
                      <a:gd name="connsiteY26" fmla="*/ 2050892 h 2115337"/>
                      <a:gd name="connsiteX27" fmla="*/ 20218 w 648248"/>
                      <a:gd name="connsiteY27" fmla="*/ 2098910 h 2115337"/>
                      <a:gd name="connsiteX28" fmla="*/ 0 w 648248"/>
                      <a:gd name="connsiteY28" fmla="*/ 2114705 h 211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248" h="2115337">
                        <a:moveTo>
                          <a:pt x="1263" y="2115337"/>
                        </a:moveTo>
                        <a:lnTo>
                          <a:pt x="20850" y="2098910"/>
                        </a:lnTo>
                        <a:cubicBezTo>
                          <a:pt x="33486" y="2088169"/>
                          <a:pt x="53073" y="2073005"/>
                          <a:pt x="73923" y="2049628"/>
                        </a:cubicBezTo>
                        <a:cubicBezTo>
                          <a:pt x="85296" y="2038887"/>
                          <a:pt x="96669" y="2026250"/>
                          <a:pt x="108041" y="2011087"/>
                        </a:cubicBezTo>
                        <a:cubicBezTo>
                          <a:pt x="120046" y="1996555"/>
                          <a:pt x="132050" y="1980760"/>
                          <a:pt x="143423" y="1961805"/>
                        </a:cubicBezTo>
                        <a:cubicBezTo>
                          <a:pt x="168064" y="1925791"/>
                          <a:pt x="187651" y="1880932"/>
                          <a:pt x="207237" y="1831650"/>
                        </a:cubicBezTo>
                        <a:cubicBezTo>
                          <a:pt x="243251" y="1731190"/>
                          <a:pt x="261574" y="1606721"/>
                          <a:pt x="267892" y="1473407"/>
                        </a:cubicBezTo>
                        <a:cubicBezTo>
                          <a:pt x="274842" y="1340093"/>
                          <a:pt x="273579" y="1197301"/>
                          <a:pt x="278001" y="1054510"/>
                        </a:cubicBezTo>
                        <a:cubicBezTo>
                          <a:pt x="284320" y="911718"/>
                          <a:pt x="296956" y="768927"/>
                          <a:pt x="326020" y="638140"/>
                        </a:cubicBezTo>
                        <a:cubicBezTo>
                          <a:pt x="339288" y="572430"/>
                          <a:pt x="358243" y="510511"/>
                          <a:pt x="377829" y="451752"/>
                        </a:cubicBezTo>
                        <a:cubicBezTo>
                          <a:pt x="387938" y="422688"/>
                          <a:pt x="399943" y="395520"/>
                          <a:pt x="410052" y="368352"/>
                        </a:cubicBezTo>
                        <a:cubicBezTo>
                          <a:pt x="422057" y="341815"/>
                          <a:pt x="434061" y="316542"/>
                          <a:pt x="445434" y="292533"/>
                        </a:cubicBezTo>
                        <a:cubicBezTo>
                          <a:pt x="470075" y="245147"/>
                          <a:pt x="494716" y="202183"/>
                          <a:pt x="519357" y="166169"/>
                        </a:cubicBezTo>
                        <a:cubicBezTo>
                          <a:pt x="542103" y="128892"/>
                          <a:pt x="567375" y="100460"/>
                          <a:pt x="585067" y="74555"/>
                        </a:cubicBezTo>
                        <a:cubicBezTo>
                          <a:pt x="625503" y="27168"/>
                          <a:pt x="648249" y="0"/>
                          <a:pt x="648249" y="0"/>
                        </a:cubicBezTo>
                        <a:cubicBezTo>
                          <a:pt x="648249" y="0"/>
                          <a:pt x="625503" y="27800"/>
                          <a:pt x="586330" y="76450"/>
                        </a:cubicBezTo>
                        <a:cubicBezTo>
                          <a:pt x="568639" y="102355"/>
                          <a:pt x="544630" y="131419"/>
                          <a:pt x="522516" y="169328"/>
                        </a:cubicBezTo>
                        <a:cubicBezTo>
                          <a:pt x="499139" y="205974"/>
                          <a:pt x="475761" y="248937"/>
                          <a:pt x="451120" y="296324"/>
                        </a:cubicBezTo>
                        <a:cubicBezTo>
                          <a:pt x="440379" y="320333"/>
                          <a:pt x="428375" y="345606"/>
                          <a:pt x="416370" y="372143"/>
                        </a:cubicBezTo>
                        <a:cubicBezTo>
                          <a:pt x="406261" y="399311"/>
                          <a:pt x="394888" y="426479"/>
                          <a:pt x="384779" y="455543"/>
                        </a:cubicBezTo>
                        <a:cubicBezTo>
                          <a:pt x="365825" y="513671"/>
                          <a:pt x="346870" y="575589"/>
                          <a:pt x="334233" y="640667"/>
                        </a:cubicBezTo>
                        <a:cubicBezTo>
                          <a:pt x="306433" y="771454"/>
                          <a:pt x="295060" y="913614"/>
                          <a:pt x="289374" y="1055773"/>
                        </a:cubicBezTo>
                        <a:cubicBezTo>
                          <a:pt x="283688" y="1197933"/>
                          <a:pt x="283688" y="1340724"/>
                          <a:pt x="276106" y="1474671"/>
                        </a:cubicBezTo>
                        <a:cubicBezTo>
                          <a:pt x="268524" y="1607985"/>
                          <a:pt x="248938" y="1733085"/>
                          <a:pt x="212292" y="1834177"/>
                        </a:cubicBezTo>
                        <a:cubicBezTo>
                          <a:pt x="192074" y="1884091"/>
                          <a:pt x="171223" y="1928950"/>
                          <a:pt x="145951" y="1964332"/>
                        </a:cubicBezTo>
                        <a:cubicBezTo>
                          <a:pt x="134578" y="1983287"/>
                          <a:pt x="121942" y="1999083"/>
                          <a:pt x="109305" y="2012982"/>
                        </a:cubicBezTo>
                        <a:cubicBezTo>
                          <a:pt x="97932" y="2028146"/>
                          <a:pt x="85928" y="2040782"/>
                          <a:pt x="74555" y="2050892"/>
                        </a:cubicBezTo>
                        <a:cubicBezTo>
                          <a:pt x="53073" y="2073637"/>
                          <a:pt x="33486" y="2088801"/>
                          <a:pt x="20218" y="2098910"/>
                        </a:cubicBezTo>
                        <a:lnTo>
                          <a:pt x="0" y="2114705"/>
                        </a:lnTo>
                        <a:close/>
                      </a:path>
                    </a:pathLst>
                  </a:custGeom>
                  <a:grpFill/>
                  <a:ln w="63120" cap="flat">
                    <a:noFill/>
                    <a:prstDash val="solid"/>
                    <a:miter/>
                  </a:ln>
                </p:spPr>
                <p:txBody>
                  <a:bodyPr rtlCol="0" anchor="ctr"/>
                  <a:lstStyle/>
                  <a:p>
                    <a:endParaRPr lang="en-GB"/>
                  </a:p>
                </p:txBody>
              </p:sp>
              <p:sp>
                <p:nvSpPr>
                  <p:cNvPr id="1361" name="Freeform: Shape 1360">
                    <a:extLst>
                      <a:ext uri="{FF2B5EF4-FFF2-40B4-BE49-F238E27FC236}">
                        <a16:creationId xmlns:a16="http://schemas.microsoft.com/office/drawing/2014/main" id="{0434FF0A-58E8-4F31-AE64-C8FECA74C485}"/>
                      </a:ext>
                    </a:extLst>
                  </p:cNvPr>
                  <p:cNvSpPr/>
                  <p:nvPr/>
                </p:nvSpPr>
                <p:spPr>
                  <a:xfrm>
                    <a:off x="10136274" y="3556395"/>
                    <a:ext cx="2161460" cy="211549"/>
                  </a:xfrm>
                  <a:custGeom>
                    <a:avLst/>
                    <a:gdLst>
                      <a:gd name="connsiteX0" fmla="*/ 2161460 w 2161460"/>
                      <a:gd name="connsiteY0" fmla="*/ 30327 h 211549"/>
                      <a:gd name="connsiteX1" fmla="*/ 2140610 w 2161460"/>
                      <a:gd name="connsiteY1" fmla="*/ 44859 h 211549"/>
                      <a:gd name="connsiteX2" fmla="*/ 2081219 w 2161460"/>
                      <a:gd name="connsiteY2" fmla="*/ 84032 h 211549"/>
                      <a:gd name="connsiteX3" fmla="*/ 1982655 w 2161460"/>
                      <a:gd name="connsiteY3" fmla="*/ 134578 h 211549"/>
                      <a:gd name="connsiteX4" fmla="*/ 1846814 w 2161460"/>
                      <a:gd name="connsiteY4" fmla="*/ 180701 h 211549"/>
                      <a:gd name="connsiteX5" fmla="*/ 1489835 w 2161460"/>
                      <a:gd name="connsiteY5" fmla="*/ 208501 h 211549"/>
                      <a:gd name="connsiteX6" fmla="*/ 1083574 w 2161460"/>
                      <a:gd name="connsiteY6" fmla="*/ 144687 h 211549"/>
                      <a:gd name="connsiteX7" fmla="*/ 683631 w 2161460"/>
                      <a:gd name="connsiteY7" fmla="*/ 49282 h 211549"/>
                      <a:gd name="connsiteX8" fmla="*/ 497875 w 2161460"/>
                      <a:gd name="connsiteY8" fmla="*/ 17059 h 211549"/>
                      <a:gd name="connsiteX9" fmla="*/ 329179 w 2161460"/>
                      <a:gd name="connsiteY9" fmla="*/ 6950 h 211549"/>
                      <a:gd name="connsiteX10" fmla="*/ 187651 w 2161460"/>
                      <a:gd name="connsiteY10" fmla="*/ 23377 h 211549"/>
                      <a:gd name="connsiteX11" fmla="*/ 130155 w 2161460"/>
                      <a:gd name="connsiteY11" fmla="*/ 39173 h 211549"/>
                      <a:gd name="connsiteX12" fmla="*/ 83400 w 2161460"/>
                      <a:gd name="connsiteY12" fmla="*/ 57495 h 211549"/>
                      <a:gd name="connsiteX13" fmla="*/ 21482 w 2161460"/>
                      <a:gd name="connsiteY13" fmla="*/ 91614 h 211549"/>
                      <a:gd name="connsiteX14" fmla="*/ 0 w 2161460"/>
                      <a:gd name="connsiteY14" fmla="*/ 104882 h 211549"/>
                      <a:gd name="connsiteX15" fmla="*/ 20850 w 2161460"/>
                      <a:gd name="connsiteY15" fmla="*/ 90982 h 211549"/>
                      <a:gd name="connsiteX16" fmla="*/ 82137 w 2161460"/>
                      <a:gd name="connsiteY16" fmla="*/ 55600 h 211549"/>
                      <a:gd name="connsiteX17" fmla="*/ 128892 w 2161460"/>
                      <a:gd name="connsiteY17" fmla="*/ 36014 h 211549"/>
                      <a:gd name="connsiteX18" fmla="*/ 186387 w 2161460"/>
                      <a:gd name="connsiteY18" fmla="*/ 18954 h 211549"/>
                      <a:gd name="connsiteX19" fmla="*/ 328547 w 2161460"/>
                      <a:gd name="connsiteY19" fmla="*/ 0 h 211549"/>
                      <a:gd name="connsiteX20" fmla="*/ 497875 w 2161460"/>
                      <a:gd name="connsiteY20" fmla="*/ 9477 h 211549"/>
                      <a:gd name="connsiteX21" fmla="*/ 684894 w 2161460"/>
                      <a:gd name="connsiteY21" fmla="*/ 40437 h 211549"/>
                      <a:gd name="connsiteX22" fmla="*/ 1085469 w 2161460"/>
                      <a:gd name="connsiteY22" fmla="*/ 132682 h 211549"/>
                      <a:gd name="connsiteX23" fmla="*/ 1489835 w 2161460"/>
                      <a:gd name="connsiteY23" fmla="*/ 199023 h 211549"/>
                      <a:gd name="connsiteX24" fmla="*/ 1844918 w 2161460"/>
                      <a:gd name="connsiteY24" fmla="*/ 174382 h 211549"/>
                      <a:gd name="connsiteX25" fmla="*/ 1916946 w 2161460"/>
                      <a:gd name="connsiteY25" fmla="*/ 154164 h 211549"/>
                      <a:gd name="connsiteX26" fmla="*/ 1980759 w 2161460"/>
                      <a:gd name="connsiteY26" fmla="*/ 130787 h 211549"/>
                      <a:gd name="connsiteX27" fmla="*/ 2079955 w 2161460"/>
                      <a:gd name="connsiteY27" fmla="*/ 82768 h 211549"/>
                      <a:gd name="connsiteX28" fmla="*/ 2139979 w 2161460"/>
                      <a:gd name="connsiteY28" fmla="*/ 44859 h 211549"/>
                      <a:gd name="connsiteX29" fmla="*/ 2160828 w 2161460"/>
                      <a:gd name="connsiteY29" fmla="*/ 30959 h 2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61460" h="211549">
                        <a:moveTo>
                          <a:pt x="2161460" y="30327"/>
                        </a:moveTo>
                        <a:lnTo>
                          <a:pt x="2140610" y="44859"/>
                        </a:lnTo>
                        <a:cubicBezTo>
                          <a:pt x="2126711" y="53705"/>
                          <a:pt x="2108388" y="68868"/>
                          <a:pt x="2081219" y="84032"/>
                        </a:cubicBezTo>
                        <a:cubicBezTo>
                          <a:pt x="2054683" y="99196"/>
                          <a:pt x="2022460" y="118150"/>
                          <a:pt x="1982655" y="134578"/>
                        </a:cubicBezTo>
                        <a:cubicBezTo>
                          <a:pt x="1943482" y="151637"/>
                          <a:pt x="1897991" y="168696"/>
                          <a:pt x="1846814" y="180701"/>
                        </a:cubicBezTo>
                        <a:cubicBezTo>
                          <a:pt x="1744458" y="206605"/>
                          <a:pt x="1620622" y="217346"/>
                          <a:pt x="1489835" y="208501"/>
                        </a:cubicBezTo>
                        <a:cubicBezTo>
                          <a:pt x="1358416" y="200919"/>
                          <a:pt x="1220047" y="175014"/>
                          <a:pt x="1083574" y="144687"/>
                        </a:cubicBezTo>
                        <a:cubicBezTo>
                          <a:pt x="947100" y="113096"/>
                          <a:pt x="811890" y="76450"/>
                          <a:pt x="683631" y="49282"/>
                        </a:cubicBezTo>
                        <a:cubicBezTo>
                          <a:pt x="619816" y="35382"/>
                          <a:pt x="557266" y="24009"/>
                          <a:pt x="497875" y="17059"/>
                        </a:cubicBezTo>
                        <a:cubicBezTo>
                          <a:pt x="438484" y="8845"/>
                          <a:pt x="381620" y="6950"/>
                          <a:pt x="329179" y="6950"/>
                        </a:cubicBezTo>
                        <a:cubicBezTo>
                          <a:pt x="276738" y="9477"/>
                          <a:pt x="229351" y="13268"/>
                          <a:pt x="187651" y="23377"/>
                        </a:cubicBezTo>
                        <a:cubicBezTo>
                          <a:pt x="166801" y="27800"/>
                          <a:pt x="147846" y="32854"/>
                          <a:pt x="130155" y="39173"/>
                        </a:cubicBezTo>
                        <a:cubicBezTo>
                          <a:pt x="112464" y="44859"/>
                          <a:pt x="96669" y="50545"/>
                          <a:pt x="83400" y="57495"/>
                        </a:cubicBezTo>
                        <a:cubicBezTo>
                          <a:pt x="55600" y="69500"/>
                          <a:pt x="34750" y="82136"/>
                          <a:pt x="21482" y="91614"/>
                        </a:cubicBezTo>
                        <a:lnTo>
                          <a:pt x="0" y="104882"/>
                        </a:lnTo>
                        <a:lnTo>
                          <a:pt x="20850" y="90982"/>
                        </a:lnTo>
                        <a:cubicBezTo>
                          <a:pt x="34118" y="81505"/>
                          <a:pt x="54337" y="68236"/>
                          <a:pt x="82137" y="55600"/>
                        </a:cubicBezTo>
                        <a:cubicBezTo>
                          <a:pt x="95405" y="48018"/>
                          <a:pt x="111833" y="42332"/>
                          <a:pt x="128892" y="36014"/>
                        </a:cubicBezTo>
                        <a:cubicBezTo>
                          <a:pt x="145951" y="29064"/>
                          <a:pt x="165537" y="23377"/>
                          <a:pt x="186387" y="18954"/>
                        </a:cubicBezTo>
                        <a:cubicBezTo>
                          <a:pt x="228087" y="7582"/>
                          <a:pt x="276106" y="2527"/>
                          <a:pt x="328547" y="0"/>
                        </a:cubicBezTo>
                        <a:cubicBezTo>
                          <a:pt x="380988" y="0"/>
                          <a:pt x="438484" y="1263"/>
                          <a:pt x="497875" y="9477"/>
                        </a:cubicBezTo>
                        <a:cubicBezTo>
                          <a:pt x="557898" y="16427"/>
                          <a:pt x="620448" y="27168"/>
                          <a:pt x="684894" y="40437"/>
                        </a:cubicBezTo>
                        <a:cubicBezTo>
                          <a:pt x="813786" y="66973"/>
                          <a:pt x="948996" y="102355"/>
                          <a:pt x="1085469" y="132682"/>
                        </a:cubicBezTo>
                        <a:cubicBezTo>
                          <a:pt x="1221311" y="163641"/>
                          <a:pt x="1359048" y="190810"/>
                          <a:pt x="1489835" y="199023"/>
                        </a:cubicBezTo>
                        <a:cubicBezTo>
                          <a:pt x="1619990" y="209133"/>
                          <a:pt x="1743195" y="199023"/>
                          <a:pt x="1844918" y="174382"/>
                        </a:cubicBezTo>
                        <a:cubicBezTo>
                          <a:pt x="1870191" y="168696"/>
                          <a:pt x="1894832" y="162378"/>
                          <a:pt x="1916946" y="154164"/>
                        </a:cubicBezTo>
                        <a:cubicBezTo>
                          <a:pt x="1939691" y="146583"/>
                          <a:pt x="1961173" y="140264"/>
                          <a:pt x="1980759" y="130787"/>
                        </a:cubicBezTo>
                        <a:cubicBezTo>
                          <a:pt x="2020564" y="114991"/>
                          <a:pt x="2052787" y="97301"/>
                          <a:pt x="2079955" y="82768"/>
                        </a:cubicBezTo>
                        <a:cubicBezTo>
                          <a:pt x="2107124" y="68236"/>
                          <a:pt x="2126079" y="53705"/>
                          <a:pt x="2139979" y="44859"/>
                        </a:cubicBezTo>
                        <a:lnTo>
                          <a:pt x="2160828" y="30959"/>
                        </a:lnTo>
                        <a:close/>
                      </a:path>
                    </a:pathLst>
                  </a:custGeom>
                  <a:grpFill/>
                  <a:ln w="63120" cap="flat">
                    <a:noFill/>
                    <a:prstDash val="solid"/>
                    <a:miter/>
                  </a:ln>
                </p:spPr>
                <p:txBody>
                  <a:bodyPr rtlCol="0" anchor="ctr"/>
                  <a:lstStyle/>
                  <a:p>
                    <a:endParaRPr lang="en-GB"/>
                  </a:p>
                </p:txBody>
              </p:sp>
              <p:sp>
                <p:nvSpPr>
                  <p:cNvPr id="1362" name="Freeform: Shape 1361">
                    <a:extLst>
                      <a:ext uri="{FF2B5EF4-FFF2-40B4-BE49-F238E27FC236}">
                        <a16:creationId xmlns:a16="http://schemas.microsoft.com/office/drawing/2014/main" id="{1B6D29D8-1C27-44EC-BC09-60F2C6BD45A2}"/>
                      </a:ext>
                    </a:extLst>
                  </p:cNvPr>
                  <p:cNvSpPr/>
                  <p:nvPr/>
                </p:nvSpPr>
                <p:spPr>
                  <a:xfrm>
                    <a:off x="11347475" y="2807056"/>
                    <a:ext cx="699426" cy="897185"/>
                  </a:xfrm>
                  <a:custGeom>
                    <a:avLst/>
                    <a:gdLst>
                      <a:gd name="connsiteX0" fmla="*/ 0 w 699426"/>
                      <a:gd name="connsiteY0" fmla="*/ 0 h 897185"/>
                      <a:gd name="connsiteX1" fmla="*/ 111833 w 699426"/>
                      <a:gd name="connsiteY1" fmla="*/ 138369 h 897185"/>
                      <a:gd name="connsiteX2" fmla="*/ 354452 w 699426"/>
                      <a:gd name="connsiteY2" fmla="*/ 444802 h 897185"/>
                      <a:gd name="connsiteX3" fmla="*/ 592649 w 699426"/>
                      <a:gd name="connsiteY3" fmla="*/ 755026 h 897185"/>
                      <a:gd name="connsiteX4" fmla="*/ 699426 w 699426"/>
                      <a:gd name="connsiteY4" fmla="*/ 897186 h 897185"/>
                      <a:gd name="connsiteX5" fmla="*/ 587594 w 699426"/>
                      <a:gd name="connsiteY5" fmla="*/ 759449 h 897185"/>
                      <a:gd name="connsiteX6" fmla="*/ 344974 w 699426"/>
                      <a:gd name="connsiteY6" fmla="*/ 453016 h 897185"/>
                      <a:gd name="connsiteX7" fmla="*/ 106778 w 699426"/>
                      <a:gd name="connsiteY7" fmla="*/ 142791 h 897185"/>
                      <a:gd name="connsiteX8" fmla="*/ 0 w 699426"/>
                      <a:gd name="connsiteY8" fmla="*/ 632 h 89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426" h="897185">
                        <a:moveTo>
                          <a:pt x="0" y="0"/>
                        </a:moveTo>
                        <a:cubicBezTo>
                          <a:pt x="0" y="0"/>
                          <a:pt x="44859" y="54968"/>
                          <a:pt x="111833" y="138369"/>
                        </a:cubicBezTo>
                        <a:cubicBezTo>
                          <a:pt x="178174" y="221769"/>
                          <a:pt x="265997" y="333602"/>
                          <a:pt x="354452" y="444802"/>
                        </a:cubicBezTo>
                        <a:cubicBezTo>
                          <a:pt x="441011" y="557266"/>
                          <a:pt x="527571" y="670362"/>
                          <a:pt x="592649" y="755026"/>
                        </a:cubicBezTo>
                        <a:cubicBezTo>
                          <a:pt x="656462" y="840322"/>
                          <a:pt x="699426" y="897186"/>
                          <a:pt x="699426" y="897186"/>
                        </a:cubicBezTo>
                        <a:cubicBezTo>
                          <a:pt x="699426" y="897186"/>
                          <a:pt x="654567" y="842218"/>
                          <a:pt x="587594" y="759449"/>
                        </a:cubicBezTo>
                        <a:cubicBezTo>
                          <a:pt x="521253" y="676049"/>
                          <a:pt x="433429" y="564216"/>
                          <a:pt x="344974" y="453016"/>
                        </a:cubicBezTo>
                        <a:cubicBezTo>
                          <a:pt x="258415" y="340552"/>
                          <a:pt x="171855" y="227456"/>
                          <a:pt x="106778" y="142791"/>
                        </a:cubicBezTo>
                        <a:cubicBezTo>
                          <a:pt x="42964" y="57496"/>
                          <a:pt x="0" y="632"/>
                          <a:pt x="0" y="632"/>
                        </a:cubicBezTo>
                        <a:close/>
                      </a:path>
                    </a:pathLst>
                  </a:custGeom>
                  <a:grpFill/>
                  <a:ln w="63120" cap="flat">
                    <a:noFill/>
                    <a:prstDash val="solid"/>
                    <a:miter/>
                  </a:ln>
                </p:spPr>
                <p:txBody>
                  <a:bodyPr rtlCol="0" anchor="ctr"/>
                  <a:lstStyle/>
                  <a:p>
                    <a:endParaRPr lang="en-GB"/>
                  </a:p>
                </p:txBody>
              </p:sp>
              <p:sp>
                <p:nvSpPr>
                  <p:cNvPr id="1363" name="Freeform: Shape 1362">
                    <a:extLst>
                      <a:ext uri="{FF2B5EF4-FFF2-40B4-BE49-F238E27FC236}">
                        <a16:creationId xmlns:a16="http://schemas.microsoft.com/office/drawing/2014/main" id="{223FE148-169D-4461-B0C5-3B988B2E15B8}"/>
                      </a:ext>
                    </a:extLst>
                  </p:cNvPr>
                  <p:cNvSpPr/>
                  <p:nvPr/>
                </p:nvSpPr>
                <p:spPr>
                  <a:xfrm>
                    <a:off x="11219216" y="3136866"/>
                    <a:ext cx="489029" cy="628029"/>
                  </a:xfrm>
                  <a:custGeom>
                    <a:avLst/>
                    <a:gdLst>
                      <a:gd name="connsiteX0" fmla="*/ 0 w 489029"/>
                      <a:gd name="connsiteY0" fmla="*/ 0 h 628029"/>
                      <a:gd name="connsiteX1" fmla="*/ 249570 w 489029"/>
                      <a:gd name="connsiteY1" fmla="*/ 310224 h 628029"/>
                      <a:gd name="connsiteX2" fmla="*/ 489029 w 489029"/>
                      <a:gd name="connsiteY2" fmla="*/ 628030 h 628029"/>
                      <a:gd name="connsiteX3" fmla="*/ 239460 w 489029"/>
                      <a:gd name="connsiteY3" fmla="*/ 317806 h 628029"/>
                      <a:gd name="connsiteX4" fmla="*/ 0 w 489029"/>
                      <a:gd name="connsiteY4" fmla="*/ 0 h 62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29" h="628029">
                        <a:moveTo>
                          <a:pt x="0" y="0"/>
                        </a:moveTo>
                        <a:cubicBezTo>
                          <a:pt x="0" y="0"/>
                          <a:pt x="127628" y="152901"/>
                          <a:pt x="249570" y="310224"/>
                        </a:cubicBezTo>
                        <a:cubicBezTo>
                          <a:pt x="372143" y="466916"/>
                          <a:pt x="489029" y="628030"/>
                          <a:pt x="489029" y="628030"/>
                        </a:cubicBezTo>
                        <a:cubicBezTo>
                          <a:pt x="489029" y="628030"/>
                          <a:pt x="361402" y="475129"/>
                          <a:pt x="239460" y="317806"/>
                        </a:cubicBezTo>
                        <a:cubicBezTo>
                          <a:pt x="116887" y="161114"/>
                          <a:pt x="0" y="0"/>
                          <a:pt x="0" y="0"/>
                        </a:cubicBezTo>
                        <a:close/>
                      </a:path>
                    </a:pathLst>
                  </a:custGeom>
                  <a:grpFill/>
                  <a:ln w="63120" cap="flat">
                    <a:noFill/>
                    <a:prstDash val="solid"/>
                    <a:miter/>
                  </a:ln>
                </p:spPr>
                <p:txBody>
                  <a:bodyPr rtlCol="0" anchor="ctr"/>
                  <a:lstStyle/>
                  <a:p>
                    <a:endParaRPr lang="en-GB"/>
                  </a:p>
                </p:txBody>
              </p:sp>
              <p:sp>
                <p:nvSpPr>
                  <p:cNvPr id="1364" name="Freeform: Shape 1363">
                    <a:extLst>
                      <a:ext uri="{FF2B5EF4-FFF2-40B4-BE49-F238E27FC236}">
                        <a16:creationId xmlns:a16="http://schemas.microsoft.com/office/drawing/2014/main" id="{5CBD290F-101B-420A-9C66-39202C976FF6}"/>
                      </a:ext>
                    </a:extLst>
                  </p:cNvPr>
                  <p:cNvSpPr/>
                  <p:nvPr/>
                </p:nvSpPr>
                <p:spPr>
                  <a:xfrm>
                    <a:off x="10597504" y="3555764"/>
                    <a:ext cx="526938" cy="676680"/>
                  </a:xfrm>
                  <a:custGeom>
                    <a:avLst/>
                    <a:gdLst>
                      <a:gd name="connsiteX0" fmla="*/ 0 w 526938"/>
                      <a:gd name="connsiteY0" fmla="*/ 0 h 676680"/>
                      <a:gd name="connsiteX1" fmla="*/ 268524 w 526938"/>
                      <a:gd name="connsiteY1" fmla="*/ 334233 h 676680"/>
                      <a:gd name="connsiteX2" fmla="*/ 526939 w 526938"/>
                      <a:gd name="connsiteY2" fmla="*/ 676680 h 676680"/>
                      <a:gd name="connsiteX3" fmla="*/ 258415 w 526938"/>
                      <a:gd name="connsiteY3" fmla="*/ 342447 h 676680"/>
                      <a:gd name="connsiteX4" fmla="*/ 0 w 526938"/>
                      <a:gd name="connsiteY4" fmla="*/ 0 h 67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38" h="676680">
                        <a:moveTo>
                          <a:pt x="0" y="0"/>
                        </a:moveTo>
                        <a:cubicBezTo>
                          <a:pt x="0" y="0"/>
                          <a:pt x="137105" y="164905"/>
                          <a:pt x="268524" y="334233"/>
                        </a:cubicBezTo>
                        <a:cubicBezTo>
                          <a:pt x="400574" y="502930"/>
                          <a:pt x="526939" y="676680"/>
                          <a:pt x="526939" y="676680"/>
                        </a:cubicBezTo>
                        <a:cubicBezTo>
                          <a:pt x="526939" y="676680"/>
                          <a:pt x="389834" y="511775"/>
                          <a:pt x="258415" y="342447"/>
                        </a:cubicBezTo>
                        <a:cubicBezTo>
                          <a:pt x="126364" y="173751"/>
                          <a:pt x="0" y="0"/>
                          <a:pt x="0" y="0"/>
                        </a:cubicBezTo>
                        <a:close/>
                      </a:path>
                    </a:pathLst>
                  </a:custGeom>
                  <a:grpFill/>
                  <a:ln w="63120" cap="flat">
                    <a:noFill/>
                    <a:prstDash val="solid"/>
                    <a:miter/>
                  </a:ln>
                </p:spPr>
                <p:txBody>
                  <a:bodyPr rtlCol="0" anchor="ctr"/>
                  <a:lstStyle/>
                  <a:p>
                    <a:endParaRPr lang="en-GB"/>
                  </a:p>
                </p:txBody>
              </p:sp>
            </p:grpSp>
            <p:sp>
              <p:nvSpPr>
                <p:cNvPr id="1139" name="Freeform: Shape 1138">
                  <a:extLst>
                    <a:ext uri="{FF2B5EF4-FFF2-40B4-BE49-F238E27FC236}">
                      <a16:creationId xmlns:a16="http://schemas.microsoft.com/office/drawing/2014/main" id="{2E9CB75A-38CA-4F2A-B1E7-40CAA319C524}"/>
                    </a:ext>
                  </a:extLst>
                </p:cNvPr>
                <p:cNvSpPr/>
                <p:nvPr/>
              </p:nvSpPr>
              <p:spPr>
                <a:xfrm>
                  <a:off x="10564411" y="3508139"/>
                  <a:ext cx="119890" cy="120522"/>
                </a:xfrm>
                <a:custGeom>
                  <a:avLst/>
                  <a:gdLst>
                    <a:gd name="connsiteX0" fmla="*/ 100066 w 119890"/>
                    <a:gd name="connsiteY0" fmla="*/ 15402 h 120522"/>
                    <a:gd name="connsiteX1" fmla="*/ 15402 w 119890"/>
                    <a:gd name="connsiteY1" fmla="*/ 19824 h 120522"/>
                    <a:gd name="connsiteX2" fmla="*/ 19825 w 119890"/>
                    <a:gd name="connsiteY2" fmla="*/ 105120 h 120522"/>
                    <a:gd name="connsiteX3" fmla="*/ 104489 w 119890"/>
                    <a:gd name="connsiteY3" fmla="*/ 100697 h 120522"/>
                    <a:gd name="connsiteX4" fmla="*/ 100066 w 119890"/>
                    <a:gd name="connsiteY4" fmla="*/ 15402 h 120522"/>
                    <a:gd name="connsiteX5" fmla="*/ 100066 w 119890"/>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2">
                      <a:moveTo>
                        <a:pt x="100066" y="15402"/>
                      </a:moveTo>
                      <a:cubicBezTo>
                        <a:pt x="75425" y="-6712"/>
                        <a:pt x="37516" y="-4817"/>
                        <a:pt x="15402" y="19824"/>
                      </a:cubicBezTo>
                      <a:cubicBezTo>
                        <a:pt x="-6712" y="44465"/>
                        <a:pt x="-4817" y="82375"/>
                        <a:pt x="19825" y="105120"/>
                      </a:cubicBezTo>
                      <a:cubicBezTo>
                        <a:pt x="44466" y="127234"/>
                        <a:pt x="82375" y="125339"/>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0" name="Freeform: Shape 1139">
                  <a:extLst>
                    <a:ext uri="{FF2B5EF4-FFF2-40B4-BE49-F238E27FC236}">
                      <a16:creationId xmlns:a16="http://schemas.microsoft.com/office/drawing/2014/main" id="{CF7B01A4-CA66-44AB-A4FA-AC8235E35D71}"/>
                    </a:ext>
                  </a:extLst>
                </p:cNvPr>
                <p:cNvSpPr/>
                <p:nvPr/>
              </p:nvSpPr>
              <p:spPr>
                <a:xfrm>
                  <a:off x="10894222" y="3510666"/>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6" y="-4817"/>
                        <a:pt x="15402" y="19824"/>
                      </a:cubicBezTo>
                      <a:cubicBezTo>
                        <a:pt x="-6712" y="44465"/>
                        <a:pt x="-4817" y="82375"/>
                        <a:pt x="19824" y="105120"/>
                      </a:cubicBezTo>
                      <a:cubicBezTo>
                        <a:pt x="44465" y="127234"/>
                        <a:pt x="82375" y="125338"/>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1" name="Freeform: Shape 1140">
                  <a:extLst>
                    <a:ext uri="{FF2B5EF4-FFF2-40B4-BE49-F238E27FC236}">
                      <a16:creationId xmlns:a16="http://schemas.microsoft.com/office/drawing/2014/main" id="{42917EBC-319C-48B7-A971-D70AFAAFEEC3}"/>
                    </a:ext>
                  </a:extLst>
                </p:cNvPr>
                <p:cNvSpPr/>
                <p:nvPr/>
              </p:nvSpPr>
              <p:spPr>
                <a:xfrm>
                  <a:off x="11460965" y="3763395"/>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5" y="-6712"/>
                        <a:pt x="37515" y="-4817"/>
                        <a:pt x="15402" y="19824"/>
                      </a:cubicBezTo>
                      <a:cubicBezTo>
                        <a:pt x="-6712" y="44465"/>
                        <a:pt x="-4817" y="82375"/>
                        <a:pt x="19824" y="105120"/>
                      </a:cubicBezTo>
                      <a:cubicBezTo>
                        <a:pt x="44465" y="127234"/>
                        <a:pt x="82375" y="125338"/>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2" name="Freeform: Shape 1141">
                  <a:extLst>
                    <a:ext uri="{FF2B5EF4-FFF2-40B4-BE49-F238E27FC236}">
                      <a16:creationId xmlns:a16="http://schemas.microsoft.com/office/drawing/2014/main" id="{91060234-A073-41AC-A1D6-F8017B0C708E}"/>
                    </a:ext>
                  </a:extLst>
                </p:cNvPr>
                <p:cNvSpPr/>
                <p:nvPr/>
              </p:nvSpPr>
              <p:spPr>
                <a:xfrm>
                  <a:off x="11967686" y="3634503"/>
                  <a:ext cx="119889" cy="120522"/>
                </a:xfrm>
                <a:custGeom>
                  <a:avLst/>
                  <a:gdLst>
                    <a:gd name="connsiteX0" fmla="*/ 100066 w 119889"/>
                    <a:gd name="connsiteY0" fmla="*/ 15402 h 120522"/>
                    <a:gd name="connsiteX1" fmla="*/ 15402 w 119889"/>
                    <a:gd name="connsiteY1" fmla="*/ 19824 h 120522"/>
                    <a:gd name="connsiteX2" fmla="*/ 19825 w 119889"/>
                    <a:gd name="connsiteY2" fmla="*/ 105120 h 120522"/>
                    <a:gd name="connsiteX3" fmla="*/ 104488 w 119889"/>
                    <a:gd name="connsiteY3" fmla="*/ 100697 h 120522"/>
                    <a:gd name="connsiteX4" fmla="*/ 100066 w 119889"/>
                    <a:gd name="connsiteY4" fmla="*/ 15402 h 120522"/>
                    <a:gd name="connsiteX5" fmla="*/ 100066 w 119889"/>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9" h="120522">
                      <a:moveTo>
                        <a:pt x="100066" y="15402"/>
                      </a:moveTo>
                      <a:cubicBezTo>
                        <a:pt x="75425" y="-6712"/>
                        <a:pt x="37515" y="-4817"/>
                        <a:pt x="15402" y="19824"/>
                      </a:cubicBezTo>
                      <a:cubicBezTo>
                        <a:pt x="-6712" y="44465"/>
                        <a:pt x="-4816" y="82375"/>
                        <a:pt x="19825" y="105120"/>
                      </a:cubicBezTo>
                      <a:cubicBezTo>
                        <a:pt x="44466" y="127234"/>
                        <a:pt x="82375" y="125339"/>
                        <a:pt x="104488"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3" name="Freeform: Shape 1142">
                  <a:extLst>
                    <a:ext uri="{FF2B5EF4-FFF2-40B4-BE49-F238E27FC236}">
                      <a16:creationId xmlns:a16="http://schemas.microsoft.com/office/drawing/2014/main" id="{2B9690F3-A78A-4E5A-A3D7-97E4821084CE}"/>
                    </a:ext>
                  </a:extLst>
                </p:cNvPr>
                <p:cNvSpPr/>
                <p:nvPr/>
              </p:nvSpPr>
              <p:spPr>
                <a:xfrm>
                  <a:off x="11029431" y="4394584"/>
                  <a:ext cx="119890" cy="120522"/>
                </a:xfrm>
                <a:custGeom>
                  <a:avLst/>
                  <a:gdLst>
                    <a:gd name="connsiteX0" fmla="*/ 100066 w 119890"/>
                    <a:gd name="connsiteY0" fmla="*/ 15402 h 120522"/>
                    <a:gd name="connsiteX1" fmla="*/ 15402 w 119890"/>
                    <a:gd name="connsiteY1" fmla="*/ 19824 h 120522"/>
                    <a:gd name="connsiteX2" fmla="*/ 19824 w 119890"/>
                    <a:gd name="connsiteY2" fmla="*/ 105121 h 120522"/>
                    <a:gd name="connsiteX3" fmla="*/ 104489 w 119890"/>
                    <a:gd name="connsiteY3" fmla="*/ 100698 h 120522"/>
                    <a:gd name="connsiteX4" fmla="*/ 100066 w 119890"/>
                    <a:gd name="connsiteY4" fmla="*/ 15402 h 120522"/>
                    <a:gd name="connsiteX5" fmla="*/ 100066 w 119890"/>
                    <a:gd name="connsiteY5" fmla="*/ 15402 h 12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2">
                      <a:moveTo>
                        <a:pt x="100066" y="15402"/>
                      </a:moveTo>
                      <a:cubicBezTo>
                        <a:pt x="75425" y="-6712"/>
                        <a:pt x="37516" y="-4817"/>
                        <a:pt x="15402" y="19824"/>
                      </a:cubicBezTo>
                      <a:cubicBezTo>
                        <a:pt x="-6712" y="44466"/>
                        <a:pt x="-4817" y="82375"/>
                        <a:pt x="19824" y="105121"/>
                      </a:cubicBezTo>
                      <a:cubicBezTo>
                        <a:pt x="44466" y="127234"/>
                        <a:pt x="82375" y="125339"/>
                        <a:pt x="104489" y="100698"/>
                      </a:cubicBezTo>
                      <a:cubicBezTo>
                        <a:pt x="126602" y="76057"/>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4" name="Freeform: Shape 1143">
                  <a:extLst>
                    <a:ext uri="{FF2B5EF4-FFF2-40B4-BE49-F238E27FC236}">
                      <a16:creationId xmlns:a16="http://schemas.microsoft.com/office/drawing/2014/main" id="{AD771829-12C5-4938-BA8C-5EA9CCBA0295}"/>
                    </a:ext>
                  </a:extLst>
                </p:cNvPr>
                <p:cNvSpPr/>
                <p:nvPr/>
              </p:nvSpPr>
              <p:spPr>
                <a:xfrm>
                  <a:off x="11285319" y="2586944"/>
                  <a:ext cx="119890" cy="120521"/>
                </a:xfrm>
                <a:custGeom>
                  <a:avLst/>
                  <a:gdLst>
                    <a:gd name="connsiteX0" fmla="*/ 100066 w 119890"/>
                    <a:gd name="connsiteY0" fmla="*/ 15402 h 120521"/>
                    <a:gd name="connsiteX1" fmla="*/ 15402 w 119890"/>
                    <a:gd name="connsiteY1" fmla="*/ 19824 h 120521"/>
                    <a:gd name="connsiteX2" fmla="*/ 19824 w 119890"/>
                    <a:gd name="connsiteY2" fmla="*/ 105120 h 120521"/>
                    <a:gd name="connsiteX3" fmla="*/ 104489 w 119890"/>
                    <a:gd name="connsiteY3" fmla="*/ 100697 h 120521"/>
                    <a:gd name="connsiteX4" fmla="*/ 100066 w 119890"/>
                    <a:gd name="connsiteY4" fmla="*/ 15402 h 120521"/>
                    <a:gd name="connsiteX5" fmla="*/ 100066 w 119890"/>
                    <a:gd name="connsiteY5" fmla="*/ 15402 h 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90" h="120521">
                      <a:moveTo>
                        <a:pt x="100066" y="15402"/>
                      </a:moveTo>
                      <a:cubicBezTo>
                        <a:pt x="75424" y="-6712"/>
                        <a:pt x="37515" y="-4817"/>
                        <a:pt x="15402" y="19824"/>
                      </a:cubicBezTo>
                      <a:cubicBezTo>
                        <a:pt x="-6712" y="44465"/>
                        <a:pt x="-4817" y="82375"/>
                        <a:pt x="19824" y="105120"/>
                      </a:cubicBezTo>
                      <a:cubicBezTo>
                        <a:pt x="44465" y="127234"/>
                        <a:pt x="82375" y="125339"/>
                        <a:pt x="104489" y="100697"/>
                      </a:cubicBezTo>
                      <a:cubicBezTo>
                        <a:pt x="126602" y="76056"/>
                        <a:pt x="124707" y="38147"/>
                        <a:pt x="100066" y="15402"/>
                      </a:cubicBezTo>
                      <a:lnTo>
                        <a:pt x="100066" y="15402"/>
                      </a:lnTo>
                      <a:close/>
                    </a:path>
                  </a:pathLst>
                </a:custGeom>
                <a:grpFill/>
                <a:ln w="63120" cap="flat">
                  <a:noFill/>
                  <a:prstDash val="solid"/>
                  <a:miter/>
                </a:ln>
              </p:spPr>
              <p:txBody>
                <a:bodyPr rtlCol="0" anchor="ctr"/>
                <a:lstStyle/>
                <a:p>
                  <a:endParaRPr lang="en-GB"/>
                </a:p>
              </p:txBody>
            </p:sp>
            <p:sp>
              <p:nvSpPr>
                <p:cNvPr id="1145" name="Freeform: Shape 1144">
                  <a:extLst>
                    <a:ext uri="{FF2B5EF4-FFF2-40B4-BE49-F238E27FC236}">
                      <a16:creationId xmlns:a16="http://schemas.microsoft.com/office/drawing/2014/main" id="{A3C7C83F-3609-4A32-8CAF-139BF38FF668}"/>
                    </a:ext>
                  </a:extLst>
                </p:cNvPr>
                <p:cNvSpPr/>
                <p:nvPr/>
              </p:nvSpPr>
              <p:spPr>
                <a:xfrm>
                  <a:off x="11201472" y="277920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46" name="Freeform: Shape 1145">
                  <a:extLst>
                    <a:ext uri="{FF2B5EF4-FFF2-40B4-BE49-F238E27FC236}">
                      <a16:creationId xmlns:a16="http://schemas.microsoft.com/office/drawing/2014/main" id="{0C5EAC55-C2DF-420E-90B0-D92F719E0B0F}"/>
                    </a:ext>
                  </a:extLst>
                </p:cNvPr>
                <p:cNvSpPr/>
                <p:nvPr/>
              </p:nvSpPr>
              <p:spPr>
                <a:xfrm>
                  <a:off x="11315200" y="291630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147" name="Freeform: Shape 1146">
                  <a:extLst>
                    <a:ext uri="{FF2B5EF4-FFF2-40B4-BE49-F238E27FC236}">
                      <a16:creationId xmlns:a16="http://schemas.microsoft.com/office/drawing/2014/main" id="{0ABEA3DC-C3C9-4CBB-94F4-025D81CF40F4}"/>
                    </a:ext>
                  </a:extLst>
                </p:cNvPr>
                <p:cNvSpPr/>
                <p:nvPr/>
              </p:nvSpPr>
              <p:spPr>
                <a:xfrm>
                  <a:off x="11159772" y="301550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48" name="Freeform: Shape 1147">
                  <a:extLst>
                    <a:ext uri="{FF2B5EF4-FFF2-40B4-BE49-F238E27FC236}">
                      <a16:creationId xmlns:a16="http://schemas.microsoft.com/office/drawing/2014/main" id="{70EF971F-937C-4EB5-94D2-96ACB2EA38E7}"/>
                    </a:ext>
                  </a:extLst>
                </p:cNvPr>
                <p:cNvSpPr/>
                <p:nvPr/>
              </p:nvSpPr>
              <p:spPr>
                <a:xfrm>
                  <a:off x="11082689" y="3577192"/>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49" name="Freeform: Shape 1148">
                  <a:extLst>
                    <a:ext uri="{FF2B5EF4-FFF2-40B4-BE49-F238E27FC236}">
                      <a16:creationId xmlns:a16="http://schemas.microsoft.com/office/drawing/2014/main" id="{FB9E2BD1-7E6E-44C4-82AD-00D1485C9A8E}"/>
                    </a:ext>
                  </a:extLst>
                </p:cNvPr>
                <p:cNvSpPr/>
                <p:nvPr/>
              </p:nvSpPr>
              <p:spPr>
                <a:xfrm>
                  <a:off x="10746560" y="359867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50" name="Freeform: Shape 1149">
                  <a:extLst>
                    <a:ext uri="{FF2B5EF4-FFF2-40B4-BE49-F238E27FC236}">
                      <a16:creationId xmlns:a16="http://schemas.microsoft.com/office/drawing/2014/main" id="{2805A859-80B8-4AC4-B076-828CAE0CF2CC}"/>
                    </a:ext>
                  </a:extLst>
                </p:cNvPr>
                <p:cNvSpPr/>
                <p:nvPr/>
              </p:nvSpPr>
              <p:spPr>
                <a:xfrm>
                  <a:off x="10317554" y="350958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89"/>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51" name="Freeform: Shape 1150">
                  <a:extLst>
                    <a:ext uri="{FF2B5EF4-FFF2-40B4-BE49-F238E27FC236}">
                      <a16:creationId xmlns:a16="http://schemas.microsoft.com/office/drawing/2014/main" id="{1E5C70BF-415B-41CD-89FF-939C8A92FE9A}"/>
                    </a:ext>
                  </a:extLst>
                </p:cNvPr>
                <p:cNvSpPr/>
                <p:nvPr/>
              </p:nvSpPr>
              <p:spPr>
                <a:xfrm>
                  <a:off x="10201931" y="364227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152" name="Freeform: Shape 1151">
                  <a:extLst>
                    <a:ext uri="{FF2B5EF4-FFF2-40B4-BE49-F238E27FC236}">
                      <a16:creationId xmlns:a16="http://schemas.microsoft.com/office/drawing/2014/main" id="{896554C8-D086-4C90-A00E-4314E0D53DCD}"/>
                    </a:ext>
                  </a:extLst>
                </p:cNvPr>
                <p:cNvSpPr/>
                <p:nvPr/>
              </p:nvSpPr>
              <p:spPr>
                <a:xfrm>
                  <a:off x="11272236" y="36757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153" name="Freeform: Shape 1152">
                  <a:extLst>
                    <a:ext uri="{FF2B5EF4-FFF2-40B4-BE49-F238E27FC236}">
                      <a16:creationId xmlns:a16="http://schemas.microsoft.com/office/drawing/2014/main" id="{2A9490B2-C5D2-4D09-8F4C-22B16E86561E}"/>
                    </a:ext>
                  </a:extLst>
                </p:cNvPr>
                <p:cNvSpPr/>
                <p:nvPr/>
              </p:nvSpPr>
              <p:spPr>
                <a:xfrm>
                  <a:off x="11728411" y="379959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154" name="Freeform: Shape 1153">
                  <a:extLst>
                    <a:ext uri="{FF2B5EF4-FFF2-40B4-BE49-F238E27FC236}">
                      <a16:creationId xmlns:a16="http://schemas.microsoft.com/office/drawing/2014/main" id="{5ECF4317-D443-42BA-848C-4C34C445B76A}"/>
                    </a:ext>
                  </a:extLst>
                </p:cNvPr>
                <p:cNvSpPr/>
                <p:nvPr/>
              </p:nvSpPr>
              <p:spPr>
                <a:xfrm>
                  <a:off x="11992939" y="3781697"/>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55" name="Freeform: Shape 1154">
                  <a:extLst>
                    <a:ext uri="{FF2B5EF4-FFF2-40B4-BE49-F238E27FC236}">
                      <a16:creationId xmlns:a16="http://schemas.microsoft.com/office/drawing/2014/main" id="{C818EE52-EEB2-4365-8BA4-60B18A6F8806}"/>
                    </a:ext>
                  </a:extLst>
                </p:cNvPr>
                <p:cNvSpPr/>
                <p:nvPr/>
              </p:nvSpPr>
              <p:spPr>
                <a:xfrm>
                  <a:off x="11726942" y="3753265"/>
                  <a:ext cx="40321" cy="40321"/>
                </a:xfrm>
                <a:custGeom>
                  <a:avLst/>
                  <a:gdLst>
                    <a:gd name="connsiteX0" fmla="*/ 33745 w 40321"/>
                    <a:gd name="connsiteY0" fmla="*/ 5313 h 40321"/>
                    <a:gd name="connsiteX1" fmla="*/ 5313 w 40321"/>
                    <a:gd name="connsiteY1" fmla="*/ 6577 h 40321"/>
                    <a:gd name="connsiteX2" fmla="*/ 6576 w 40321"/>
                    <a:gd name="connsiteY2" fmla="*/ 35009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9"/>
                      </a:cubicBezTo>
                      <a:cubicBezTo>
                        <a:pt x="14790" y="42591"/>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56" name="Freeform: Shape 1155">
                  <a:extLst>
                    <a:ext uri="{FF2B5EF4-FFF2-40B4-BE49-F238E27FC236}">
                      <a16:creationId xmlns:a16="http://schemas.microsoft.com/office/drawing/2014/main" id="{08D646B4-D96E-4288-BD5B-7620974BC7FD}"/>
                    </a:ext>
                  </a:extLst>
                </p:cNvPr>
                <p:cNvSpPr/>
                <p:nvPr/>
              </p:nvSpPr>
              <p:spPr>
                <a:xfrm>
                  <a:off x="11480532" y="3695770"/>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4"/>
                        <a:pt x="33745" y="5313"/>
                      </a:cubicBezTo>
                      <a:lnTo>
                        <a:pt x="33745" y="5313"/>
                      </a:lnTo>
                      <a:close/>
                    </a:path>
                  </a:pathLst>
                </a:custGeom>
                <a:grpFill/>
                <a:ln w="63120" cap="flat">
                  <a:noFill/>
                  <a:prstDash val="solid"/>
                  <a:miter/>
                </a:ln>
              </p:spPr>
              <p:txBody>
                <a:bodyPr rtlCol="0" anchor="ctr"/>
                <a:lstStyle/>
                <a:p>
                  <a:endParaRPr lang="en-GB"/>
                </a:p>
              </p:txBody>
            </p:sp>
            <p:sp>
              <p:nvSpPr>
                <p:cNvPr id="1157" name="Freeform: Shape 1156">
                  <a:extLst>
                    <a:ext uri="{FF2B5EF4-FFF2-40B4-BE49-F238E27FC236}">
                      <a16:creationId xmlns:a16="http://schemas.microsoft.com/office/drawing/2014/main" id="{620E9B85-2989-43A5-B48B-EFCF220924A8}"/>
                    </a:ext>
                  </a:extLst>
                </p:cNvPr>
                <p:cNvSpPr/>
                <p:nvPr/>
              </p:nvSpPr>
              <p:spPr>
                <a:xfrm>
                  <a:off x="11250549" y="3750738"/>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6"/>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58" name="Freeform: Shape 1157">
                  <a:extLst>
                    <a:ext uri="{FF2B5EF4-FFF2-40B4-BE49-F238E27FC236}">
                      <a16:creationId xmlns:a16="http://schemas.microsoft.com/office/drawing/2014/main" id="{8F7D7AB9-D982-4784-B701-CAAC41BA4257}"/>
                    </a:ext>
                  </a:extLst>
                </p:cNvPr>
                <p:cNvSpPr/>
                <p:nvPr/>
              </p:nvSpPr>
              <p:spPr>
                <a:xfrm>
                  <a:off x="11100807" y="3865098"/>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1159" name="Freeform: Shape 1158">
                  <a:extLst>
                    <a:ext uri="{FF2B5EF4-FFF2-40B4-BE49-F238E27FC236}">
                      <a16:creationId xmlns:a16="http://schemas.microsoft.com/office/drawing/2014/main" id="{EB5EABC2-F5AA-4679-913E-CAD04A10CF3A}"/>
                    </a:ext>
                  </a:extLst>
                </p:cNvPr>
                <p:cNvSpPr/>
                <p:nvPr/>
              </p:nvSpPr>
              <p:spPr>
                <a:xfrm>
                  <a:off x="11109021" y="372293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1160" name="Freeform: Shape 1159">
                  <a:extLst>
                    <a:ext uri="{FF2B5EF4-FFF2-40B4-BE49-F238E27FC236}">
                      <a16:creationId xmlns:a16="http://schemas.microsoft.com/office/drawing/2014/main" id="{D8D20D13-75C9-48BC-AA83-0705766ABFC0}"/>
                    </a:ext>
                  </a:extLst>
                </p:cNvPr>
                <p:cNvSpPr/>
                <p:nvPr/>
              </p:nvSpPr>
              <p:spPr>
                <a:xfrm>
                  <a:off x="11179785" y="4235345"/>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161" name="Freeform: Shape 1160">
                  <a:extLst>
                    <a:ext uri="{FF2B5EF4-FFF2-40B4-BE49-F238E27FC236}">
                      <a16:creationId xmlns:a16="http://schemas.microsoft.com/office/drawing/2014/main" id="{4754877D-1D2B-4E12-928E-823940191D51}"/>
                    </a:ext>
                  </a:extLst>
                </p:cNvPr>
                <p:cNvSpPr/>
                <p:nvPr/>
              </p:nvSpPr>
              <p:spPr>
                <a:xfrm>
                  <a:off x="11004138" y="4364236"/>
                  <a:ext cx="40321" cy="40321"/>
                </a:xfrm>
                <a:custGeom>
                  <a:avLst/>
                  <a:gdLst>
                    <a:gd name="connsiteX0" fmla="*/ 33745 w 40321"/>
                    <a:gd name="connsiteY0" fmla="*/ 5313 h 40321"/>
                    <a:gd name="connsiteX1" fmla="*/ 5313 w 40321"/>
                    <a:gd name="connsiteY1" fmla="*/ 6577 h 40321"/>
                    <a:gd name="connsiteX2" fmla="*/ 6577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7"/>
                      </a:cubicBezTo>
                      <a:cubicBezTo>
                        <a:pt x="-2269" y="14790"/>
                        <a:pt x="-1637" y="27427"/>
                        <a:pt x="6577" y="35008"/>
                      </a:cubicBezTo>
                      <a:cubicBezTo>
                        <a:pt x="14790" y="42590"/>
                        <a:pt x="27427" y="41958"/>
                        <a:pt x="35009" y="33745"/>
                      </a:cubicBezTo>
                      <a:cubicBezTo>
                        <a:pt x="42591"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62" name="Freeform: Shape 1161">
                  <a:extLst>
                    <a:ext uri="{FF2B5EF4-FFF2-40B4-BE49-F238E27FC236}">
                      <a16:creationId xmlns:a16="http://schemas.microsoft.com/office/drawing/2014/main" id="{41A51E85-BB3A-464E-9BB5-CD785CF6034B}"/>
                    </a:ext>
                  </a:extLst>
                </p:cNvPr>
                <p:cNvSpPr/>
                <p:nvPr/>
              </p:nvSpPr>
              <p:spPr>
                <a:xfrm>
                  <a:off x="11082484" y="3961134"/>
                  <a:ext cx="40321" cy="40321"/>
                </a:xfrm>
                <a:custGeom>
                  <a:avLst/>
                  <a:gdLst>
                    <a:gd name="connsiteX0" fmla="*/ 33745 w 40321"/>
                    <a:gd name="connsiteY0" fmla="*/ 5313 h 40321"/>
                    <a:gd name="connsiteX1" fmla="*/ 5313 w 40321"/>
                    <a:gd name="connsiteY1" fmla="*/ 6576 h 40321"/>
                    <a:gd name="connsiteX2" fmla="*/ 6577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9"/>
                      </a:cubicBezTo>
                      <a:cubicBezTo>
                        <a:pt x="14790" y="42590"/>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163" name="Freeform: Shape 1162">
                  <a:extLst>
                    <a:ext uri="{FF2B5EF4-FFF2-40B4-BE49-F238E27FC236}">
                      <a16:creationId xmlns:a16="http://schemas.microsoft.com/office/drawing/2014/main" id="{AA34D9BB-E455-48FC-BCB9-9B281162FE6D}"/>
                    </a:ext>
                  </a:extLst>
                </p:cNvPr>
                <p:cNvSpPr/>
                <p:nvPr/>
              </p:nvSpPr>
              <p:spPr>
                <a:xfrm>
                  <a:off x="11168412" y="3740629"/>
                  <a:ext cx="40321" cy="40321"/>
                </a:xfrm>
                <a:custGeom>
                  <a:avLst/>
                  <a:gdLst>
                    <a:gd name="connsiteX0" fmla="*/ 33745 w 40321"/>
                    <a:gd name="connsiteY0" fmla="*/ 5313 h 40321"/>
                    <a:gd name="connsiteX1" fmla="*/ 5313 w 40321"/>
                    <a:gd name="connsiteY1" fmla="*/ 6576 h 40321"/>
                    <a:gd name="connsiteX2" fmla="*/ 6577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9"/>
                      </a:cubicBezTo>
                      <a:cubicBezTo>
                        <a:pt x="14790" y="42590"/>
                        <a:pt x="27427"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1164" name="Freeform: Shape 1163">
                  <a:extLst>
                    <a:ext uri="{FF2B5EF4-FFF2-40B4-BE49-F238E27FC236}">
                      <a16:creationId xmlns:a16="http://schemas.microsoft.com/office/drawing/2014/main" id="{B18DB6D9-E1CA-4EF3-A5EC-949EC78D5C27}"/>
                    </a:ext>
                  </a:extLst>
                </p:cNvPr>
                <p:cNvSpPr/>
                <p:nvPr/>
              </p:nvSpPr>
              <p:spPr>
                <a:xfrm>
                  <a:off x="11182944" y="3559296"/>
                  <a:ext cx="40321" cy="40321"/>
                </a:xfrm>
                <a:custGeom>
                  <a:avLst/>
                  <a:gdLst>
                    <a:gd name="connsiteX0" fmla="*/ 33745 w 40321"/>
                    <a:gd name="connsiteY0" fmla="*/ 5313 h 40321"/>
                    <a:gd name="connsiteX1" fmla="*/ 5313 w 40321"/>
                    <a:gd name="connsiteY1" fmla="*/ 6576 h 40321"/>
                    <a:gd name="connsiteX2" fmla="*/ 6576 w 40321"/>
                    <a:gd name="connsiteY2" fmla="*/ 35009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9"/>
                      </a:cubicBezTo>
                      <a:cubicBezTo>
                        <a:pt x="14790" y="42591"/>
                        <a:pt x="27427" y="41959"/>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65" name="Freeform: Shape 1164">
                  <a:extLst>
                    <a:ext uri="{FF2B5EF4-FFF2-40B4-BE49-F238E27FC236}">
                      <a16:creationId xmlns:a16="http://schemas.microsoft.com/office/drawing/2014/main" id="{FE61202A-76B2-4AF9-A036-BDE9B6B75331}"/>
                    </a:ext>
                  </a:extLst>
                </p:cNvPr>
                <p:cNvSpPr/>
                <p:nvPr/>
              </p:nvSpPr>
              <p:spPr>
                <a:xfrm>
                  <a:off x="11115339" y="3407659"/>
                  <a:ext cx="40321" cy="40321"/>
                </a:xfrm>
                <a:custGeom>
                  <a:avLst/>
                  <a:gdLst>
                    <a:gd name="connsiteX0" fmla="*/ 33745 w 40321"/>
                    <a:gd name="connsiteY0" fmla="*/ 5313 h 40321"/>
                    <a:gd name="connsiteX1" fmla="*/ 5313 w 40321"/>
                    <a:gd name="connsiteY1" fmla="*/ 6577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6"/>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66" name="Freeform: Shape 1165">
                  <a:extLst>
                    <a:ext uri="{FF2B5EF4-FFF2-40B4-BE49-F238E27FC236}">
                      <a16:creationId xmlns:a16="http://schemas.microsoft.com/office/drawing/2014/main" id="{C544CA45-641E-4E05-B12B-094B6D1618EF}"/>
                    </a:ext>
                  </a:extLst>
                </p:cNvPr>
                <p:cNvSpPr/>
                <p:nvPr/>
              </p:nvSpPr>
              <p:spPr>
                <a:xfrm>
                  <a:off x="11132398" y="3309727"/>
                  <a:ext cx="40321" cy="40321"/>
                </a:xfrm>
                <a:custGeom>
                  <a:avLst/>
                  <a:gdLst>
                    <a:gd name="connsiteX0" fmla="*/ 33745 w 40321"/>
                    <a:gd name="connsiteY0" fmla="*/ 5313 h 40321"/>
                    <a:gd name="connsiteX1" fmla="*/ 5313 w 40321"/>
                    <a:gd name="connsiteY1" fmla="*/ 6576 h 40321"/>
                    <a:gd name="connsiteX2" fmla="*/ 6577 w 40321"/>
                    <a:gd name="connsiteY2" fmla="*/ 35008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7" y="35008"/>
                      </a:cubicBezTo>
                      <a:cubicBezTo>
                        <a:pt x="14790" y="42590"/>
                        <a:pt x="27426" y="41958"/>
                        <a:pt x="35008" y="33745"/>
                      </a:cubicBezTo>
                      <a:cubicBezTo>
                        <a:pt x="42590" y="25531"/>
                        <a:pt x="41958" y="12894"/>
                        <a:pt x="33745" y="5313"/>
                      </a:cubicBezTo>
                      <a:lnTo>
                        <a:pt x="33745" y="5313"/>
                      </a:lnTo>
                      <a:close/>
                    </a:path>
                  </a:pathLst>
                </a:custGeom>
                <a:grpFill/>
                <a:ln w="63120" cap="flat">
                  <a:noFill/>
                  <a:prstDash val="solid"/>
                  <a:miter/>
                </a:ln>
              </p:spPr>
              <p:txBody>
                <a:bodyPr rtlCol="0" anchor="ctr"/>
                <a:lstStyle/>
                <a:p>
                  <a:endParaRPr lang="en-GB"/>
                </a:p>
              </p:txBody>
            </p:sp>
            <p:sp>
              <p:nvSpPr>
                <p:cNvPr id="1167" name="Freeform: Shape 1166">
                  <a:extLst>
                    <a:ext uri="{FF2B5EF4-FFF2-40B4-BE49-F238E27FC236}">
                      <a16:creationId xmlns:a16="http://schemas.microsoft.com/office/drawing/2014/main" id="{C503278B-F405-4B11-94FE-CD46D59F6BF5}"/>
                    </a:ext>
                  </a:extLst>
                </p:cNvPr>
                <p:cNvSpPr/>
                <p:nvPr/>
              </p:nvSpPr>
              <p:spPr>
                <a:xfrm>
                  <a:off x="11222117" y="3232013"/>
                  <a:ext cx="40321" cy="40321"/>
                </a:xfrm>
                <a:custGeom>
                  <a:avLst/>
                  <a:gdLst>
                    <a:gd name="connsiteX0" fmla="*/ 33745 w 40321"/>
                    <a:gd name="connsiteY0" fmla="*/ 5313 h 40321"/>
                    <a:gd name="connsiteX1" fmla="*/ 5313 w 40321"/>
                    <a:gd name="connsiteY1" fmla="*/ 6577 h 40321"/>
                    <a:gd name="connsiteX2" fmla="*/ 6576 w 40321"/>
                    <a:gd name="connsiteY2" fmla="*/ 35009 h 40321"/>
                    <a:gd name="connsiteX3" fmla="*/ 35008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7"/>
                      </a:cubicBezTo>
                      <a:cubicBezTo>
                        <a:pt x="-2269" y="14790"/>
                        <a:pt x="-1637" y="27427"/>
                        <a:pt x="6576" y="35009"/>
                      </a:cubicBezTo>
                      <a:cubicBezTo>
                        <a:pt x="14790" y="42591"/>
                        <a:pt x="27427" y="41959"/>
                        <a:pt x="35008" y="33745"/>
                      </a:cubicBezTo>
                      <a:cubicBezTo>
                        <a:pt x="42590" y="25531"/>
                        <a:pt x="41958" y="12895"/>
                        <a:pt x="33745" y="5313"/>
                      </a:cubicBezTo>
                      <a:lnTo>
                        <a:pt x="33745" y="5313"/>
                      </a:lnTo>
                      <a:close/>
                    </a:path>
                  </a:pathLst>
                </a:custGeom>
                <a:grpFill/>
                <a:ln w="63120" cap="flat">
                  <a:noFill/>
                  <a:prstDash val="solid"/>
                  <a:miter/>
                </a:ln>
              </p:spPr>
              <p:txBody>
                <a:bodyPr rtlCol="0" anchor="ctr"/>
                <a:lstStyle/>
                <a:p>
                  <a:endParaRPr lang="en-GB"/>
                </a:p>
              </p:txBody>
            </p:sp>
            <p:sp>
              <p:nvSpPr>
                <p:cNvPr id="1168" name="Freeform: Shape 1167">
                  <a:extLst>
                    <a:ext uri="{FF2B5EF4-FFF2-40B4-BE49-F238E27FC236}">
                      <a16:creationId xmlns:a16="http://schemas.microsoft.com/office/drawing/2014/main" id="{8F8D25D9-9B3A-476A-964D-6BDD3AF3EF62}"/>
                    </a:ext>
                  </a:extLst>
                </p:cNvPr>
                <p:cNvSpPr/>
                <p:nvPr/>
              </p:nvSpPr>
              <p:spPr>
                <a:xfrm>
                  <a:off x="11153880" y="3147349"/>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4" y="-1637"/>
                        <a:pt x="5313" y="6576"/>
                      </a:cubicBezTo>
                      <a:cubicBezTo>
                        <a:pt x="-2269" y="14790"/>
                        <a:pt x="-1637" y="27427"/>
                        <a:pt x="6576" y="35008"/>
                      </a:cubicBezTo>
                      <a:cubicBezTo>
                        <a:pt x="14790" y="42590"/>
                        <a:pt x="27427" y="41958"/>
                        <a:pt x="35009" y="33745"/>
                      </a:cubicBezTo>
                      <a:cubicBezTo>
                        <a:pt x="42590" y="25531"/>
                        <a:pt x="41959" y="12894"/>
                        <a:pt x="33745" y="5313"/>
                      </a:cubicBezTo>
                      <a:lnTo>
                        <a:pt x="33745" y="5313"/>
                      </a:lnTo>
                      <a:close/>
                    </a:path>
                  </a:pathLst>
                </a:custGeom>
                <a:grpFill/>
                <a:ln w="63120" cap="flat">
                  <a:noFill/>
                  <a:prstDash val="solid"/>
                  <a:miter/>
                </a:ln>
              </p:spPr>
              <p:txBody>
                <a:bodyPr rtlCol="0" anchor="ctr"/>
                <a:lstStyle/>
                <a:p>
                  <a:endParaRPr lang="en-GB"/>
                </a:p>
              </p:txBody>
            </p:sp>
            <p:sp>
              <p:nvSpPr>
                <p:cNvPr id="1169" name="Freeform: Shape 1168">
                  <a:extLst>
                    <a:ext uri="{FF2B5EF4-FFF2-40B4-BE49-F238E27FC236}">
                      <a16:creationId xmlns:a16="http://schemas.microsoft.com/office/drawing/2014/main" id="{F29E7F93-56BC-4E31-B75B-0B2F80A12E06}"/>
                    </a:ext>
                  </a:extLst>
                </p:cNvPr>
                <p:cNvSpPr/>
                <p:nvPr/>
              </p:nvSpPr>
              <p:spPr>
                <a:xfrm>
                  <a:off x="11261921" y="3070898"/>
                  <a:ext cx="40321" cy="40321"/>
                </a:xfrm>
                <a:custGeom>
                  <a:avLst/>
                  <a:gdLst>
                    <a:gd name="connsiteX0" fmla="*/ 33745 w 40321"/>
                    <a:gd name="connsiteY0" fmla="*/ 5313 h 40321"/>
                    <a:gd name="connsiteX1" fmla="*/ 5313 w 40321"/>
                    <a:gd name="connsiteY1" fmla="*/ 6576 h 40321"/>
                    <a:gd name="connsiteX2" fmla="*/ 6576 w 40321"/>
                    <a:gd name="connsiteY2" fmla="*/ 35008 h 40321"/>
                    <a:gd name="connsiteX3" fmla="*/ 35009 w 40321"/>
                    <a:gd name="connsiteY3" fmla="*/ 33745 h 40321"/>
                    <a:gd name="connsiteX4" fmla="*/ 33745 w 40321"/>
                    <a:gd name="connsiteY4" fmla="*/ 5313 h 40321"/>
                    <a:gd name="connsiteX5" fmla="*/ 33745 w 40321"/>
                    <a:gd name="connsiteY5" fmla="*/ 5313 h 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1" h="40321">
                      <a:moveTo>
                        <a:pt x="33745" y="5313"/>
                      </a:moveTo>
                      <a:cubicBezTo>
                        <a:pt x="25531" y="-2269"/>
                        <a:pt x="12895" y="-1637"/>
                        <a:pt x="5313" y="6576"/>
                      </a:cubicBezTo>
                      <a:cubicBezTo>
                        <a:pt x="-2269" y="14790"/>
                        <a:pt x="-1637" y="27427"/>
                        <a:pt x="6576" y="35008"/>
                      </a:cubicBezTo>
                      <a:cubicBezTo>
                        <a:pt x="14790" y="42590"/>
                        <a:pt x="27427" y="41958"/>
                        <a:pt x="35009" y="33745"/>
                      </a:cubicBezTo>
                      <a:cubicBezTo>
                        <a:pt x="42590" y="25531"/>
                        <a:pt x="41959" y="12895"/>
                        <a:pt x="33745" y="5313"/>
                      </a:cubicBezTo>
                      <a:lnTo>
                        <a:pt x="33745" y="5313"/>
                      </a:lnTo>
                      <a:close/>
                    </a:path>
                  </a:pathLst>
                </a:custGeom>
                <a:grpFill/>
                <a:ln w="63120" cap="flat">
                  <a:noFill/>
                  <a:prstDash val="solid"/>
                  <a:miter/>
                </a:ln>
              </p:spPr>
              <p:txBody>
                <a:bodyPr rtlCol="0" anchor="ctr"/>
                <a:lstStyle/>
                <a:p>
                  <a:endParaRPr lang="en-GB"/>
                </a:p>
              </p:txBody>
            </p:sp>
            <p:sp>
              <p:nvSpPr>
                <p:cNvPr id="1170" name="Freeform: Shape 1169">
                  <a:extLst>
                    <a:ext uri="{FF2B5EF4-FFF2-40B4-BE49-F238E27FC236}">
                      <a16:creationId xmlns:a16="http://schemas.microsoft.com/office/drawing/2014/main" id="{FDA278A0-41AC-4B82-A12F-427EFD7DDBEC}"/>
                    </a:ext>
                  </a:extLst>
                </p:cNvPr>
                <p:cNvSpPr/>
                <p:nvPr/>
              </p:nvSpPr>
              <p:spPr>
                <a:xfrm>
                  <a:off x="11251580" y="289628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1" name="Freeform: Shape 1170">
                  <a:extLst>
                    <a:ext uri="{FF2B5EF4-FFF2-40B4-BE49-F238E27FC236}">
                      <a16:creationId xmlns:a16="http://schemas.microsoft.com/office/drawing/2014/main" id="{E78F5A94-37D8-42DE-B661-324EA4F1B2E8}"/>
                    </a:ext>
                  </a:extLst>
                </p:cNvPr>
                <p:cNvSpPr/>
                <p:nvPr/>
              </p:nvSpPr>
              <p:spPr>
                <a:xfrm>
                  <a:off x="11335612" y="2878592"/>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2" name="Freeform: Shape 1171">
                  <a:extLst>
                    <a:ext uri="{FF2B5EF4-FFF2-40B4-BE49-F238E27FC236}">
                      <a16:creationId xmlns:a16="http://schemas.microsoft.com/office/drawing/2014/main" id="{577A9AC3-B925-4BC6-AA94-5641558E0F31}"/>
                    </a:ext>
                  </a:extLst>
                </p:cNvPr>
                <p:cNvSpPr/>
                <p:nvPr/>
              </p:nvSpPr>
              <p:spPr>
                <a:xfrm>
                  <a:off x="11295808" y="274211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3" name="Freeform: Shape 1172">
                  <a:extLst>
                    <a:ext uri="{FF2B5EF4-FFF2-40B4-BE49-F238E27FC236}">
                      <a16:creationId xmlns:a16="http://schemas.microsoft.com/office/drawing/2014/main" id="{4490F872-A7CD-43F0-8504-64102A4DD992}"/>
                    </a:ext>
                  </a:extLst>
                </p:cNvPr>
                <p:cNvSpPr/>
                <p:nvPr/>
              </p:nvSpPr>
              <p:spPr>
                <a:xfrm>
                  <a:off x="11398794" y="279203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4" name="Freeform: Shape 1173">
                  <a:extLst>
                    <a:ext uri="{FF2B5EF4-FFF2-40B4-BE49-F238E27FC236}">
                      <a16:creationId xmlns:a16="http://schemas.microsoft.com/office/drawing/2014/main" id="{450AC8F5-54DA-4057-A8E3-4234CF32E3B6}"/>
                    </a:ext>
                  </a:extLst>
                </p:cNvPr>
                <p:cNvSpPr/>
                <p:nvPr/>
              </p:nvSpPr>
              <p:spPr>
                <a:xfrm>
                  <a:off x="11215566" y="297968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5" name="Freeform: Shape 1174">
                  <a:extLst>
                    <a:ext uri="{FF2B5EF4-FFF2-40B4-BE49-F238E27FC236}">
                      <a16:creationId xmlns:a16="http://schemas.microsoft.com/office/drawing/2014/main" id="{2849DFC2-D5B9-450D-9518-42475862D1A5}"/>
                    </a:ext>
                  </a:extLst>
                </p:cNvPr>
                <p:cNvSpPr/>
                <p:nvPr/>
              </p:nvSpPr>
              <p:spPr>
                <a:xfrm>
                  <a:off x="11191557" y="344154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6" name="Freeform: Shape 1175">
                  <a:extLst>
                    <a:ext uri="{FF2B5EF4-FFF2-40B4-BE49-F238E27FC236}">
                      <a16:creationId xmlns:a16="http://schemas.microsoft.com/office/drawing/2014/main" id="{F4277B89-A005-463F-A58D-4B8F4E4BD3DB}"/>
                    </a:ext>
                  </a:extLst>
                </p:cNvPr>
                <p:cNvSpPr/>
                <p:nvPr/>
              </p:nvSpPr>
              <p:spPr>
                <a:xfrm>
                  <a:off x="11194716" y="388192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7" name="Freeform: Shape 1176">
                  <a:extLst>
                    <a:ext uri="{FF2B5EF4-FFF2-40B4-BE49-F238E27FC236}">
                      <a16:creationId xmlns:a16="http://schemas.microsoft.com/office/drawing/2014/main" id="{A3A12801-86CC-4A0D-BD11-5F010F48C8F5}"/>
                    </a:ext>
                  </a:extLst>
                </p:cNvPr>
                <p:cNvSpPr/>
                <p:nvPr/>
              </p:nvSpPr>
              <p:spPr>
                <a:xfrm>
                  <a:off x="11082252" y="410938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8" name="Freeform: Shape 1177">
                  <a:extLst>
                    <a:ext uri="{FF2B5EF4-FFF2-40B4-BE49-F238E27FC236}">
                      <a16:creationId xmlns:a16="http://schemas.microsoft.com/office/drawing/2014/main" id="{6D0DE889-2C19-418B-AF0B-1B484F070548}"/>
                    </a:ext>
                  </a:extLst>
                </p:cNvPr>
                <p:cNvSpPr/>
                <p:nvPr/>
              </p:nvSpPr>
              <p:spPr>
                <a:xfrm>
                  <a:off x="11180816" y="436905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79" name="Freeform: Shape 1178">
                  <a:extLst>
                    <a:ext uri="{FF2B5EF4-FFF2-40B4-BE49-F238E27FC236}">
                      <a16:creationId xmlns:a16="http://schemas.microsoft.com/office/drawing/2014/main" id="{750564E1-4BD6-44A1-BC29-782708DB3C25}"/>
                    </a:ext>
                  </a:extLst>
                </p:cNvPr>
                <p:cNvSpPr/>
                <p:nvPr/>
              </p:nvSpPr>
              <p:spPr>
                <a:xfrm>
                  <a:off x="11283803" y="297652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0" name="Freeform: Shape 1179">
                  <a:extLst>
                    <a:ext uri="{FF2B5EF4-FFF2-40B4-BE49-F238E27FC236}">
                      <a16:creationId xmlns:a16="http://schemas.microsoft.com/office/drawing/2014/main" id="{806E8D8F-25CE-4434-9E67-93E19B5E234B}"/>
                    </a:ext>
                  </a:extLst>
                </p:cNvPr>
                <p:cNvSpPr/>
                <p:nvPr/>
              </p:nvSpPr>
              <p:spPr>
                <a:xfrm>
                  <a:off x="10733487" y="349525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1" name="Freeform: Shape 1180">
                  <a:extLst>
                    <a:ext uri="{FF2B5EF4-FFF2-40B4-BE49-F238E27FC236}">
                      <a16:creationId xmlns:a16="http://schemas.microsoft.com/office/drawing/2014/main" id="{AAA3E9A6-FC70-41DD-A41D-FB4CF186597B}"/>
                    </a:ext>
                  </a:extLst>
                </p:cNvPr>
                <p:cNvSpPr/>
                <p:nvPr/>
              </p:nvSpPr>
              <p:spPr>
                <a:xfrm>
                  <a:off x="10661459" y="349082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2" name="Freeform: Shape 1181">
                  <a:extLst>
                    <a:ext uri="{FF2B5EF4-FFF2-40B4-BE49-F238E27FC236}">
                      <a16:creationId xmlns:a16="http://schemas.microsoft.com/office/drawing/2014/main" id="{5C229CC1-B0A5-42D8-8C2F-BEA4882A7DB1}"/>
                    </a:ext>
                  </a:extLst>
                </p:cNvPr>
                <p:cNvSpPr/>
                <p:nvPr/>
              </p:nvSpPr>
              <p:spPr>
                <a:xfrm>
                  <a:off x="10866169" y="363867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3" name="Freeform: Shape 1182">
                  <a:extLst>
                    <a:ext uri="{FF2B5EF4-FFF2-40B4-BE49-F238E27FC236}">
                      <a16:creationId xmlns:a16="http://schemas.microsoft.com/office/drawing/2014/main" id="{F2D4340B-325F-4C91-8397-A0268373EA64}"/>
                    </a:ext>
                  </a:extLst>
                </p:cNvPr>
                <p:cNvSpPr/>
                <p:nvPr/>
              </p:nvSpPr>
              <p:spPr>
                <a:xfrm>
                  <a:off x="11323608" y="365383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4" name="Freeform: Shape 1183">
                  <a:extLst>
                    <a:ext uri="{FF2B5EF4-FFF2-40B4-BE49-F238E27FC236}">
                      <a16:creationId xmlns:a16="http://schemas.microsoft.com/office/drawing/2014/main" id="{77464701-7DD2-4A4B-927B-DE8AECF7BEB3}"/>
                    </a:ext>
                  </a:extLst>
                </p:cNvPr>
                <p:cNvSpPr/>
                <p:nvPr/>
              </p:nvSpPr>
              <p:spPr>
                <a:xfrm>
                  <a:off x="11329294" y="365699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5" name="Freeform: Shape 1184">
                  <a:extLst>
                    <a:ext uri="{FF2B5EF4-FFF2-40B4-BE49-F238E27FC236}">
                      <a16:creationId xmlns:a16="http://schemas.microsoft.com/office/drawing/2014/main" id="{D0C1BF4A-4B18-42D2-914C-DA7B5D737E61}"/>
                    </a:ext>
                  </a:extLst>
                </p:cNvPr>
                <p:cNvSpPr/>
                <p:nvPr/>
              </p:nvSpPr>
              <p:spPr>
                <a:xfrm>
                  <a:off x="11596554" y="378272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6" name="Freeform: Shape 1185">
                  <a:extLst>
                    <a:ext uri="{FF2B5EF4-FFF2-40B4-BE49-F238E27FC236}">
                      <a16:creationId xmlns:a16="http://schemas.microsoft.com/office/drawing/2014/main" id="{26C23329-464F-4E62-BE7C-57A8542C2FF1}"/>
                    </a:ext>
                  </a:extLst>
                </p:cNvPr>
                <p:cNvSpPr/>
                <p:nvPr/>
              </p:nvSpPr>
              <p:spPr>
                <a:xfrm>
                  <a:off x="11891615" y="362730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87" name="Freeform: Shape 1186">
                  <a:extLst>
                    <a:ext uri="{FF2B5EF4-FFF2-40B4-BE49-F238E27FC236}">
                      <a16:creationId xmlns:a16="http://schemas.microsoft.com/office/drawing/2014/main" id="{EB857CE1-A5B0-4EE2-B3EC-EFC244A82FE7}"/>
                    </a:ext>
                  </a:extLst>
                </p:cNvPr>
                <p:cNvSpPr/>
                <p:nvPr/>
              </p:nvSpPr>
              <p:spPr>
                <a:xfrm>
                  <a:off x="11966170" y="3617191"/>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188" name="Freeform: Shape 1187">
                  <a:extLst>
                    <a:ext uri="{FF2B5EF4-FFF2-40B4-BE49-F238E27FC236}">
                      <a16:creationId xmlns:a16="http://schemas.microsoft.com/office/drawing/2014/main" id="{C5135EA5-98D1-41A6-A1C7-F5C515D55583}"/>
                    </a:ext>
                  </a:extLst>
                </p:cNvPr>
                <p:cNvSpPr/>
                <p:nvPr/>
              </p:nvSpPr>
              <p:spPr>
                <a:xfrm>
                  <a:off x="11934579" y="3811160"/>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189" name="Freeform: Shape 1188">
                  <a:extLst>
                    <a:ext uri="{FF2B5EF4-FFF2-40B4-BE49-F238E27FC236}">
                      <a16:creationId xmlns:a16="http://schemas.microsoft.com/office/drawing/2014/main" id="{D78C27D4-A792-4DA8-9070-547B5ADCAE4E}"/>
                    </a:ext>
                  </a:extLst>
                </p:cNvPr>
                <p:cNvSpPr/>
                <p:nvPr/>
              </p:nvSpPr>
              <p:spPr>
                <a:xfrm>
                  <a:off x="12092534" y="3728392"/>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190" name="Freeform: Shape 1189">
                  <a:extLst>
                    <a:ext uri="{FF2B5EF4-FFF2-40B4-BE49-F238E27FC236}">
                      <a16:creationId xmlns:a16="http://schemas.microsoft.com/office/drawing/2014/main" id="{99752120-2F66-4666-93D4-B811A205B0E6}"/>
                    </a:ext>
                  </a:extLst>
                </p:cNvPr>
                <p:cNvSpPr/>
                <p:nvPr/>
              </p:nvSpPr>
              <p:spPr>
                <a:xfrm>
                  <a:off x="11930156" y="351546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1" name="Freeform: Shape 1190">
                  <a:extLst>
                    <a:ext uri="{FF2B5EF4-FFF2-40B4-BE49-F238E27FC236}">
                      <a16:creationId xmlns:a16="http://schemas.microsoft.com/office/drawing/2014/main" id="{E176E274-9623-4F17-8F4A-3B57EACBAF1B}"/>
                    </a:ext>
                  </a:extLst>
                </p:cNvPr>
                <p:cNvSpPr/>
                <p:nvPr/>
              </p:nvSpPr>
              <p:spPr>
                <a:xfrm>
                  <a:off x="11834751" y="34699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2" name="Freeform: Shape 1191">
                  <a:extLst>
                    <a:ext uri="{FF2B5EF4-FFF2-40B4-BE49-F238E27FC236}">
                      <a16:creationId xmlns:a16="http://schemas.microsoft.com/office/drawing/2014/main" id="{8AB3C104-8623-42FD-95D3-DB303204474F}"/>
                    </a:ext>
                  </a:extLst>
                </p:cNvPr>
                <p:cNvSpPr/>
                <p:nvPr/>
              </p:nvSpPr>
              <p:spPr>
                <a:xfrm>
                  <a:off x="11792419" y="3334136"/>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073"/>
                        <a:pt x="-773" y="15654"/>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193" name="Freeform: Shape 1192">
                  <a:extLst>
                    <a:ext uri="{FF2B5EF4-FFF2-40B4-BE49-F238E27FC236}">
                      <a16:creationId xmlns:a16="http://schemas.microsoft.com/office/drawing/2014/main" id="{C7C05360-E6CF-40F4-B902-1ED32F1F0057}"/>
                    </a:ext>
                  </a:extLst>
                </p:cNvPr>
                <p:cNvSpPr/>
                <p:nvPr/>
              </p:nvSpPr>
              <p:spPr>
                <a:xfrm>
                  <a:off x="11623091" y="321219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4" name="Freeform: Shape 1193">
                  <a:extLst>
                    <a:ext uri="{FF2B5EF4-FFF2-40B4-BE49-F238E27FC236}">
                      <a16:creationId xmlns:a16="http://schemas.microsoft.com/office/drawing/2014/main" id="{DE44AC30-0851-48B9-B685-CCA020EDAFF3}"/>
                    </a:ext>
                  </a:extLst>
                </p:cNvPr>
                <p:cNvSpPr/>
                <p:nvPr/>
              </p:nvSpPr>
              <p:spPr>
                <a:xfrm>
                  <a:off x="11587709" y="308077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5" name="Freeform: Shape 1194">
                  <a:extLst>
                    <a:ext uri="{FF2B5EF4-FFF2-40B4-BE49-F238E27FC236}">
                      <a16:creationId xmlns:a16="http://schemas.microsoft.com/office/drawing/2014/main" id="{D8BED33C-02C6-49EA-A07A-442FA5FA92FE}"/>
                    </a:ext>
                  </a:extLst>
                </p:cNvPr>
                <p:cNvSpPr/>
                <p:nvPr/>
              </p:nvSpPr>
              <p:spPr>
                <a:xfrm>
                  <a:off x="11476508" y="2937983"/>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4"/>
                        <a:pt x="-773" y="15655"/>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196" name="Freeform: Shape 1195">
                  <a:extLst>
                    <a:ext uri="{FF2B5EF4-FFF2-40B4-BE49-F238E27FC236}">
                      <a16:creationId xmlns:a16="http://schemas.microsoft.com/office/drawing/2014/main" id="{101B340B-D3F5-4DB1-B277-E675C75AFEE5}"/>
                    </a:ext>
                  </a:extLst>
                </p:cNvPr>
                <p:cNvSpPr/>
                <p:nvPr/>
              </p:nvSpPr>
              <p:spPr>
                <a:xfrm>
                  <a:off x="11367835" y="287101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7" name="Freeform: Shape 1196">
                  <a:extLst>
                    <a:ext uri="{FF2B5EF4-FFF2-40B4-BE49-F238E27FC236}">
                      <a16:creationId xmlns:a16="http://schemas.microsoft.com/office/drawing/2014/main" id="{E99316D4-8A3A-4ECB-9F7D-F0D766B00BB0}"/>
                    </a:ext>
                  </a:extLst>
                </p:cNvPr>
                <p:cNvSpPr/>
                <p:nvPr/>
              </p:nvSpPr>
              <p:spPr>
                <a:xfrm>
                  <a:off x="11279380" y="320082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8" name="Freeform: Shape 1197">
                  <a:extLst>
                    <a:ext uri="{FF2B5EF4-FFF2-40B4-BE49-F238E27FC236}">
                      <a16:creationId xmlns:a16="http://schemas.microsoft.com/office/drawing/2014/main" id="{A50C4F12-D57E-4ED3-B6A9-5515335ADB00}"/>
                    </a:ext>
                  </a:extLst>
                </p:cNvPr>
                <p:cNvSpPr/>
                <p:nvPr/>
              </p:nvSpPr>
              <p:spPr>
                <a:xfrm>
                  <a:off x="11301494" y="329622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2"/>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199" name="Freeform: Shape 1198">
                  <a:extLst>
                    <a:ext uri="{FF2B5EF4-FFF2-40B4-BE49-F238E27FC236}">
                      <a16:creationId xmlns:a16="http://schemas.microsoft.com/office/drawing/2014/main" id="{8DD1B082-C938-4FC4-85E4-C540B19CAC35}"/>
                    </a:ext>
                  </a:extLst>
                </p:cNvPr>
                <p:cNvSpPr/>
                <p:nvPr/>
              </p:nvSpPr>
              <p:spPr>
                <a:xfrm>
                  <a:off x="11470190" y="33865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0" name="Freeform: Shape 1199">
                  <a:extLst>
                    <a:ext uri="{FF2B5EF4-FFF2-40B4-BE49-F238E27FC236}">
                      <a16:creationId xmlns:a16="http://schemas.microsoft.com/office/drawing/2014/main" id="{64A70320-0DDF-41BE-A62D-C4696D9DBB41}"/>
                    </a:ext>
                  </a:extLst>
                </p:cNvPr>
                <p:cNvSpPr/>
                <p:nvPr/>
              </p:nvSpPr>
              <p:spPr>
                <a:xfrm>
                  <a:off x="11521999" y="356159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1" name="Freeform: Shape 1200">
                  <a:extLst>
                    <a:ext uri="{FF2B5EF4-FFF2-40B4-BE49-F238E27FC236}">
                      <a16:creationId xmlns:a16="http://schemas.microsoft.com/office/drawing/2014/main" id="{AA9CD18A-3779-48E8-8411-28A8C625190E}"/>
                    </a:ext>
                  </a:extLst>
                </p:cNvPr>
                <p:cNvSpPr/>
                <p:nvPr/>
              </p:nvSpPr>
              <p:spPr>
                <a:xfrm>
                  <a:off x="11618668" y="3581809"/>
                  <a:ext cx="23095" cy="23095"/>
                </a:xfrm>
                <a:custGeom>
                  <a:avLst/>
                  <a:gdLst>
                    <a:gd name="connsiteX0" fmla="*/ 19446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6 w 23095"/>
                    <a:gd name="connsiteY4" fmla="*/ 3018 h 23095"/>
                    <a:gd name="connsiteX5" fmla="*/ 19446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6" y="3018"/>
                      </a:moveTo>
                      <a:cubicBezTo>
                        <a:pt x="14391" y="-1405"/>
                        <a:pt x="7441" y="-773"/>
                        <a:pt x="3018" y="3650"/>
                      </a:cubicBezTo>
                      <a:cubicBezTo>
                        <a:pt x="-1405" y="8705"/>
                        <a:pt x="-773" y="15654"/>
                        <a:pt x="3650" y="20077"/>
                      </a:cubicBezTo>
                      <a:cubicBezTo>
                        <a:pt x="8073" y="24500"/>
                        <a:pt x="15654" y="23868"/>
                        <a:pt x="20077" y="19445"/>
                      </a:cubicBezTo>
                      <a:cubicBezTo>
                        <a:pt x="24500" y="14391"/>
                        <a:pt x="23868" y="7441"/>
                        <a:pt x="19446" y="3018"/>
                      </a:cubicBezTo>
                      <a:lnTo>
                        <a:pt x="19446" y="3018"/>
                      </a:lnTo>
                      <a:close/>
                    </a:path>
                  </a:pathLst>
                </a:custGeom>
                <a:grpFill/>
                <a:ln w="63120" cap="flat">
                  <a:noFill/>
                  <a:prstDash val="solid"/>
                  <a:miter/>
                </a:ln>
              </p:spPr>
              <p:txBody>
                <a:bodyPr rtlCol="0" anchor="ctr"/>
                <a:lstStyle/>
                <a:p>
                  <a:endParaRPr lang="en-GB"/>
                </a:p>
              </p:txBody>
            </p:sp>
            <p:sp>
              <p:nvSpPr>
                <p:cNvPr id="1202" name="Freeform: Shape 1201">
                  <a:extLst>
                    <a:ext uri="{FF2B5EF4-FFF2-40B4-BE49-F238E27FC236}">
                      <a16:creationId xmlns:a16="http://schemas.microsoft.com/office/drawing/2014/main" id="{E1A7ED44-AB22-4789-9DF9-D1854ADFD092}"/>
                    </a:ext>
                  </a:extLst>
                </p:cNvPr>
                <p:cNvSpPr/>
                <p:nvPr/>
              </p:nvSpPr>
              <p:spPr>
                <a:xfrm>
                  <a:off x="11660368" y="366205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3" name="Freeform: Shape 1202">
                  <a:extLst>
                    <a:ext uri="{FF2B5EF4-FFF2-40B4-BE49-F238E27FC236}">
                      <a16:creationId xmlns:a16="http://schemas.microsoft.com/office/drawing/2014/main" id="{6518FEB8-6A0E-49B5-8DCE-D4673A7C4D38}"/>
                    </a:ext>
                  </a:extLst>
                </p:cNvPr>
                <p:cNvSpPr/>
                <p:nvPr/>
              </p:nvSpPr>
              <p:spPr>
                <a:xfrm>
                  <a:off x="10802987" y="3779569"/>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4" name="Freeform: Shape 1203">
                  <a:extLst>
                    <a:ext uri="{FF2B5EF4-FFF2-40B4-BE49-F238E27FC236}">
                      <a16:creationId xmlns:a16="http://schemas.microsoft.com/office/drawing/2014/main" id="{6CCD9E9C-2CB4-414F-9F2C-28F352C4B879}"/>
                    </a:ext>
                  </a:extLst>
                </p:cNvPr>
                <p:cNvSpPr/>
                <p:nvPr/>
              </p:nvSpPr>
              <p:spPr>
                <a:xfrm>
                  <a:off x="10809305" y="382822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5" name="Freeform: Shape 1204">
                  <a:extLst>
                    <a:ext uri="{FF2B5EF4-FFF2-40B4-BE49-F238E27FC236}">
                      <a16:creationId xmlns:a16="http://schemas.microsoft.com/office/drawing/2014/main" id="{439B0682-5694-46DF-8A64-2B64D3CF1664}"/>
                    </a:ext>
                  </a:extLst>
                </p:cNvPr>
                <p:cNvSpPr/>
                <p:nvPr/>
              </p:nvSpPr>
              <p:spPr>
                <a:xfrm>
                  <a:off x="10804251" y="388508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6" name="Freeform: Shape 1205">
                  <a:extLst>
                    <a:ext uri="{FF2B5EF4-FFF2-40B4-BE49-F238E27FC236}">
                      <a16:creationId xmlns:a16="http://schemas.microsoft.com/office/drawing/2014/main" id="{9D7C4D7D-A8CA-4DA8-9A65-4338755D97A0}"/>
                    </a:ext>
                  </a:extLst>
                </p:cNvPr>
                <p:cNvSpPr/>
                <p:nvPr/>
              </p:nvSpPr>
              <p:spPr>
                <a:xfrm>
                  <a:off x="10880701" y="389266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7" name="Freeform: Shape 1206">
                  <a:extLst>
                    <a:ext uri="{FF2B5EF4-FFF2-40B4-BE49-F238E27FC236}">
                      <a16:creationId xmlns:a16="http://schemas.microsoft.com/office/drawing/2014/main" id="{ABFA51DF-1BF6-4C9A-83B4-A2A00C096CA8}"/>
                    </a:ext>
                  </a:extLst>
                </p:cNvPr>
                <p:cNvSpPr/>
                <p:nvPr/>
              </p:nvSpPr>
              <p:spPr>
                <a:xfrm>
                  <a:off x="10886387" y="397227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8" name="Freeform: Shape 1207">
                  <a:extLst>
                    <a:ext uri="{FF2B5EF4-FFF2-40B4-BE49-F238E27FC236}">
                      <a16:creationId xmlns:a16="http://schemas.microsoft.com/office/drawing/2014/main" id="{B643B96A-6B99-4C8D-8C45-8F87A03B9686}"/>
                    </a:ext>
                  </a:extLst>
                </p:cNvPr>
                <p:cNvSpPr/>
                <p:nvPr/>
              </p:nvSpPr>
              <p:spPr>
                <a:xfrm>
                  <a:off x="10961574" y="3991861"/>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09" name="Freeform: Shape 1208">
                  <a:extLst>
                    <a:ext uri="{FF2B5EF4-FFF2-40B4-BE49-F238E27FC236}">
                      <a16:creationId xmlns:a16="http://schemas.microsoft.com/office/drawing/2014/main" id="{7B5E012B-4828-4CEB-A2C0-F3364B1185B5}"/>
                    </a:ext>
                  </a:extLst>
                </p:cNvPr>
                <p:cNvSpPr/>
                <p:nvPr/>
              </p:nvSpPr>
              <p:spPr>
                <a:xfrm>
                  <a:off x="10975474" y="41005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0" name="Freeform: Shape 1209">
                  <a:extLst>
                    <a:ext uri="{FF2B5EF4-FFF2-40B4-BE49-F238E27FC236}">
                      <a16:creationId xmlns:a16="http://schemas.microsoft.com/office/drawing/2014/main" id="{6D83E4DE-DCA2-4793-93B0-F61A79F444BE}"/>
                    </a:ext>
                  </a:extLst>
                </p:cNvPr>
                <p:cNvSpPr/>
                <p:nvPr/>
              </p:nvSpPr>
              <p:spPr>
                <a:xfrm>
                  <a:off x="11046870" y="4164980"/>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1" name="Freeform: Shape 1210">
                  <a:extLst>
                    <a:ext uri="{FF2B5EF4-FFF2-40B4-BE49-F238E27FC236}">
                      <a16:creationId xmlns:a16="http://schemas.microsoft.com/office/drawing/2014/main" id="{8000F314-60F0-4459-9F64-15BBCCD33DED}"/>
                    </a:ext>
                  </a:extLst>
                </p:cNvPr>
                <p:cNvSpPr/>
                <p:nvPr/>
              </p:nvSpPr>
              <p:spPr>
                <a:xfrm>
                  <a:off x="10389144" y="348387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2" name="Freeform: Shape 1211">
                  <a:extLst>
                    <a:ext uri="{FF2B5EF4-FFF2-40B4-BE49-F238E27FC236}">
                      <a16:creationId xmlns:a16="http://schemas.microsoft.com/office/drawing/2014/main" id="{0EF22756-FDDB-46CF-87BF-A10468D7E91E}"/>
                    </a:ext>
                  </a:extLst>
                </p:cNvPr>
                <p:cNvSpPr/>
                <p:nvPr/>
              </p:nvSpPr>
              <p:spPr>
                <a:xfrm>
                  <a:off x="10682941" y="365320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073"/>
                        <a:pt x="-773" y="15655"/>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3" name="Freeform: Shape 1212">
                  <a:extLst>
                    <a:ext uri="{FF2B5EF4-FFF2-40B4-BE49-F238E27FC236}">
                      <a16:creationId xmlns:a16="http://schemas.microsoft.com/office/drawing/2014/main" id="{871E6F65-2CA7-4156-BBB6-6681A6F13911}"/>
                    </a:ext>
                  </a:extLst>
                </p:cNvPr>
                <p:cNvSpPr/>
                <p:nvPr/>
              </p:nvSpPr>
              <p:spPr>
                <a:xfrm>
                  <a:off x="10775187" y="3785256"/>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4" name="Freeform: Shape 1213">
                  <a:extLst>
                    <a:ext uri="{FF2B5EF4-FFF2-40B4-BE49-F238E27FC236}">
                      <a16:creationId xmlns:a16="http://schemas.microsoft.com/office/drawing/2014/main" id="{12B7ADB9-9232-42B8-8CBB-5D9EBB297CFC}"/>
                    </a:ext>
                  </a:extLst>
                </p:cNvPr>
                <p:cNvSpPr/>
                <p:nvPr/>
              </p:nvSpPr>
              <p:spPr>
                <a:xfrm>
                  <a:off x="10926192" y="3914147"/>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6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072" y="24500"/>
                        <a:pt x="15654" y="23868"/>
                        <a:pt x="20077" y="19446"/>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5" name="Freeform: Shape 1214">
                  <a:extLst>
                    <a:ext uri="{FF2B5EF4-FFF2-40B4-BE49-F238E27FC236}">
                      <a16:creationId xmlns:a16="http://schemas.microsoft.com/office/drawing/2014/main" id="{6FEB4983-6930-4868-9744-E0B6E2AA47B2}"/>
                    </a:ext>
                  </a:extLst>
                </p:cNvPr>
                <p:cNvSpPr/>
                <p:nvPr/>
              </p:nvSpPr>
              <p:spPr>
                <a:xfrm>
                  <a:off x="10920506" y="398238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6" name="Freeform: Shape 1215">
                  <a:extLst>
                    <a:ext uri="{FF2B5EF4-FFF2-40B4-BE49-F238E27FC236}">
                      <a16:creationId xmlns:a16="http://schemas.microsoft.com/office/drawing/2014/main" id="{EF508FEC-FB79-42A0-AD4F-D39CD3FBBD5F}"/>
                    </a:ext>
                  </a:extLst>
                </p:cNvPr>
                <p:cNvSpPr/>
                <p:nvPr/>
              </p:nvSpPr>
              <p:spPr>
                <a:xfrm>
                  <a:off x="11016542" y="408663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2" y="24500"/>
                        <a:pt x="15654" y="23868"/>
                        <a:pt x="20077" y="19445"/>
                      </a:cubicBezTo>
                      <a:cubicBezTo>
                        <a:pt x="24500" y="15023"/>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7" name="Freeform: Shape 1216">
                  <a:extLst>
                    <a:ext uri="{FF2B5EF4-FFF2-40B4-BE49-F238E27FC236}">
                      <a16:creationId xmlns:a16="http://schemas.microsoft.com/office/drawing/2014/main" id="{C2635FE1-1747-478E-A806-CCF506115FFF}"/>
                    </a:ext>
                  </a:extLst>
                </p:cNvPr>
                <p:cNvSpPr/>
                <p:nvPr/>
              </p:nvSpPr>
              <p:spPr>
                <a:xfrm>
                  <a:off x="11625618" y="3659523"/>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4"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8" name="Freeform: Shape 1217">
                  <a:extLst>
                    <a:ext uri="{FF2B5EF4-FFF2-40B4-BE49-F238E27FC236}">
                      <a16:creationId xmlns:a16="http://schemas.microsoft.com/office/drawing/2014/main" id="{8040BBD8-E523-4C33-B4C9-E56C378E0A28}"/>
                    </a:ext>
                  </a:extLst>
                </p:cNvPr>
                <p:cNvSpPr/>
                <p:nvPr/>
              </p:nvSpPr>
              <p:spPr>
                <a:xfrm>
                  <a:off x="11552327" y="353884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19" name="Freeform: Shape 1218">
                  <a:extLst>
                    <a:ext uri="{FF2B5EF4-FFF2-40B4-BE49-F238E27FC236}">
                      <a16:creationId xmlns:a16="http://schemas.microsoft.com/office/drawing/2014/main" id="{12215FD2-7AFF-4272-9923-124F567B1EF1}"/>
                    </a:ext>
                  </a:extLst>
                </p:cNvPr>
                <p:cNvSpPr/>
                <p:nvPr/>
              </p:nvSpPr>
              <p:spPr>
                <a:xfrm>
                  <a:off x="11463872" y="3486404"/>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20" name="Freeform: Shape 1219">
                  <a:extLst>
                    <a:ext uri="{FF2B5EF4-FFF2-40B4-BE49-F238E27FC236}">
                      <a16:creationId xmlns:a16="http://schemas.microsoft.com/office/drawing/2014/main" id="{EFC9A623-E156-4A09-9E24-3AA346C0B5BC}"/>
                    </a:ext>
                  </a:extLst>
                </p:cNvPr>
                <p:cNvSpPr/>
                <p:nvPr/>
              </p:nvSpPr>
              <p:spPr>
                <a:xfrm>
                  <a:off x="11360885" y="3327185"/>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4"/>
                        <a:pt x="-773" y="15654"/>
                        <a:pt x="3650" y="20077"/>
                      </a:cubicBezTo>
                      <a:cubicBezTo>
                        <a:pt x="8705" y="24500"/>
                        <a:pt x="15654"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21" name="Freeform: Shape 1220">
                  <a:extLst>
                    <a:ext uri="{FF2B5EF4-FFF2-40B4-BE49-F238E27FC236}">
                      <a16:creationId xmlns:a16="http://schemas.microsoft.com/office/drawing/2014/main" id="{7A032A7C-802C-490E-A2AE-09668374BEAC}"/>
                    </a:ext>
                  </a:extLst>
                </p:cNvPr>
                <p:cNvSpPr/>
                <p:nvPr/>
              </p:nvSpPr>
              <p:spPr>
                <a:xfrm>
                  <a:off x="11310339" y="3245048"/>
                  <a:ext cx="23095" cy="23095"/>
                </a:xfrm>
                <a:custGeom>
                  <a:avLst/>
                  <a:gdLst>
                    <a:gd name="connsiteX0" fmla="*/ 19445 w 23095"/>
                    <a:gd name="connsiteY0" fmla="*/ 3018 h 23095"/>
                    <a:gd name="connsiteX1" fmla="*/ 3018 w 23095"/>
                    <a:gd name="connsiteY1" fmla="*/ 3650 h 23095"/>
                    <a:gd name="connsiteX2" fmla="*/ 3650 w 23095"/>
                    <a:gd name="connsiteY2" fmla="*/ 20077 h 23095"/>
                    <a:gd name="connsiteX3" fmla="*/ 20077 w 23095"/>
                    <a:gd name="connsiteY3" fmla="*/ 19445 h 23095"/>
                    <a:gd name="connsiteX4" fmla="*/ 19445 w 23095"/>
                    <a:gd name="connsiteY4" fmla="*/ 3018 h 23095"/>
                    <a:gd name="connsiteX5" fmla="*/ 19445 w 23095"/>
                    <a:gd name="connsiteY5" fmla="*/ 3018 h 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 h="23095">
                      <a:moveTo>
                        <a:pt x="19445" y="3018"/>
                      </a:moveTo>
                      <a:cubicBezTo>
                        <a:pt x="14391" y="-1405"/>
                        <a:pt x="7441" y="-773"/>
                        <a:pt x="3018" y="3650"/>
                      </a:cubicBezTo>
                      <a:cubicBezTo>
                        <a:pt x="-1405" y="8705"/>
                        <a:pt x="-773" y="15655"/>
                        <a:pt x="3650" y="20077"/>
                      </a:cubicBezTo>
                      <a:cubicBezTo>
                        <a:pt x="8073" y="24500"/>
                        <a:pt x="15655" y="23868"/>
                        <a:pt x="20077" y="19445"/>
                      </a:cubicBezTo>
                      <a:cubicBezTo>
                        <a:pt x="24500" y="14391"/>
                        <a:pt x="23868" y="7441"/>
                        <a:pt x="19445" y="3018"/>
                      </a:cubicBezTo>
                      <a:lnTo>
                        <a:pt x="19445" y="3018"/>
                      </a:lnTo>
                      <a:close/>
                    </a:path>
                  </a:pathLst>
                </a:custGeom>
                <a:grpFill/>
                <a:ln w="63120" cap="flat">
                  <a:noFill/>
                  <a:prstDash val="solid"/>
                  <a:miter/>
                </a:ln>
              </p:spPr>
              <p:txBody>
                <a:bodyPr rtlCol="0" anchor="ctr"/>
                <a:lstStyle/>
                <a:p>
                  <a:endParaRPr lang="en-GB"/>
                </a:p>
              </p:txBody>
            </p:sp>
            <p:sp>
              <p:nvSpPr>
                <p:cNvPr id="1222" name="Freeform: Shape 1221">
                  <a:extLst>
                    <a:ext uri="{FF2B5EF4-FFF2-40B4-BE49-F238E27FC236}">
                      <a16:creationId xmlns:a16="http://schemas.microsoft.com/office/drawing/2014/main" id="{058BC365-B6DC-43DC-A1D1-FB018BB472C9}"/>
                    </a:ext>
                  </a:extLst>
                </p:cNvPr>
                <p:cNvSpPr/>
                <p:nvPr/>
              </p:nvSpPr>
              <p:spPr>
                <a:xfrm>
                  <a:off x="11617842" y="3799593"/>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23" name="Freeform: Shape 1222">
                  <a:extLst>
                    <a:ext uri="{FF2B5EF4-FFF2-40B4-BE49-F238E27FC236}">
                      <a16:creationId xmlns:a16="http://schemas.microsoft.com/office/drawing/2014/main" id="{D74AEB3B-B949-4C64-BE55-7D8A99640433}"/>
                    </a:ext>
                  </a:extLst>
                </p:cNvPr>
                <p:cNvSpPr/>
                <p:nvPr/>
              </p:nvSpPr>
              <p:spPr>
                <a:xfrm>
                  <a:off x="11828870" y="366564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2" y="68290"/>
                        <a:pt x="44281" y="67027"/>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24" name="Freeform: Shape 1223">
                  <a:extLst>
                    <a:ext uri="{FF2B5EF4-FFF2-40B4-BE49-F238E27FC236}">
                      <a16:creationId xmlns:a16="http://schemas.microsoft.com/office/drawing/2014/main" id="{7BEC8E37-E492-4EF8-90DA-843774D33230}"/>
                    </a:ext>
                  </a:extLst>
                </p:cNvPr>
                <p:cNvSpPr/>
                <p:nvPr/>
              </p:nvSpPr>
              <p:spPr>
                <a:xfrm>
                  <a:off x="12132776" y="3675756"/>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3"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225" name="Freeform: Shape 1224">
                  <a:extLst>
                    <a:ext uri="{FF2B5EF4-FFF2-40B4-BE49-F238E27FC236}">
                      <a16:creationId xmlns:a16="http://schemas.microsoft.com/office/drawing/2014/main" id="{CA2CB264-EDC5-478D-A4EB-89DA853FA95E}"/>
                    </a:ext>
                  </a:extLst>
                </p:cNvPr>
                <p:cNvSpPr/>
                <p:nvPr/>
              </p:nvSpPr>
              <p:spPr>
                <a:xfrm>
                  <a:off x="11131971" y="391205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26" name="Freeform: Shape 1225">
                  <a:extLst>
                    <a:ext uri="{FF2B5EF4-FFF2-40B4-BE49-F238E27FC236}">
                      <a16:creationId xmlns:a16="http://schemas.microsoft.com/office/drawing/2014/main" id="{FCB66758-1D9E-46B7-AE8C-3FFE94034506}"/>
                    </a:ext>
                  </a:extLst>
                </p:cNvPr>
                <p:cNvSpPr/>
                <p:nvPr/>
              </p:nvSpPr>
              <p:spPr>
                <a:xfrm>
                  <a:off x="11167353" y="407506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227" name="Freeform: Shape 1226">
                  <a:extLst>
                    <a:ext uri="{FF2B5EF4-FFF2-40B4-BE49-F238E27FC236}">
                      <a16:creationId xmlns:a16="http://schemas.microsoft.com/office/drawing/2014/main" id="{8CABC2F1-5F20-4EFC-8DD3-482B33DE67B6}"/>
                    </a:ext>
                  </a:extLst>
                </p:cNvPr>
                <p:cNvSpPr/>
                <p:nvPr/>
              </p:nvSpPr>
              <p:spPr>
                <a:xfrm>
                  <a:off x="11087112" y="417995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2" y="-2474"/>
                        <a:pt x="8267" y="10794"/>
                      </a:cubicBezTo>
                      <a:cubicBezTo>
                        <a:pt x="-3738" y="24063"/>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28" name="Freeform: Shape 1227">
                  <a:extLst>
                    <a:ext uri="{FF2B5EF4-FFF2-40B4-BE49-F238E27FC236}">
                      <a16:creationId xmlns:a16="http://schemas.microsoft.com/office/drawing/2014/main" id="{B553FBD4-D8CE-48B1-862D-3F9ED3C8FAB8}"/>
                    </a:ext>
                  </a:extLst>
                </p:cNvPr>
                <p:cNvSpPr/>
                <p:nvPr/>
              </p:nvSpPr>
              <p:spPr>
                <a:xfrm>
                  <a:off x="10224676" y="3589197"/>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29" name="Freeform: Shape 1228">
                  <a:extLst>
                    <a:ext uri="{FF2B5EF4-FFF2-40B4-BE49-F238E27FC236}">
                      <a16:creationId xmlns:a16="http://schemas.microsoft.com/office/drawing/2014/main" id="{8B07652C-ECF8-4176-90A1-0710195495AA}"/>
                    </a:ext>
                  </a:extLst>
                </p:cNvPr>
                <p:cNvSpPr/>
                <p:nvPr/>
              </p:nvSpPr>
              <p:spPr>
                <a:xfrm>
                  <a:off x="11212213" y="3137445"/>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3"/>
                        <a:pt x="-2474" y="44281"/>
                        <a:pt x="10794" y="56285"/>
                      </a:cubicBezTo>
                      <a:cubicBezTo>
                        <a:pt x="24063" y="68290"/>
                        <a:pt x="44281" y="67026"/>
                        <a:pt x="56285" y="53758"/>
                      </a:cubicBezTo>
                      <a:cubicBezTo>
                        <a:pt x="68290" y="40490"/>
                        <a:pt x="67027" y="20271"/>
                        <a:pt x="53758" y="8267"/>
                      </a:cubicBezTo>
                      <a:lnTo>
                        <a:pt x="53758" y="8267"/>
                      </a:lnTo>
                      <a:close/>
                    </a:path>
                  </a:pathLst>
                </a:custGeom>
                <a:grpFill/>
                <a:ln w="63120" cap="flat">
                  <a:noFill/>
                  <a:prstDash val="solid"/>
                  <a:miter/>
                </a:ln>
              </p:spPr>
              <p:txBody>
                <a:bodyPr rtlCol="0" anchor="ctr"/>
                <a:lstStyle/>
                <a:p>
                  <a:endParaRPr lang="en-GB"/>
                </a:p>
              </p:txBody>
            </p:sp>
            <p:sp>
              <p:nvSpPr>
                <p:cNvPr id="1230" name="Freeform: Shape 1229">
                  <a:extLst>
                    <a:ext uri="{FF2B5EF4-FFF2-40B4-BE49-F238E27FC236}">
                      <a16:creationId xmlns:a16="http://schemas.microsoft.com/office/drawing/2014/main" id="{3C2B6C99-DE4D-4D40-949A-4E73969691A4}"/>
                    </a:ext>
                  </a:extLst>
                </p:cNvPr>
                <p:cNvSpPr/>
                <p:nvPr/>
              </p:nvSpPr>
              <p:spPr>
                <a:xfrm>
                  <a:off x="11657015" y="3707979"/>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231" name="Freeform: Shape 1230">
                  <a:extLst>
                    <a:ext uri="{FF2B5EF4-FFF2-40B4-BE49-F238E27FC236}">
                      <a16:creationId xmlns:a16="http://schemas.microsoft.com/office/drawing/2014/main" id="{D5765FB0-0FAB-46E7-B1EF-A89C0A49AAEB}"/>
                    </a:ext>
                  </a:extLst>
                </p:cNvPr>
                <p:cNvSpPr/>
                <p:nvPr/>
              </p:nvSpPr>
              <p:spPr>
                <a:xfrm>
                  <a:off x="10849432" y="3907270"/>
                  <a:ext cx="35968" cy="35968"/>
                </a:xfrm>
                <a:custGeom>
                  <a:avLst/>
                  <a:gdLst>
                    <a:gd name="connsiteX0" fmla="*/ 29864 w 35968"/>
                    <a:gd name="connsiteY0" fmla="*/ 4841 h 35968"/>
                    <a:gd name="connsiteX1" fmla="*/ 4591 w 35968"/>
                    <a:gd name="connsiteY1" fmla="*/ 6104 h 35968"/>
                    <a:gd name="connsiteX2" fmla="*/ 5855 w 35968"/>
                    <a:gd name="connsiteY2" fmla="*/ 31377 h 35968"/>
                    <a:gd name="connsiteX3" fmla="*/ 31128 w 35968"/>
                    <a:gd name="connsiteY3" fmla="*/ 30114 h 35968"/>
                    <a:gd name="connsiteX4" fmla="*/ 29864 w 35968"/>
                    <a:gd name="connsiteY4" fmla="*/ 4841 h 35968"/>
                    <a:gd name="connsiteX5" fmla="*/ 29864 w 35968"/>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8" h="35968">
                      <a:moveTo>
                        <a:pt x="29864" y="4841"/>
                      </a:moveTo>
                      <a:cubicBezTo>
                        <a:pt x="22282" y="-2109"/>
                        <a:pt x="10910" y="-1477"/>
                        <a:pt x="4591" y="6104"/>
                      </a:cubicBezTo>
                      <a:cubicBezTo>
                        <a:pt x="-1727" y="13686"/>
                        <a:pt x="-1727" y="25059"/>
                        <a:pt x="5855" y="31377"/>
                      </a:cubicBezTo>
                      <a:cubicBezTo>
                        <a:pt x="13437" y="37695"/>
                        <a:pt x="24810" y="37695"/>
                        <a:pt x="31128" y="30114"/>
                      </a:cubicBezTo>
                      <a:cubicBezTo>
                        <a:pt x="38078" y="22532"/>
                        <a:pt x="37446" y="11159"/>
                        <a:pt x="29864" y="4841"/>
                      </a:cubicBezTo>
                      <a:lnTo>
                        <a:pt x="29864" y="4841"/>
                      </a:lnTo>
                      <a:close/>
                    </a:path>
                  </a:pathLst>
                </a:custGeom>
                <a:grpFill/>
                <a:ln w="63120" cap="flat">
                  <a:noFill/>
                  <a:prstDash val="solid"/>
                  <a:miter/>
                </a:ln>
              </p:spPr>
              <p:txBody>
                <a:bodyPr rtlCol="0" anchor="ctr"/>
                <a:lstStyle/>
                <a:p>
                  <a:endParaRPr lang="en-GB"/>
                </a:p>
              </p:txBody>
            </p:sp>
            <p:sp>
              <p:nvSpPr>
                <p:cNvPr id="1232" name="Freeform: Shape 1231">
                  <a:extLst>
                    <a:ext uri="{FF2B5EF4-FFF2-40B4-BE49-F238E27FC236}">
                      <a16:creationId xmlns:a16="http://schemas.microsoft.com/office/drawing/2014/main" id="{20F377D8-6514-4238-9D7E-D6456DB2A66F}"/>
                    </a:ext>
                  </a:extLst>
                </p:cNvPr>
                <p:cNvSpPr/>
                <p:nvPr/>
              </p:nvSpPr>
              <p:spPr>
                <a:xfrm>
                  <a:off x="10660900" y="3684869"/>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8" y="25059"/>
                        <a:pt x="6104" y="31377"/>
                      </a:cubicBezTo>
                      <a:cubicBezTo>
                        <a:pt x="13686" y="38327"/>
                        <a:pt x="25059" y="37695"/>
                        <a:pt x="31377" y="30113"/>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233" name="Freeform: Shape 1232">
                  <a:extLst>
                    <a:ext uri="{FF2B5EF4-FFF2-40B4-BE49-F238E27FC236}">
                      <a16:creationId xmlns:a16="http://schemas.microsoft.com/office/drawing/2014/main" id="{65DECF32-6C78-4D91-BA02-32A04E10FBB8}"/>
                    </a:ext>
                  </a:extLst>
                </p:cNvPr>
                <p:cNvSpPr/>
                <p:nvPr/>
              </p:nvSpPr>
              <p:spPr>
                <a:xfrm>
                  <a:off x="10744300" y="3718987"/>
                  <a:ext cx="36218" cy="36218"/>
                </a:xfrm>
                <a:custGeom>
                  <a:avLst/>
                  <a:gdLst>
                    <a:gd name="connsiteX0" fmla="*/ 30114 w 36218"/>
                    <a:gd name="connsiteY0" fmla="*/ 4841 h 36218"/>
                    <a:gd name="connsiteX1" fmla="*/ 4841 w 36218"/>
                    <a:gd name="connsiteY1" fmla="*/ 6104 h 36218"/>
                    <a:gd name="connsiteX2" fmla="*/ 6104 w 36218"/>
                    <a:gd name="connsiteY2" fmla="*/ 31377 h 36218"/>
                    <a:gd name="connsiteX3" fmla="*/ 31377 w 36218"/>
                    <a:gd name="connsiteY3" fmla="*/ 30114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8" y="25059"/>
                        <a:pt x="6104" y="31377"/>
                      </a:cubicBezTo>
                      <a:cubicBezTo>
                        <a:pt x="13686" y="38327"/>
                        <a:pt x="25059" y="37696"/>
                        <a:pt x="31377" y="30114"/>
                      </a:cubicBezTo>
                      <a:cubicBezTo>
                        <a:pt x="38327"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234" name="Freeform: Shape 1233">
                  <a:extLst>
                    <a:ext uri="{FF2B5EF4-FFF2-40B4-BE49-F238E27FC236}">
                      <a16:creationId xmlns:a16="http://schemas.microsoft.com/office/drawing/2014/main" id="{C3F6BE42-15CF-43EA-980B-8326B8544076}"/>
                    </a:ext>
                  </a:extLst>
                </p:cNvPr>
                <p:cNvSpPr/>
                <p:nvPr/>
              </p:nvSpPr>
              <p:spPr>
                <a:xfrm>
                  <a:off x="11002715" y="412714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3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4"/>
                      </a:cubicBezTo>
                      <a:cubicBezTo>
                        <a:pt x="-2109" y="13686"/>
                        <a:pt x="-1477" y="25059"/>
                        <a:pt x="6104" y="31377"/>
                      </a:cubicBezTo>
                      <a:cubicBezTo>
                        <a:pt x="13686" y="37695"/>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35" name="Freeform: Shape 1234">
                  <a:extLst>
                    <a:ext uri="{FF2B5EF4-FFF2-40B4-BE49-F238E27FC236}">
                      <a16:creationId xmlns:a16="http://schemas.microsoft.com/office/drawing/2014/main" id="{6DAFA3A5-E7A7-4DEB-B1BB-5C29A6385443}"/>
                    </a:ext>
                  </a:extLst>
                </p:cNvPr>
                <p:cNvSpPr/>
                <p:nvPr/>
              </p:nvSpPr>
              <p:spPr>
                <a:xfrm>
                  <a:off x="11398867" y="3409395"/>
                  <a:ext cx="36218" cy="36218"/>
                </a:xfrm>
                <a:custGeom>
                  <a:avLst/>
                  <a:gdLst>
                    <a:gd name="connsiteX0" fmla="*/ 30114 w 36218"/>
                    <a:gd name="connsiteY0" fmla="*/ 4841 h 36218"/>
                    <a:gd name="connsiteX1" fmla="*/ 4841 w 36218"/>
                    <a:gd name="connsiteY1" fmla="*/ 6104 h 36218"/>
                    <a:gd name="connsiteX2" fmla="*/ 6105 w 36218"/>
                    <a:gd name="connsiteY2" fmla="*/ 31377 h 36218"/>
                    <a:gd name="connsiteX3" fmla="*/ 31378 w 36218"/>
                    <a:gd name="connsiteY3" fmla="*/ 30113 h 36218"/>
                    <a:gd name="connsiteX4" fmla="*/ 30114 w 36218"/>
                    <a:gd name="connsiteY4" fmla="*/ 4841 h 36218"/>
                    <a:gd name="connsiteX5" fmla="*/ 30114 w 3621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8" h="36218">
                      <a:moveTo>
                        <a:pt x="30114" y="4841"/>
                      </a:moveTo>
                      <a:cubicBezTo>
                        <a:pt x="22532" y="-2109"/>
                        <a:pt x="11159" y="-1478"/>
                        <a:pt x="4841" y="6104"/>
                      </a:cubicBezTo>
                      <a:cubicBezTo>
                        <a:pt x="-2109" y="13686"/>
                        <a:pt x="-1477" y="25059"/>
                        <a:pt x="6105" y="31377"/>
                      </a:cubicBezTo>
                      <a:cubicBezTo>
                        <a:pt x="13686" y="38327"/>
                        <a:pt x="25059" y="37695"/>
                        <a:pt x="31378" y="30113"/>
                      </a:cubicBezTo>
                      <a:cubicBezTo>
                        <a:pt x="38328" y="22532"/>
                        <a:pt x="37696" y="11159"/>
                        <a:pt x="30114" y="4841"/>
                      </a:cubicBezTo>
                      <a:lnTo>
                        <a:pt x="30114" y="4841"/>
                      </a:lnTo>
                      <a:close/>
                    </a:path>
                  </a:pathLst>
                </a:custGeom>
                <a:grpFill/>
                <a:ln w="63120" cap="flat">
                  <a:noFill/>
                  <a:prstDash val="solid"/>
                  <a:miter/>
                </a:ln>
              </p:spPr>
              <p:txBody>
                <a:bodyPr rtlCol="0" anchor="ctr"/>
                <a:lstStyle/>
                <a:p>
                  <a:endParaRPr lang="en-GB"/>
                </a:p>
              </p:txBody>
            </p:sp>
            <p:sp>
              <p:nvSpPr>
                <p:cNvPr id="1236" name="Freeform: Shape 1235">
                  <a:extLst>
                    <a:ext uri="{FF2B5EF4-FFF2-40B4-BE49-F238E27FC236}">
                      <a16:creationId xmlns:a16="http://schemas.microsoft.com/office/drawing/2014/main" id="{4E5A3AF6-9EDD-4B74-AC95-B22FC0D56F48}"/>
                    </a:ext>
                  </a:extLst>
                </p:cNvPr>
                <p:cNvSpPr/>
                <p:nvPr/>
              </p:nvSpPr>
              <p:spPr>
                <a:xfrm>
                  <a:off x="11392798" y="3315253"/>
                  <a:ext cx="35968" cy="36218"/>
                </a:xfrm>
                <a:custGeom>
                  <a:avLst/>
                  <a:gdLst>
                    <a:gd name="connsiteX0" fmla="*/ 29864 w 35968"/>
                    <a:gd name="connsiteY0" fmla="*/ 4841 h 36218"/>
                    <a:gd name="connsiteX1" fmla="*/ 4591 w 35968"/>
                    <a:gd name="connsiteY1" fmla="*/ 6105 h 36218"/>
                    <a:gd name="connsiteX2" fmla="*/ 5855 w 35968"/>
                    <a:gd name="connsiteY2" fmla="*/ 31378 h 36218"/>
                    <a:gd name="connsiteX3" fmla="*/ 31128 w 35968"/>
                    <a:gd name="connsiteY3" fmla="*/ 30114 h 36218"/>
                    <a:gd name="connsiteX4" fmla="*/ 29864 w 35968"/>
                    <a:gd name="connsiteY4" fmla="*/ 4841 h 36218"/>
                    <a:gd name="connsiteX5" fmla="*/ 29864 w 35968"/>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8" h="36218">
                      <a:moveTo>
                        <a:pt x="29864" y="4841"/>
                      </a:moveTo>
                      <a:cubicBezTo>
                        <a:pt x="22282" y="-2109"/>
                        <a:pt x="10910" y="-1477"/>
                        <a:pt x="4591" y="6105"/>
                      </a:cubicBezTo>
                      <a:cubicBezTo>
                        <a:pt x="-1727" y="13686"/>
                        <a:pt x="-1727" y="25059"/>
                        <a:pt x="5855" y="31378"/>
                      </a:cubicBezTo>
                      <a:cubicBezTo>
                        <a:pt x="13437" y="38328"/>
                        <a:pt x="24810" y="37696"/>
                        <a:pt x="31128" y="30114"/>
                      </a:cubicBezTo>
                      <a:cubicBezTo>
                        <a:pt x="38078" y="22532"/>
                        <a:pt x="37446" y="11159"/>
                        <a:pt x="29864" y="4841"/>
                      </a:cubicBezTo>
                      <a:lnTo>
                        <a:pt x="29864" y="4841"/>
                      </a:lnTo>
                      <a:close/>
                    </a:path>
                  </a:pathLst>
                </a:custGeom>
                <a:grpFill/>
                <a:ln w="63120" cap="flat">
                  <a:noFill/>
                  <a:prstDash val="solid"/>
                  <a:miter/>
                </a:ln>
              </p:spPr>
              <p:txBody>
                <a:bodyPr rtlCol="0" anchor="ctr"/>
                <a:lstStyle/>
                <a:p>
                  <a:endParaRPr lang="en-GB"/>
                </a:p>
              </p:txBody>
            </p:sp>
            <p:sp>
              <p:nvSpPr>
                <p:cNvPr id="1237" name="Freeform: Shape 1236">
                  <a:extLst>
                    <a:ext uri="{FF2B5EF4-FFF2-40B4-BE49-F238E27FC236}">
                      <a16:creationId xmlns:a16="http://schemas.microsoft.com/office/drawing/2014/main" id="{7B939291-5380-46B8-A95F-50E7D6B4F36E}"/>
                    </a:ext>
                  </a:extLst>
                </p:cNvPr>
                <p:cNvSpPr/>
                <p:nvPr/>
              </p:nvSpPr>
              <p:spPr>
                <a:xfrm>
                  <a:off x="11499327" y="3443513"/>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3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4"/>
                      </a:cubicBezTo>
                      <a:cubicBezTo>
                        <a:pt x="-2109" y="13686"/>
                        <a:pt x="-1477" y="25059"/>
                        <a:pt x="6104" y="31377"/>
                      </a:cubicBezTo>
                      <a:cubicBezTo>
                        <a:pt x="13686" y="37695"/>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38" name="Freeform: Shape 1237">
                  <a:extLst>
                    <a:ext uri="{FF2B5EF4-FFF2-40B4-BE49-F238E27FC236}">
                      <a16:creationId xmlns:a16="http://schemas.microsoft.com/office/drawing/2014/main" id="{52A68746-5990-4B33-8ECA-5156973EE1F9}"/>
                    </a:ext>
                  </a:extLst>
                </p:cNvPr>
                <p:cNvSpPr/>
                <p:nvPr/>
              </p:nvSpPr>
              <p:spPr>
                <a:xfrm>
                  <a:off x="11549240" y="3620423"/>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39" name="Freeform: Shape 1238">
                  <a:extLst>
                    <a:ext uri="{FF2B5EF4-FFF2-40B4-BE49-F238E27FC236}">
                      <a16:creationId xmlns:a16="http://schemas.microsoft.com/office/drawing/2014/main" id="{0AC9BBEC-4A46-47E9-960E-D478B09426A2}"/>
                    </a:ext>
                  </a:extLst>
                </p:cNvPr>
                <p:cNvSpPr/>
                <p:nvPr/>
              </p:nvSpPr>
              <p:spPr>
                <a:xfrm>
                  <a:off x="11882842" y="3564823"/>
                  <a:ext cx="36217" cy="36217"/>
                </a:xfrm>
                <a:custGeom>
                  <a:avLst/>
                  <a:gdLst>
                    <a:gd name="connsiteX0" fmla="*/ 30114 w 36217"/>
                    <a:gd name="connsiteY0" fmla="*/ 4841 h 36217"/>
                    <a:gd name="connsiteX1" fmla="*/ 4841 w 36217"/>
                    <a:gd name="connsiteY1" fmla="*/ 6104 h 36217"/>
                    <a:gd name="connsiteX2" fmla="*/ 6104 w 36217"/>
                    <a:gd name="connsiteY2" fmla="*/ 31377 h 36217"/>
                    <a:gd name="connsiteX3" fmla="*/ 31377 w 36217"/>
                    <a:gd name="connsiteY3" fmla="*/ 30114 h 36217"/>
                    <a:gd name="connsiteX4" fmla="*/ 30114 w 36217"/>
                    <a:gd name="connsiteY4" fmla="*/ 4841 h 36217"/>
                    <a:gd name="connsiteX5" fmla="*/ 30114 w 36217"/>
                    <a:gd name="connsiteY5" fmla="*/ 4841 h 3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7">
                      <a:moveTo>
                        <a:pt x="30114" y="4841"/>
                      </a:moveTo>
                      <a:cubicBezTo>
                        <a:pt x="22532" y="-2109"/>
                        <a:pt x="11159" y="-1477"/>
                        <a:pt x="4841" y="6104"/>
                      </a:cubicBezTo>
                      <a:cubicBezTo>
                        <a:pt x="-2109" y="13686"/>
                        <a:pt x="-1477" y="25059"/>
                        <a:pt x="6104" y="31377"/>
                      </a:cubicBezTo>
                      <a:cubicBezTo>
                        <a:pt x="13686" y="38327"/>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0" name="Freeform: Shape 1239">
                  <a:extLst>
                    <a:ext uri="{FF2B5EF4-FFF2-40B4-BE49-F238E27FC236}">
                      <a16:creationId xmlns:a16="http://schemas.microsoft.com/office/drawing/2014/main" id="{D2BA1A70-0AF1-40BD-BF15-0B3AD7FC932E}"/>
                    </a:ext>
                  </a:extLst>
                </p:cNvPr>
                <p:cNvSpPr/>
                <p:nvPr/>
              </p:nvSpPr>
              <p:spPr>
                <a:xfrm>
                  <a:off x="11822187" y="3400549"/>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3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8"/>
                        <a:pt x="4841" y="6104"/>
                      </a:cubicBezTo>
                      <a:cubicBezTo>
                        <a:pt x="-2109" y="13686"/>
                        <a:pt x="-1477" y="25059"/>
                        <a:pt x="6104" y="31377"/>
                      </a:cubicBezTo>
                      <a:cubicBezTo>
                        <a:pt x="13686" y="38327"/>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1" name="Freeform: Shape 1240">
                  <a:extLst>
                    <a:ext uri="{FF2B5EF4-FFF2-40B4-BE49-F238E27FC236}">
                      <a16:creationId xmlns:a16="http://schemas.microsoft.com/office/drawing/2014/main" id="{68794E41-D204-4193-8CC4-981302D2E660}"/>
                    </a:ext>
                  </a:extLst>
                </p:cNvPr>
                <p:cNvSpPr/>
                <p:nvPr/>
              </p:nvSpPr>
              <p:spPr>
                <a:xfrm>
                  <a:off x="11750160" y="3372117"/>
                  <a:ext cx="36217" cy="35968"/>
                </a:xfrm>
                <a:custGeom>
                  <a:avLst/>
                  <a:gdLst>
                    <a:gd name="connsiteX0" fmla="*/ 30114 w 36217"/>
                    <a:gd name="connsiteY0" fmla="*/ 4841 h 35968"/>
                    <a:gd name="connsiteX1" fmla="*/ 4841 w 36217"/>
                    <a:gd name="connsiteY1" fmla="*/ 6105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5"/>
                      </a:cubicBezTo>
                      <a:cubicBezTo>
                        <a:pt x="-2109" y="13686"/>
                        <a:pt x="-1477" y="25059"/>
                        <a:pt x="6104" y="31377"/>
                      </a:cubicBezTo>
                      <a:cubicBezTo>
                        <a:pt x="13686" y="37696"/>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2" name="Freeform: Shape 1241">
                  <a:extLst>
                    <a:ext uri="{FF2B5EF4-FFF2-40B4-BE49-F238E27FC236}">
                      <a16:creationId xmlns:a16="http://schemas.microsoft.com/office/drawing/2014/main" id="{8654DC95-B42E-4646-8C05-D7E0147F37FE}"/>
                    </a:ext>
                  </a:extLst>
                </p:cNvPr>
                <p:cNvSpPr/>
                <p:nvPr/>
              </p:nvSpPr>
              <p:spPr>
                <a:xfrm>
                  <a:off x="11668655" y="3185098"/>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3" name="Freeform: Shape 1242">
                  <a:extLst>
                    <a:ext uri="{FF2B5EF4-FFF2-40B4-BE49-F238E27FC236}">
                      <a16:creationId xmlns:a16="http://schemas.microsoft.com/office/drawing/2014/main" id="{F5FF220B-D26F-46CC-8664-C1EE5C72C697}"/>
                    </a:ext>
                  </a:extLst>
                </p:cNvPr>
                <p:cNvSpPr/>
                <p:nvPr/>
              </p:nvSpPr>
              <p:spPr>
                <a:xfrm>
                  <a:off x="11549240" y="3123180"/>
                  <a:ext cx="36217" cy="36218"/>
                </a:xfrm>
                <a:custGeom>
                  <a:avLst/>
                  <a:gdLst>
                    <a:gd name="connsiteX0" fmla="*/ 30114 w 36217"/>
                    <a:gd name="connsiteY0" fmla="*/ 4841 h 36218"/>
                    <a:gd name="connsiteX1" fmla="*/ 4841 w 36217"/>
                    <a:gd name="connsiteY1" fmla="*/ 6104 h 36218"/>
                    <a:gd name="connsiteX2" fmla="*/ 6104 w 36217"/>
                    <a:gd name="connsiteY2" fmla="*/ 31377 h 36218"/>
                    <a:gd name="connsiteX3" fmla="*/ 31377 w 36217"/>
                    <a:gd name="connsiteY3" fmla="*/ 30113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8"/>
                        <a:pt x="4841" y="6104"/>
                      </a:cubicBezTo>
                      <a:cubicBezTo>
                        <a:pt x="-2109" y="13686"/>
                        <a:pt x="-1477" y="25059"/>
                        <a:pt x="6104" y="31377"/>
                      </a:cubicBezTo>
                      <a:cubicBezTo>
                        <a:pt x="13686" y="38327"/>
                        <a:pt x="25059" y="37695"/>
                        <a:pt x="31377" y="30113"/>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4" name="Freeform: Shape 1243">
                  <a:extLst>
                    <a:ext uri="{FF2B5EF4-FFF2-40B4-BE49-F238E27FC236}">
                      <a16:creationId xmlns:a16="http://schemas.microsoft.com/office/drawing/2014/main" id="{3666BC92-0286-4767-8DD4-8C182F6F69A0}"/>
                    </a:ext>
                  </a:extLst>
                </p:cNvPr>
                <p:cNvSpPr/>
                <p:nvPr/>
              </p:nvSpPr>
              <p:spPr>
                <a:xfrm>
                  <a:off x="11476581" y="2989234"/>
                  <a:ext cx="36217" cy="35968"/>
                </a:xfrm>
                <a:custGeom>
                  <a:avLst/>
                  <a:gdLst>
                    <a:gd name="connsiteX0" fmla="*/ 30114 w 36217"/>
                    <a:gd name="connsiteY0" fmla="*/ 4841 h 35968"/>
                    <a:gd name="connsiteX1" fmla="*/ 4841 w 36217"/>
                    <a:gd name="connsiteY1" fmla="*/ 6104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7"/>
                        <a:pt x="4841" y="6104"/>
                      </a:cubicBezTo>
                      <a:cubicBezTo>
                        <a:pt x="-2109" y="13686"/>
                        <a:pt x="-1477" y="25059"/>
                        <a:pt x="6104" y="31377"/>
                      </a:cubicBezTo>
                      <a:cubicBezTo>
                        <a:pt x="13686" y="37695"/>
                        <a:pt x="25059" y="37695"/>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5" name="Freeform: Shape 1244">
                  <a:extLst>
                    <a:ext uri="{FF2B5EF4-FFF2-40B4-BE49-F238E27FC236}">
                      <a16:creationId xmlns:a16="http://schemas.microsoft.com/office/drawing/2014/main" id="{E4E2A6F0-E93B-48A1-84BF-B84A39DF77B2}"/>
                    </a:ext>
                  </a:extLst>
                </p:cNvPr>
                <p:cNvSpPr/>
                <p:nvPr/>
              </p:nvSpPr>
              <p:spPr>
                <a:xfrm>
                  <a:off x="11413399" y="2858447"/>
                  <a:ext cx="36217" cy="35968"/>
                </a:xfrm>
                <a:custGeom>
                  <a:avLst/>
                  <a:gdLst>
                    <a:gd name="connsiteX0" fmla="*/ 30114 w 36217"/>
                    <a:gd name="connsiteY0" fmla="*/ 4841 h 35968"/>
                    <a:gd name="connsiteX1" fmla="*/ 4841 w 36217"/>
                    <a:gd name="connsiteY1" fmla="*/ 6105 h 35968"/>
                    <a:gd name="connsiteX2" fmla="*/ 6104 w 36217"/>
                    <a:gd name="connsiteY2" fmla="*/ 31377 h 35968"/>
                    <a:gd name="connsiteX3" fmla="*/ 31377 w 36217"/>
                    <a:gd name="connsiteY3" fmla="*/ 30114 h 35968"/>
                    <a:gd name="connsiteX4" fmla="*/ 30114 w 36217"/>
                    <a:gd name="connsiteY4" fmla="*/ 4841 h 35968"/>
                    <a:gd name="connsiteX5" fmla="*/ 30114 w 36217"/>
                    <a:gd name="connsiteY5" fmla="*/ 4841 h 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5968">
                      <a:moveTo>
                        <a:pt x="30114" y="4841"/>
                      </a:moveTo>
                      <a:cubicBezTo>
                        <a:pt x="22532" y="-2109"/>
                        <a:pt x="11159" y="-1478"/>
                        <a:pt x="4841" y="6105"/>
                      </a:cubicBezTo>
                      <a:cubicBezTo>
                        <a:pt x="-2109" y="13686"/>
                        <a:pt x="-1477" y="25059"/>
                        <a:pt x="6104" y="31377"/>
                      </a:cubicBezTo>
                      <a:cubicBezTo>
                        <a:pt x="13686" y="37696"/>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6" name="Freeform: Shape 1245">
                  <a:extLst>
                    <a:ext uri="{FF2B5EF4-FFF2-40B4-BE49-F238E27FC236}">
                      <a16:creationId xmlns:a16="http://schemas.microsoft.com/office/drawing/2014/main" id="{AA2A1546-D725-4591-A407-79FCDAE30852}"/>
                    </a:ext>
                  </a:extLst>
                </p:cNvPr>
                <p:cNvSpPr/>
                <p:nvPr/>
              </p:nvSpPr>
              <p:spPr>
                <a:xfrm>
                  <a:off x="11959924" y="3550291"/>
                  <a:ext cx="36217" cy="36218"/>
                </a:xfrm>
                <a:custGeom>
                  <a:avLst/>
                  <a:gdLst>
                    <a:gd name="connsiteX0" fmla="*/ 30114 w 36217"/>
                    <a:gd name="connsiteY0" fmla="*/ 4841 h 36218"/>
                    <a:gd name="connsiteX1" fmla="*/ 4841 w 36217"/>
                    <a:gd name="connsiteY1" fmla="*/ 6105 h 36218"/>
                    <a:gd name="connsiteX2" fmla="*/ 6104 w 36217"/>
                    <a:gd name="connsiteY2" fmla="*/ 31377 h 36218"/>
                    <a:gd name="connsiteX3" fmla="*/ 31377 w 36217"/>
                    <a:gd name="connsiteY3" fmla="*/ 30114 h 36218"/>
                    <a:gd name="connsiteX4" fmla="*/ 30114 w 36217"/>
                    <a:gd name="connsiteY4" fmla="*/ 4841 h 36218"/>
                    <a:gd name="connsiteX5" fmla="*/ 30114 w 36217"/>
                    <a:gd name="connsiteY5" fmla="*/ 4841 h 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7" h="36218">
                      <a:moveTo>
                        <a:pt x="30114" y="4841"/>
                      </a:moveTo>
                      <a:cubicBezTo>
                        <a:pt x="22532" y="-2109"/>
                        <a:pt x="11159" y="-1477"/>
                        <a:pt x="4841" y="6105"/>
                      </a:cubicBezTo>
                      <a:cubicBezTo>
                        <a:pt x="-2109" y="13686"/>
                        <a:pt x="-1477" y="25059"/>
                        <a:pt x="6104" y="31377"/>
                      </a:cubicBezTo>
                      <a:cubicBezTo>
                        <a:pt x="13686" y="38327"/>
                        <a:pt x="25059" y="37696"/>
                        <a:pt x="31377" y="30114"/>
                      </a:cubicBezTo>
                      <a:cubicBezTo>
                        <a:pt x="38327" y="22532"/>
                        <a:pt x="37695" y="11159"/>
                        <a:pt x="30114" y="4841"/>
                      </a:cubicBezTo>
                      <a:lnTo>
                        <a:pt x="30114" y="4841"/>
                      </a:lnTo>
                      <a:close/>
                    </a:path>
                  </a:pathLst>
                </a:custGeom>
                <a:grpFill/>
                <a:ln w="63120" cap="flat">
                  <a:noFill/>
                  <a:prstDash val="solid"/>
                  <a:miter/>
                </a:ln>
              </p:spPr>
              <p:txBody>
                <a:bodyPr rtlCol="0" anchor="ctr"/>
                <a:lstStyle/>
                <a:p>
                  <a:endParaRPr lang="en-GB"/>
                </a:p>
              </p:txBody>
            </p:sp>
            <p:sp>
              <p:nvSpPr>
                <p:cNvPr id="1247" name="Freeform: Shape 1246">
                  <a:extLst>
                    <a:ext uri="{FF2B5EF4-FFF2-40B4-BE49-F238E27FC236}">
                      <a16:creationId xmlns:a16="http://schemas.microsoft.com/office/drawing/2014/main" id="{2E6F8E58-D9C1-4ED6-B244-4AD46887EF6A}"/>
                    </a:ext>
                  </a:extLst>
                </p:cNvPr>
                <p:cNvSpPr/>
                <p:nvPr/>
              </p:nvSpPr>
              <p:spPr>
                <a:xfrm>
                  <a:off x="11372695" y="2709070"/>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1"/>
                        <a:pt x="53758" y="8267"/>
                      </a:cubicBezTo>
                      <a:lnTo>
                        <a:pt x="53758" y="8267"/>
                      </a:lnTo>
                      <a:close/>
                    </a:path>
                  </a:pathLst>
                </a:custGeom>
                <a:grpFill/>
                <a:ln w="63120" cap="flat">
                  <a:noFill/>
                  <a:prstDash val="solid"/>
                  <a:miter/>
                </a:ln>
              </p:spPr>
              <p:txBody>
                <a:bodyPr rtlCol="0" anchor="ctr"/>
                <a:lstStyle/>
                <a:p>
                  <a:endParaRPr lang="en-GB"/>
                </a:p>
              </p:txBody>
            </p:sp>
            <p:sp>
              <p:nvSpPr>
                <p:cNvPr id="1248" name="Freeform: Shape 1247">
                  <a:extLst>
                    <a:ext uri="{FF2B5EF4-FFF2-40B4-BE49-F238E27FC236}">
                      <a16:creationId xmlns:a16="http://schemas.microsoft.com/office/drawing/2014/main" id="{64ABAD6A-6AF8-442D-8F8A-D2F5256BE2EE}"/>
                    </a:ext>
                  </a:extLst>
                </p:cNvPr>
                <p:cNvSpPr/>
                <p:nvPr/>
              </p:nvSpPr>
              <p:spPr>
                <a:xfrm>
                  <a:off x="10960116" y="4497124"/>
                  <a:ext cx="64552" cy="64552"/>
                </a:xfrm>
                <a:custGeom>
                  <a:avLst/>
                  <a:gdLst>
                    <a:gd name="connsiteX0" fmla="*/ 53758 w 64552"/>
                    <a:gd name="connsiteY0" fmla="*/ 8267 h 64552"/>
                    <a:gd name="connsiteX1" fmla="*/ 8267 w 64552"/>
                    <a:gd name="connsiteY1" fmla="*/ 10794 h 64552"/>
                    <a:gd name="connsiteX2" fmla="*/ 10794 w 64552"/>
                    <a:gd name="connsiteY2" fmla="*/ 56285 h 64552"/>
                    <a:gd name="connsiteX3" fmla="*/ 56285 w 64552"/>
                    <a:gd name="connsiteY3" fmla="*/ 53758 h 64552"/>
                    <a:gd name="connsiteX4" fmla="*/ 53758 w 64552"/>
                    <a:gd name="connsiteY4" fmla="*/ 8267 h 64552"/>
                    <a:gd name="connsiteX5" fmla="*/ 53758 w 64552"/>
                    <a:gd name="connsiteY5" fmla="*/ 8267 h 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2" h="64552">
                      <a:moveTo>
                        <a:pt x="53758" y="8267"/>
                      </a:moveTo>
                      <a:cubicBezTo>
                        <a:pt x="40490" y="-3738"/>
                        <a:pt x="20271" y="-2474"/>
                        <a:pt x="8267" y="10794"/>
                      </a:cubicBezTo>
                      <a:cubicBezTo>
                        <a:pt x="-3738" y="24062"/>
                        <a:pt x="-2474" y="44281"/>
                        <a:pt x="10794" y="56285"/>
                      </a:cubicBezTo>
                      <a:cubicBezTo>
                        <a:pt x="24062" y="68290"/>
                        <a:pt x="44281" y="67026"/>
                        <a:pt x="56285" y="53758"/>
                      </a:cubicBezTo>
                      <a:cubicBezTo>
                        <a:pt x="68290" y="40490"/>
                        <a:pt x="67026" y="20272"/>
                        <a:pt x="53758" y="8267"/>
                      </a:cubicBezTo>
                      <a:lnTo>
                        <a:pt x="53758" y="8267"/>
                      </a:lnTo>
                      <a:close/>
                    </a:path>
                  </a:pathLst>
                </a:custGeom>
                <a:grpFill/>
                <a:ln w="63120" cap="flat">
                  <a:noFill/>
                  <a:prstDash val="solid"/>
                  <a:miter/>
                </a:ln>
              </p:spPr>
              <p:txBody>
                <a:bodyPr rtlCol="0" anchor="ctr"/>
                <a:lstStyle/>
                <a:p>
                  <a:endParaRPr lang="en-GB"/>
                </a:p>
              </p:txBody>
            </p:sp>
            <p:sp>
              <p:nvSpPr>
                <p:cNvPr id="1249" name="Freeform: Shape 1248">
                  <a:extLst>
                    <a:ext uri="{FF2B5EF4-FFF2-40B4-BE49-F238E27FC236}">
                      <a16:creationId xmlns:a16="http://schemas.microsoft.com/office/drawing/2014/main" id="{44E6A198-3779-4690-AEC2-03EAC20ECDDA}"/>
                    </a:ext>
                  </a:extLst>
                </p:cNvPr>
                <p:cNvSpPr/>
                <p:nvPr/>
              </p:nvSpPr>
              <p:spPr>
                <a:xfrm>
                  <a:off x="11099277" y="3188782"/>
                  <a:ext cx="126150" cy="126150"/>
                </a:xfrm>
                <a:custGeom>
                  <a:avLst/>
                  <a:gdLst>
                    <a:gd name="connsiteX0" fmla="*/ 71289 w 126150"/>
                    <a:gd name="connsiteY0" fmla="*/ 525 h 126150"/>
                    <a:gd name="connsiteX1" fmla="*/ 125625 w 126150"/>
                    <a:gd name="connsiteY1" fmla="*/ 71289 h 126150"/>
                    <a:gd name="connsiteX2" fmla="*/ 54861 w 126150"/>
                    <a:gd name="connsiteY2" fmla="*/ 125625 h 126150"/>
                    <a:gd name="connsiteX3" fmla="*/ 525 w 126150"/>
                    <a:gd name="connsiteY3" fmla="*/ 54861 h 126150"/>
                    <a:gd name="connsiteX4" fmla="*/ 71289 w 126150"/>
                    <a:gd name="connsiteY4" fmla="*/ 525 h 12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0" h="126150">
                      <a:moveTo>
                        <a:pt x="71289" y="525"/>
                      </a:moveTo>
                      <a:cubicBezTo>
                        <a:pt x="106039" y="4947"/>
                        <a:pt x="130048" y="37170"/>
                        <a:pt x="125625" y="71289"/>
                      </a:cubicBezTo>
                      <a:cubicBezTo>
                        <a:pt x="121203" y="106039"/>
                        <a:pt x="88980" y="130048"/>
                        <a:pt x="54861" y="125625"/>
                      </a:cubicBezTo>
                      <a:cubicBezTo>
                        <a:pt x="20111" y="121203"/>
                        <a:pt x="-3898" y="88980"/>
                        <a:pt x="525" y="54861"/>
                      </a:cubicBezTo>
                      <a:cubicBezTo>
                        <a:pt x="4947" y="20111"/>
                        <a:pt x="37170" y="-3898"/>
                        <a:pt x="71289" y="525"/>
                      </a:cubicBezTo>
                      <a:close/>
                    </a:path>
                  </a:pathLst>
                </a:custGeom>
                <a:grpFill/>
                <a:ln w="63120" cap="flat">
                  <a:noFill/>
                  <a:prstDash val="solid"/>
                  <a:miter/>
                </a:ln>
              </p:spPr>
              <p:txBody>
                <a:bodyPr rtlCol="0" anchor="ctr"/>
                <a:lstStyle/>
                <a:p>
                  <a:endParaRPr lang="en-GB"/>
                </a:p>
              </p:txBody>
            </p:sp>
            <p:sp>
              <p:nvSpPr>
                <p:cNvPr id="1250" name="Freeform: Shape 1249">
                  <a:extLst>
                    <a:ext uri="{FF2B5EF4-FFF2-40B4-BE49-F238E27FC236}">
                      <a16:creationId xmlns:a16="http://schemas.microsoft.com/office/drawing/2014/main" id="{7DEB8882-1F7D-4CB0-9457-D8ACDF1A34BE}"/>
                    </a:ext>
                  </a:extLst>
                </p:cNvPr>
                <p:cNvSpPr/>
                <p:nvPr/>
              </p:nvSpPr>
              <p:spPr>
                <a:xfrm>
                  <a:off x="10986303" y="3598956"/>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2" y="66744"/>
                        <a:pt x="56635" y="82539"/>
                        <a:pt x="34521" y="79381"/>
                      </a:cubicBezTo>
                      <a:cubicBezTo>
                        <a:pt x="13040" y="76221"/>
                        <a:pt x="-2756" y="56635"/>
                        <a:pt x="403" y="34521"/>
                      </a:cubicBezTo>
                      <a:cubicBezTo>
                        <a:pt x="3562" y="13039"/>
                        <a:pt x="23148" y="-2756"/>
                        <a:pt x="45262" y="403"/>
                      </a:cubicBezTo>
                      <a:close/>
                    </a:path>
                  </a:pathLst>
                </a:custGeom>
                <a:grpFill/>
                <a:ln w="63120" cap="flat">
                  <a:noFill/>
                  <a:prstDash val="solid"/>
                  <a:miter/>
                </a:ln>
              </p:spPr>
              <p:txBody>
                <a:bodyPr rtlCol="0" anchor="ctr"/>
                <a:lstStyle/>
                <a:p>
                  <a:endParaRPr lang="en-GB"/>
                </a:p>
              </p:txBody>
            </p:sp>
            <p:sp>
              <p:nvSpPr>
                <p:cNvPr id="1251" name="Freeform: Shape 1250">
                  <a:extLst>
                    <a:ext uri="{FF2B5EF4-FFF2-40B4-BE49-F238E27FC236}">
                      <a16:creationId xmlns:a16="http://schemas.microsoft.com/office/drawing/2014/main" id="{0C62960D-3494-4500-8E74-B94CB73A2E80}"/>
                    </a:ext>
                  </a:extLst>
                </p:cNvPr>
                <p:cNvSpPr/>
                <p:nvPr/>
              </p:nvSpPr>
              <p:spPr>
                <a:xfrm>
                  <a:off x="11386878" y="3696257"/>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39"/>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1252" name="Freeform: Shape 1251">
                  <a:extLst>
                    <a:ext uri="{FF2B5EF4-FFF2-40B4-BE49-F238E27FC236}">
                      <a16:creationId xmlns:a16="http://schemas.microsoft.com/office/drawing/2014/main" id="{997BE7F3-96A4-4122-AFD2-D40A5D95793A}"/>
                    </a:ext>
                  </a:extLst>
                </p:cNvPr>
                <p:cNvSpPr/>
                <p:nvPr/>
              </p:nvSpPr>
              <p:spPr>
                <a:xfrm>
                  <a:off x="11178376" y="3683620"/>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8"/>
                        <a:pt x="79381" y="45262"/>
                      </a:cubicBezTo>
                      <a:cubicBezTo>
                        <a:pt x="76221" y="66744"/>
                        <a:pt x="56635" y="82540"/>
                        <a:pt x="34521" y="79381"/>
                      </a:cubicBezTo>
                      <a:cubicBezTo>
                        <a:pt x="13039" y="76222"/>
                        <a:pt x="-2756" y="56635"/>
                        <a:pt x="403" y="34521"/>
                      </a:cubicBezTo>
                      <a:cubicBezTo>
                        <a:pt x="3562" y="13040"/>
                        <a:pt x="23149" y="-2756"/>
                        <a:pt x="45262" y="403"/>
                      </a:cubicBezTo>
                      <a:close/>
                    </a:path>
                  </a:pathLst>
                </a:custGeom>
                <a:grpFill/>
                <a:ln w="63120" cap="flat">
                  <a:noFill/>
                  <a:prstDash val="solid"/>
                  <a:miter/>
                </a:ln>
              </p:spPr>
              <p:txBody>
                <a:bodyPr rtlCol="0" anchor="ctr"/>
                <a:lstStyle/>
                <a:p>
                  <a:endParaRPr lang="en-GB"/>
                </a:p>
              </p:txBody>
            </p:sp>
            <p:sp>
              <p:nvSpPr>
                <p:cNvPr id="1253" name="Freeform: Shape 1252">
                  <a:extLst>
                    <a:ext uri="{FF2B5EF4-FFF2-40B4-BE49-F238E27FC236}">
                      <a16:creationId xmlns:a16="http://schemas.microsoft.com/office/drawing/2014/main" id="{8E421D6B-5535-4B8E-AD73-356BAE0C75FE}"/>
                    </a:ext>
                  </a:extLst>
                </p:cNvPr>
                <p:cNvSpPr/>
                <p:nvPr/>
              </p:nvSpPr>
              <p:spPr>
                <a:xfrm>
                  <a:off x="11887280" y="3722161"/>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1254" name="Freeform: Shape 1253">
                  <a:extLst>
                    <a:ext uri="{FF2B5EF4-FFF2-40B4-BE49-F238E27FC236}">
                      <a16:creationId xmlns:a16="http://schemas.microsoft.com/office/drawing/2014/main" id="{1F3DDF29-C75D-42EC-9AE1-9607991E7DD5}"/>
                    </a:ext>
                  </a:extLst>
                </p:cNvPr>
                <p:cNvSpPr/>
                <p:nvPr/>
              </p:nvSpPr>
              <p:spPr>
                <a:xfrm>
                  <a:off x="10702615" y="3523770"/>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40" y="23149"/>
                        <a:pt x="79381" y="45262"/>
                      </a:cubicBezTo>
                      <a:cubicBezTo>
                        <a:pt x="76221" y="66744"/>
                        <a:pt x="56635" y="82540"/>
                        <a:pt x="34521" y="79381"/>
                      </a:cubicBezTo>
                      <a:cubicBezTo>
                        <a:pt x="13039" y="76221"/>
                        <a:pt x="-2756" y="56635"/>
                        <a:pt x="403" y="34521"/>
                      </a:cubicBezTo>
                      <a:cubicBezTo>
                        <a:pt x="3562" y="13039"/>
                        <a:pt x="23149" y="-2756"/>
                        <a:pt x="45262" y="403"/>
                      </a:cubicBezTo>
                      <a:close/>
                    </a:path>
                  </a:pathLst>
                </a:custGeom>
                <a:grpFill/>
                <a:ln w="63120" cap="flat">
                  <a:noFill/>
                  <a:prstDash val="solid"/>
                  <a:miter/>
                </a:ln>
              </p:spPr>
              <p:txBody>
                <a:bodyPr rtlCol="0" anchor="ctr"/>
                <a:lstStyle/>
                <a:p>
                  <a:endParaRPr lang="en-GB"/>
                </a:p>
              </p:txBody>
            </p:sp>
            <p:sp>
              <p:nvSpPr>
                <p:cNvPr id="1255" name="Freeform: Shape 1254">
                  <a:extLst>
                    <a:ext uri="{FF2B5EF4-FFF2-40B4-BE49-F238E27FC236}">
                      <a16:creationId xmlns:a16="http://schemas.microsoft.com/office/drawing/2014/main" id="{01E286B8-FD26-4BDE-A881-A8B7BE727F75}"/>
                    </a:ext>
                  </a:extLst>
                </p:cNvPr>
                <p:cNvSpPr/>
                <p:nvPr/>
              </p:nvSpPr>
              <p:spPr>
                <a:xfrm>
                  <a:off x="10317204" y="3626756"/>
                  <a:ext cx="79783" cy="79783"/>
                </a:xfrm>
                <a:custGeom>
                  <a:avLst/>
                  <a:gdLst>
                    <a:gd name="connsiteX0" fmla="*/ 45262 w 79783"/>
                    <a:gd name="connsiteY0" fmla="*/ 403 h 79783"/>
                    <a:gd name="connsiteX1" fmla="*/ 79381 w 79783"/>
                    <a:gd name="connsiteY1" fmla="*/ 45262 h 79783"/>
                    <a:gd name="connsiteX2" fmla="*/ 34521 w 79783"/>
                    <a:gd name="connsiteY2" fmla="*/ 79381 h 79783"/>
                    <a:gd name="connsiteX3" fmla="*/ 403 w 79783"/>
                    <a:gd name="connsiteY3" fmla="*/ 34521 h 79783"/>
                    <a:gd name="connsiteX4" fmla="*/ 45262 w 79783"/>
                    <a:gd name="connsiteY4" fmla="*/ 403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45262" y="403"/>
                      </a:moveTo>
                      <a:cubicBezTo>
                        <a:pt x="66744" y="3562"/>
                        <a:pt x="82539" y="23148"/>
                        <a:pt x="79381" y="45262"/>
                      </a:cubicBezTo>
                      <a:cubicBezTo>
                        <a:pt x="76221" y="66744"/>
                        <a:pt x="56635" y="82540"/>
                        <a:pt x="34521" y="79381"/>
                      </a:cubicBezTo>
                      <a:cubicBezTo>
                        <a:pt x="13039" y="76222"/>
                        <a:pt x="-2756" y="56635"/>
                        <a:pt x="403" y="34521"/>
                      </a:cubicBezTo>
                      <a:cubicBezTo>
                        <a:pt x="3562" y="13040"/>
                        <a:pt x="23149" y="-2756"/>
                        <a:pt x="45262" y="403"/>
                      </a:cubicBezTo>
                      <a:close/>
                    </a:path>
                  </a:pathLst>
                </a:custGeom>
                <a:grpFill/>
                <a:ln w="63120" cap="flat">
                  <a:noFill/>
                  <a:prstDash val="solid"/>
                  <a:miter/>
                </a:ln>
              </p:spPr>
              <p:txBody>
                <a:bodyPr rtlCol="0" anchor="ctr"/>
                <a:lstStyle/>
                <a:p>
                  <a:endParaRPr lang="en-GB"/>
                </a:p>
              </p:txBody>
            </p:sp>
            <p:sp>
              <p:nvSpPr>
                <p:cNvPr id="1256" name="Freeform: Shape 1255">
                  <a:extLst>
                    <a:ext uri="{FF2B5EF4-FFF2-40B4-BE49-F238E27FC236}">
                      <a16:creationId xmlns:a16="http://schemas.microsoft.com/office/drawing/2014/main" id="{2A0874DB-DBCC-4A7C-B582-E5434C4B2080}"/>
                    </a:ext>
                  </a:extLst>
                </p:cNvPr>
                <p:cNvSpPr/>
                <p:nvPr/>
              </p:nvSpPr>
              <p:spPr>
                <a:xfrm>
                  <a:off x="10512611" y="3619980"/>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2" y="50775"/>
                      </a:cubicBezTo>
                      <a:cubicBezTo>
                        <a:pt x="8443" y="48879"/>
                        <a:pt x="-1667" y="36242"/>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1257" name="Freeform: Shape 1256">
                  <a:extLst>
                    <a:ext uri="{FF2B5EF4-FFF2-40B4-BE49-F238E27FC236}">
                      <a16:creationId xmlns:a16="http://schemas.microsoft.com/office/drawing/2014/main" id="{51342D84-E78E-45F0-95F2-46722203BD5F}"/>
                    </a:ext>
                  </a:extLst>
                </p:cNvPr>
                <p:cNvSpPr/>
                <p:nvPr/>
              </p:nvSpPr>
              <p:spPr>
                <a:xfrm>
                  <a:off x="10824731" y="3580808"/>
                  <a:ext cx="51002" cy="51002"/>
                </a:xfrm>
                <a:custGeom>
                  <a:avLst/>
                  <a:gdLst>
                    <a:gd name="connsiteX0" fmla="*/ 28660 w 51002"/>
                    <a:gd name="connsiteY0" fmla="*/ 229 h 51002"/>
                    <a:gd name="connsiteX1" fmla="*/ 50774 w 51002"/>
                    <a:gd name="connsiteY1" fmla="*/ 28660 h 51002"/>
                    <a:gd name="connsiteX2" fmla="*/ 22342 w 51002"/>
                    <a:gd name="connsiteY2" fmla="*/ 50774 h 51002"/>
                    <a:gd name="connsiteX3" fmla="*/ 229 w 51002"/>
                    <a:gd name="connsiteY3" fmla="*/ 22342 h 51002"/>
                    <a:gd name="connsiteX4" fmla="*/ 28660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0" y="229"/>
                      </a:moveTo>
                      <a:cubicBezTo>
                        <a:pt x="42561" y="2124"/>
                        <a:pt x="52670" y="14760"/>
                        <a:pt x="50774" y="28660"/>
                      </a:cubicBezTo>
                      <a:cubicBezTo>
                        <a:pt x="48879" y="42561"/>
                        <a:pt x="36242" y="52670"/>
                        <a:pt x="22342" y="50774"/>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258" name="Freeform: Shape 1257">
                  <a:extLst>
                    <a:ext uri="{FF2B5EF4-FFF2-40B4-BE49-F238E27FC236}">
                      <a16:creationId xmlns:a16="http://schemas.microsoft.com/office/drawing/2014/main" id="{9BA73B94-02A4-4A12-A808-CDB2DE5F6F08}"/>
                    </a:ext>
                  </a:extLst>
                </p:cNvPr>
                <p:cNvSpPr/>
                <p:nvPr/>
              </p:nvSpPr>
              <p:spPr>
                <a:xfrm>
                  <a:off x="10918885" y="3657271"/>
                  <a:ext cx="22545" cy="22546"/>
                </a:xfrm>
                <a:custGeom>
                  <a:avLst/>
                  <a:gdLst>
                    <a:gd name="connsiteX0" fmla="*/ 12853 w 22545"/>
                    <a:gd name="connsiteY0" fmla="*/ 216 h 22546"/>
                    <a:gd name="connsiteX1" fmla="*/ 22330 w 22545"/>
                    <a:gd name="connsiteY1" fmla="*/ 12852 h 22546"/>
                    <a:gd name="connsiteX2" fmla="*/ 9693 w 22545"/>
                    <a:gd name="connsiteY2" fmla="*/ 22330 h 22546"/>
                    <a:gd name="connsiteX3" fmla="*/ 216 w 22545"/>
                    <a:gd name="connsiteY3" fmla="*/ 9694 h 22546"/>
                    <a:gd name="connsiteX4" fmla="*/ 12853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3" y="216"/>
                      </a:moveTo>
                      <a:cubicBezTo>
                        <a:pt x="19171" y="848"/>
                        <a:pt x="23594" y="6534"/>
                        <a:pt x="22330" y="12852"/>
                      </a:cubicBezTo>
                      <a:cubicBezTo>
                        <a:pt x="21698" y="19171"/>
                        <a:pt x="16012" y="23594"/>
                        <a:pt x="9693" y="22330"/>
                      </a:cubicBezTo>
                      <a:cubicBezTo>
                        <a:pt x="3375" y="21698"/>
                        <a:pt x="-1047" y="16012"/>
                        <a:pt x="216" y="9694"/>
                      </a:cubicBezTo>
                      <a:cubicBezTo>
                        <a:pt x="1480" y="3375"/>
                        <a:pt x="6534" y="-1048"/>
                        <a:pt x="12853" y="216"/>
                      </a:cubicBezTo>
                      <a:close/>
                    </a:path>
                  </a:pathLst>
                </a:custGeom>
                <a:grpFill/>
                <a:ln w="63120" cap="flat">
                  <a:noFill/>
                  <a:prstDash val="solid"/>
                  <a:miter/>
                </a:ln>
              </p:spPr>
              <p:txBody>
                <a:bodyPr rtlCol="0" anchor="ctr"/>
                <a:lstStyle/>
                <a:p>
                  <a:endParaRPr lang="en-GB"/>
                </a:p>
              </p:txBody>
            </p:sp>
            <p:sp>
              <p:nvSpPr>
                <p:cNvPr id="1259" name="Freeform: Shape 1258">
                  <a:extLst>
                    <a:ext uri="{FF2B5EF4-FFF2-40B4-BE49-F238E27FC236}">
                      <a16:creationId xmlns:a16="http://schemas.microsoft.com/office/drawing/2014/main" id="{887F0E2B-1F71-414B-BD05-708DB4214CB8}"/>
                    </a:ext>
                  </a:extLst>
                </p:cNvPr>
                <p:cNvSpPr/>
                <p:nvPr/>
              </p:nvSpPr>
              <p:spPr>
                <a:xfrm>
                  <a:off x="10803893" y="3550493"/>
                  <a:ext cx="22545" cy="22545"/>
                </a:xfrm>
                <a:custGeom>
                  <a:avLst/>
                  <a:gdLst>
                    <a:gd name="connsiteX0" fmla="*/ 12853 w 22545"/>
                    <a:gd name="connsiteY0" fmla="*/ 216 h 22545"/>
                    <a:gd name="connsiteX1" fmla="*/ 22330 w 22545"/>
                    <a:gd name="connsiteY1" fmla="*/ 12853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3"/>
                      </a:cubicBezTo>
                      <a:cubicBezTo>
                        <a:pt x="21698" y="19171"/>
                        <a:pt x="16012" y="23594"/>
                        <a:pt x="9693" y="22330"/>
                      </a:cubicBezTo>
                      <a:cubicBezTo>
                        <a:pt x="3375" y="21698"/>
                        <a:pt x="-1047" y="16012"/>
                        <a:pt x="216" y="9693"/>
                      </a:cubicBezTo>
                      <a:cubicBezTo>
                        <a:pt x="1480" y="3375"/>
                        <a:pt x="6534" y="-1047"/>
                        <a:pt x="12853" y="216"/>
                      </a:cubicBezTo>
                      <a:close/>
                    </a:path>
                  </a:pathLst>
                </a:custGeom>
                <a:grpFill/>
                <a:ln w="63120" cap="flat">
                  <a:noFill/>
                  <a:prstDash val="solid"/>
                  <a:miter/>
                </a:ln>
              </p:spPr>
              <p:txBody>
                <a:bodyPr rtlCol="0" anchor="ctr"/>
                <a:lstStyle/>
                <a:p>
                  <a:endParaRPr lang="en-GB"/>
                </a:p>
              </p:txBody>
            </p:sp>
            <p:sp>
              <p:nvSpPr>
                <p:cNvPr id="1260" name="Freeform: Shape 1259">
                  <a:extLst>
                    <a:ext uri="{FF2B5EF4-FFF2-40B4-BE49-F238E27FC236}">
                      <a16:creationId xmlns:a16="http://schemas.microsoft.com/office/drawing/2014/main" id="{5179F10A-33DA-47EF-9AB2-28A4F04CB6B5}"/>
                    </a:ext>
                  </a:extLst>
                </p:cNvPr>
                <p:cNvSpPr/>
                <p:nvPr/>
              </p:nvSpPr>
              <p:spPr>
                <a:xfrm>
                  <a:off x="10683847" y="3614939"/>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261" name="Freeform: Shape 1260">
                  <a:extLst>
                    <a:ext uri="{FF2B5EF4-FFF2-40B4-BE49-F238E27FC236}">
                      <a16:creationId xmlns:a16="http://schemas.microsoft.com/office/drawing/2014/main" id="{32E2FC99-60D7-4418-81BF-90502BC8FB57}"/>
                    </a:ext>
                  </a:extLst>
                </p:cNvPr>
                <p:cNvSpPr/>
                <p:nvPr/>
              </p:nvSpPr>
              <p:spPr>
                <a:xfrm>
                  <a:off x="10873394" y="3520166"/>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3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066"/>
                        <a:pt x="-1047" y="16012"/>
                        <a:pt x="216" y="9693"/>
                      </a:cubicBezTo>
                      <a:cubicBezTo>
                        <a:pt x="848" y="3375"/>
                        <a:pt x="6535" y="-1048"/>
                        <a:pt x="12853" y="216"/>
                      </a:cubicBezTo>
                      <a:close/>
                    </a:path>
                  </a:pathLst>
                </a:custGeom>
                <a:grpFill/>
                <a:ln w="63120" cap="flat">
                  <a:noFill/>
                  <a:prstDash val="solid"/>
                  <a:miter/>
                </a:ln>
              </p:spPr>
              <p:txBody>
                <a:bodyPr rtlCol="0" anchor="ctr"/>
                <a:lstStyle/>
                <a:p>
                  <a:endParaRPr lang="en-GB"/>
                </a:p>
              </p:txBody>
            </p:sp>
            <p:sp>
              <p:nvSpPr>
                <p:cNvPr id="1262" name="Freeform: Shape 1261">
                  <a:extLst>
                    <a:ext uri="{FF2B5EF4-FFF2-40B4-BE49-F238E27FC236}">
                      <a16:creationId xmlns:a16="http://schemas.microsoft.com/office/drawing/2014/main" id="{2FF4CB71-2DF5-4B02-8C47-DCD3DABCBE88}"/>
                    </a:ext>
                  </a:extLst>
                </p:cNvPr>
                <p:cNvSpPr/>
                <p:nvPr/>
              </p:nvSpPr>
              <p:spPr>
                <a:xfrm>
                  <a:off x="10538528" y="3502474"/>
                  <a:ext cx="22545" cy="22546"/>
                </a:xfrm>
                <a:custGeom>
                  <a:avLst/>
                  <a:gdLst>
                    <a:gd name="connsiteX0" fmla="*/ 12852 w 22545"/>
                    <a:gd name="connsiteY0" fmla="*/ 216 h 22546"/>
                    <a:gd name="connsiteX1" fmla="*/ 22330 w 22545"/>
                    <a:gd name="connsiteY1" fmla="*/ 12853 h 22546"/>
                    <a:gd name="connsiteX2" fmla="*/ 9694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3" y="6535"/>
                        <a:pt x="22330" y="12853"/>
                      </a:cubicBezTo>
                      <a:cubicBezTo>
                        <a:pt x="21698" y="19171"/>
                        <a:pt x="16012" y="23594"/>
                        <a:pt x="9694" y="22330"/>
                      </a:cubicBezTo>
                      <a:cubicBezTo>
                        <a:pt x="3375" y="21698"/>
                        <a:pt x="-1048"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63" name="Freeform: Shape 1262">
                  <a:extLst>
                    <a:ext uri="{FF2B5EF4-FFF2-40B4-BE49-F238E27FC236}">
                      <a16:creationId xmlns:a16="http://schemas.microsoft.com/office/drawing/2014/main" id="{64903447-7676-48D0-ABFD-F153EA0CD1BF}"/>
                    </a:ext>
                  </a:extLst>
                </p:cNvPr>
                <p:cNvSpPr/>
                <p:nvPr/>
              </p:nvSpPr>
              <p:spPr>
                <a:xfrm>
                  <a:off x="10446283" y="3619361"/>
                  <a:ext cx="22545" cy="22545"/>
                </a:xfrm>
                <a:custGeom>
                  <a:avLst/>
                  <a:gdLst>
                    <a:gd name="connsiteX0" fmla="*/ 12852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2"/>
                      </a:cubicBezTo>
                      <a:cubicBezTo>
                        <a:pt x="21698" y="19171"/>
                        <a:pt x="16012" y="23593"/>
                        <a:pt x="9693" y="22330"/>
                      </a:cubicBezTo>
                      <a:cubicBezTo>
                        <a:pt x="3375" y="21698"/>
                        <a:pt x="-1048" y="16012"/>
                        <a:pt x="216" y="9693"/>
                      </a:cubicBezTo>
                      <a:cubicBezTo>
                        <a:pt x="1480" y="3375"/>
                        <a:pt x="6534" y="-1048"/>
                        <a:pt x="12852" y="216"/>
                      </a:cubicBezTo>
                      <a:close/>
                    </a:path>
                  </a:pathLst>
                </a:custGeom>
                <a:grpFill/>
                <a:ln w="63120" cap="flat">
                  <a:noFill/>
                  <a:prstDash val="solid"/>
                  <a:miter/>
                </a:ln>
              </p:spPr>
              <p:txBody>
                <a:bodyPr rtlCol="0" anchor="ctr"/>
                <a:lstStyle/>
                <a:p>
                  <a:endParaRPr lang="en-GB"/>
                </a:p>
              </p:txBody>
            </p:sp>
            <p:sp>
              <p:nvSpPr>
                <p:cNvPr id="1264" name="Freeform: Shape 1263">
                  <a:extLst>
                    <a:ext uri="{FF2B5EF4-FFF2-40B4-BE49-F238E27FC236}">
                      <a16:creationId xmlns:a16="http://schemas.microsoft.com/office/drawing/2014/main" id="{741CF01E-1298-43DE-A552-1E9603692E1B}"/>
                    </a:ext>
                  </a:extLst>
                </p:cNvPr>
                <p:cNvSpPr/>
                <p:nvPr/>
              </p:nvSpPr>
              <p:spPr>
                <a:xfrm>
                  <a:off x="10359723" y="3599775"/>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698"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65" name="Freeform: Shape 1264">
                  <a:extLst>
                    <a:ext uri="{FF2B5EF4-FFF2-40B4-BE49-F238E27FC236}">
                      <a16:creationId xmlns:a16="http://schemas.microsoft.com/office/drawing/2014/main" id="{09FCA121-49D5-4F5A-A7BB-FEC4CB32DA77}"/>
                    </a:ext>
                  </a:extLst>
                </p:cNvPr>
                <p:cNvSpPr/>
                <p:nvPr/>
              </p:nvSpPr>
              <p:spPr>
                <a:xfrm>
                  <a:off x="11040826" y="3559970"/>
                  <a:ext cx="22545" cy="22545"/>
                </a:xfrm>
                <a:custGeom>
                  <a:avLst/>
                  <a:gdLst>
                    <a:gd name="connsiteX0" fmla="*/ 12853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2"/>
                      </a:cubicBezTo>
                      <a:cubicBezTo>
                        <a:pt x="21698" y="19171"/>
                        <a:pt x="16012" y="23594"/>
                        <a:pt x="9693" y="22330"/>
                      </a:cubicBezTo>
                      <a:cubicBezTo>
                        <a:pt x="3375" y="21698"/>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1266" name="Freeform: Shape 1265">
                  <a:extLst>
                    <a:ext uri="{FF2B5EF4-FFF2-40B4-BE49-F238E27FC236}">
                      <a16:creationId xmlns:a16="http://schemas.microsoft.com/office/drawing/2014/main" id="{BEEBDDCF-13F2-47FD-8536-8CE8568011E4}"/>
                    </a:ext>
                  </a:extLst>
                </p:cNvPr>
                <p:cNvSpPr/>
                <p:nvPr/>
              </p:nvSpPr>
              <p:spPr>
                <a:xfrm>
                  <a:off x="11095163" y="367433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066"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67" name="Freeform: Shape 1266">
                  <a:extLst>
                    <a:ext uri="{FF2B5EF4-FFF2-40B4-BE49-F238E27FC236}">
                      <a16:creationId xmlns:a16="http://schemas.microsoft.com/office/drawing/2014/main" id="{0E335ABA-0F30-446E-A7A5-DEE0EE18C6B0}"/>
                    </a:ext>
                  </a:extLst>
                </p:cNvPr>
                <p:cNvSpPr/>
                <p:nvPr/>
              </p:nvSpPr>
              <p:spPr>
                <a:xfrm>
                  <a:off x="11174141" y="3660430"/>
                  <a:ext cx="22545" cy="22546"/>
                </a:xfrm>
                <a:custGeom>
                  <a:avLst/>
                  <a:gdLst>
                    <a:gd name="connsiteX0" fmla="*/ 12852 w 22545"/>
                    <a:gd name="connsiteY0" fmla="*/ 216 h 22546"/>
                    <a:gd name="connsiteX1" fmla="*/ 22330 w 22545"/>
                    <a:gd name="connsiteY1" fmla="*/ 12853 h 22546"/>
                    <a:gd name="connsiteX2" fmla="*/ 9693 w 22545"/>
                    <a:gd name="connsiteY2" fmla="*/ 22330 h 22546"/>
                    <a:gd name="connsiteX3" fmla="*/ 216 w 22545"/>
                    <a:gd name="connsiteY3" fmla="*/ 9693 h 22546"/>
                    <a:gd name="connsiteX4" fmla="*/ 12852 w 22545"/>
                    <a:gd name="connsiteY4" fmla="*/ 216 h 2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6">
                      <a:moveTo>
                        <a:pt x="12852" y="216"/>
                      </a:moveTo>
                      <a:cubicBezTo>
                        <a:pt x="19171" y="848"/>
                        <a:pt x="23594" y="6535"/>
                        <a:pt x="22330" y="12853"/>
                      </a:cubicBezTo>
                      <a:cubicBezTo>
                        <a:pt x="21066"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68" name="Freeform: Shape 1267">
                  <a:extLst>
                    <a:ext uri="{FF2B5EF4-FFF2-40B4-BE49-F238E27FC236}">
                      <a16:creationId xmlns:a16="http://schemas.microsoft.com/office/drawing/2014/main" id="{B64EB83D-163B-41F9-BAC8-53CD6ABA4446}"/>
                    </a:ext>
                  </a:extLst>
                </p:cNvPr>
                <p:cNvSpPr/>
                <p:nvPr/>
              </p:nvSpPr>
              <p:spPr>
                <a:xfrm>
                  <a:off x="11363055" y="3664221"/>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4"/>
                      </a:cubicBezTo>
                      <a:cubicBezTo>
                        <a:pt x="1480" y="3375"/>
                        <a:pt x="6535" y="-1048"/>
                        <a:pt x="12853" y="216"/>
                      </a:cubicBezTo>
                      <a:close/>
                    </a:path>
                  </a:pathLst>
                </a:custGeom>
                <a:grpFill/>
                <a:ln w="63120" cap="flat">
                  <a:noFill/>
                  <a:prstDash val="solid"/>
                  <a:miter/>
                </a:ln>
              </p:spPr>
              <p:txBody>
                <a:bodyPr rtlCol="0" anchor="ctr"/>
                <a:lstStyle/>
                <a:p>
                  <a:endParaRPr lang="en-GB"/>
                </a:p>
              </p:txBody>
            </p:sp>
            <p:sp>
              <p:nvSpPr>
                <p:cNvPr id="1269" name="Freeform: Shape 1268">
                  <a:extLst>
                    <a:ext uri="{FF2B5EF4-FFF2-40B4-BE49-F238E27FC236}">
                      <a16:creationId xmlns:a16="http://schemas.microsoft.com/office/drawing/2014/main" id="{89B51149-83F2-44C0-BDE2-4B0306620097}"/>
                    </a:ext>
                  </a:extLst>
                </p:cNvPr>
                <p:cNvSpPr/>
                <p:nvPr/>
              </p:nvSpPr>
              <p:spPr>
                <a:xfrm>
                  <a:off x="11421814" y="3796271"/>
                  <a:ext cx="22545" cy="22545"/>
                </a:xfrm>
                <a:custGeom>
                  <a:avLst/>
                  <a:gdLst>
                    <a:gd name="connsiteX0" fmla="*/ 12853 w 22545"/>
                    <a:gd name="connsiteY0" fmla="*/ 216 h 22545"/>
                    <a:gd name="connsiteX1" fmla="*/ 22330 w 22545"/>
                    <a:gd name="connsiteY1" fmla="*/ 12853 h 22545"/>
                    <a:gd name="connsiteX2" fmla="*/ 9693 w 22545"/>
                    <a:gd name="connsiteY2" fmla="*/ 22330 h 22545"/>
                    <a:gd name="connsiteX3" fmla="*/ 216 w 22545"/>
                    <a:gd name="connsiteY3" fmla="*/ 9693 h 22545"/>
                    <a:gd name="connsiteX4" fmla="*/ 12853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3" y="216"/>
                      </a:moveTo>
                      <a:cubicBezTo>
                        <a:pt x="19171" y="848"/>
                        <a:pt x="23594" y="6534"/>
                        <a:pt x="22330" y="12853"/>
                      </a:cubicBezTo>
                      <a:cubicBezTo>
                        <a:pt x="21698" y="19171"/>
                        <a:pt x="16012" y="23594"/>
                        <a:pt x="9693" y="22330"/>
                      </a:cubicBezTo>
                      <a:cubicBezTo>
                        <a:pt x="3375" y="21066"/>
                        <a:pt x="-1047" y="16012"/>
                        <a:pt x="216" y="9693"/>
                      </a:cubicBezTo>
                      <a:cubicBezTo>
                        <a:pt x="848" y="3375"/>
                        <a:pt x="6534" y="-1047"/>
                        <a:pt x="12853" y="216"/>
                      </a:cubicBezTo>
                      <a:close/>
                    </a:path>
                  </a:pathLst>
                </a:custGeom>
                <a:grpFill/>
                <a:ln w="63120" cap="flat">
                  <a:noFill/>
                  <a:prstDash val="solid"/>
                  <a:miter/>
                </a:ln>
              </p:spPr>
              <p:txBody>
                <a:bodyPr rtlCol="0" anchor="ctr"/>
                <a:lstStyle/>
                <a:p>
                  <a:endParaRPr lang="en-GB"/>
                </a:p>
              </p:txBody>
            </p:sp>
            <p:sp>
              <p:nvSpPr>
                <p:cNvPr id="1270" name="Freeform: Shape 1269">
                  <a:extLst>
                    <a:ext uri="{FF2B5EF4-FFF2-40B4-BE49-F238E27FC236}">
                      <a16:creationId xmlns:a16="http://schemas.microsoft.com/office/drawing/2014/main" id="{36C75A9F-6A93-4DE1-9A27-55C44E775E67}"/>
                    </a:ext>
                  </a:extLst>
                </p:cNvPr>
                <p:cNvSpPr/>
                <p:nvPr/>
              </p:nvSpPr>
              <p:spPr>
                <a:xfrm>
                  <a:off x="11624629" y="3716030"/>
                  <a:ext cx="22546" cy="22545"/>
                </a:xfrm>
                <a:custGeom>
                  <a:avLst/>
                  <a:gdLst>
                    <a:gd name="connsiteX0" fmla="*/ 12853 w 22546"/>
                    <a:gd name="connsiteY0" fmla="*/ 216 h 22545"/>
                    <a:gd name="connsiteX1" fmla="*/ 22330 w 22546"/>
                    <a:gd name="connsiteY1" fmla="*/ 12852 h 22545"/>
                    <a:gd name="connsiteX2" fmla="*/ 9693 w 22546"/>
                    <a:gd name="connsiteY2" fmla="*/ 22330 h 22545"/>
                    <a:gd name="connsiteX3" fmla="*/ 216 w 22546"/>
                    <a:gd name="connsiteY3" fmla="*/ 9694 h 22545"/>
                    <a:gd name="connsiteX4" fmla="*/ 12853 w 22546"/>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 h="22545">
                      <a:moveTo>
                        <a:pt x="12853" y="216"/>
                      </a:moveTo>
                      <a:cubicBezTo>
                        <a:pt x="19171" y="848"/>
                        <a:pt x="23594" y="6534"/>
                        <a:pt x="22330" y="12852"/>
                      </a:cubicBezTo>
                      <a:cubicBezTo>
                        <a:pt x="21698" y="19171"/>
                        <a:pt x="16012" y="23593"/>
                        <a:pt x="9693" y="22330"/>
                      </a:cubicBezTo>
                      <a:cubicBezTo>
                        <a:pt x="3375" y="21698"/>
                        <a:pt x="-1047" y="16012"/>
                        <a:pt x="216" y="9694"/>
                      </a:cubicBezTo>
                      <a:cubicBezTo>
                        <a:pt x="1480" y="3375"/>
                        <a:pt x="6535" y="-1048"/>
                        <a:pt x="12853" y="216"/>
                      </a:cubicBezTo>
                      <a:close/>
                    </a:path>
                  </a:pathLst>
                </a:custGeom>
                <a:grpFill/>
                <a:ln w="63120" cap="flat">
                  <a:noFill/>
                  <a:prstDash val="solid"/>
                  <a:miter/>
                </a:ln>
              </p:spPr>
              <p:txBody>
                <a:bodyPr rtlCol="0" anchor="ctr"/>
                <a:lstStyle/>
                <a:p>
                  <a:endParaRPr lang="en-GB"/>
                </a:p>
              </p:txBody>
            </p:sp>
            <p:sp>
              <p:nvSpPr>
                <p:cNvPr id="1271" name="Freeform: Shape 1270">
                  <a:extLst>
                    <a:ext uri="{FF2B5EF4-FFF2-40B4-BE49-F238E27FC236}">
                      <a16:creationId xmlns:a16="http://schemas.microsoft.com/office/drawing/2014/main" id="{28F4A236-7632-48DC-9BF8-035D3403AAB2}"/>
                    </a:ext>
                  </a:extLst>
                </p:cNvPr>
                <p:cNvSpPr/>
                <p:nvPr/>
              </p:nvSpPr>
              <p:spPr>
                <a:xfrm>
                  <a:off x="11768052" y="3699603"/>
                  <a:ext cx="22545" cy="22545"/>
                </a:xfrm>
                <a:custGeom>
                  <a:avLst/>
                  <a:gdLst>
                    <a:gd name="connsiteX0" fmla="*/ 12852 w 22545"/>
                    <a:gd name="connsiteY0" fmla="*/ 216 h 22545"/>
                    <a:gd name="connsiteX1" fmla="*/ 22330 w 22545"/>
                    <a:gd name="connsiteY1" fmla="*/ 12853 h 22545"/>
                    <a:gd name="connsiteX2" fmla="*/ 9694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3" y="6534"/>
                        <a:pt x="22330" y="12853"/>
                      </a:cubicBezTo>
                      <a:cubicBezTo>
                        <a:pt x="21698" y="19171"/>
                        <a:pt x="16012" y="23594"/>
                        <a:pt x="9694" y="22330"/>
                      </a:cubicBezTo>
                      <a:cubicBezTo>
                        <a:pt x="3375" y="21698"/>
                        <a:pt x="-1048"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72" name="Freeform: Shape 1271">
                  <a:extLst>
                    <a:ext uri="{FF2B5EF4-FFF2-40B4-BE49-F238E27FC236}">
                      <a16:creationId xmlns:a16="http://schemas.microsoft.com/office/drawing/2014/main" id="{288D6248-5AB2-42E0-8436-D2C54D939588}"/>
                    </a:ext>
                  </a:extLst>
                </p:cNvPr>
                <p:cNvSpPr/>
                <p:nvPr/>
              </p:nvSpPr>
              <p:spPr>
                <a:xfrm>
                  <a:off x="11860298" y="3796903"/>
                  <a:ext cx="22545" cy="22545"/>
                </a:xfrm>
                <a:custGeom>
                  <a:avLst/>
                  <a:gdLst>
                    <a:gd name="connsiteX0" fmla="*/ 12852 w 22545"/>
                    <a:gd name="connsiteY0" fmla="*/ 216 h 22545"/>
                    <a:gd name="connsiteX1" fmla="*/ 22330 w 22545"/>
                    <a:gd name="connsiteY1" fmla="*/ 12852 h 22545"/>
                    <a:gd name="connsiteX2" fmla="*/ 9693 w 22545"/>
                    <a:gd name="connsiteY2" fmla="*/ 22330 h 22545"/>
                    <a:gd name="connsiteX3" fmla="*/ 216 w 22545"/>
                    <a:gd name="connsiteY3" fmla="*/ 9693 h 22545"/>
                    <a:gd name="connsiteX4" fmla="*/ 12852 w 22545"/>
                    <a:gd name="connsiteY4" fmla="*/ 216 h 2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5" h="22545">
                      <a:moveTo>
                        <a:pt x="12852" y="216"/>
                      </a:moveTo>
                      <a:cubicBezTo>
                        <a:pt x="19171" y="848"/>
                        <a:pt x="23594" y="6534"/>
                        <a:pt x="22330" y="12852"/>
                      </a:cubicBezTo>
                      <a:cubicBezTo>
                        <a:pt x="21698" y="19171"/>
                        <a:pt x="16012" y="23594"/>
                        <a:pt x="9693" y="22330"/>
                      </a:cubicBezTo>
                      <a:cubicBezTo>
                        <a:pt x="3375" y="21698"/>
                        <a:pt x="-1047" y="16012"/>
                        <a:pt x="216" y="9693"/>
                      </a:cubicBezTo>
                      <a:cubicBezTo>
                        <a:pt x="848" y="3375"/>
                        <a:pt x="6534" y="-1047"/>
                        <a:pt x="12852" y="216"/>
                      </a:cubicBezTo>
                      <a:close/>
                    </a:path>
                  </a:pathLst>
                </a:custGeom>
                <a:grpFill/>
                <a:ln w="63120" cap="flat">
                  <a:noFill/>
                  <a:prstDash val="solid"/>
                  <a:miter/>
                </a:ln>
              </p:spPr>
              <p:txBody>
                <a:bodyPr rtlCol="0" anchor="ctr"/>
                <a:lstStyle/>
                <a:p>
                  <a:endParaRPr lang="en-GB"/>
                </a:p>
              </p:txBody>
            </p:sp>
            <p:sp>
              <p:nvSpPr>
                <p:cNvPr id="1273" name="Freeform: Shape 1272">
                  <a:extLst>
                    <a:ext uri="{FF2B5EF4-FFF2-40B4-BE49-F238E27FC236}">
                      <a16:creationId xmlns:a16="http://schemas.microsoft.com/office/drawing/2014/main" id="{560B30F7-B7E2-4A81-8726-235AEF1F6CF3}"/>
                    </a:ext>
                  </a:extLst>
                </p:cNvPr>
                <p:cNvSpPr/>
                <p:nvPr/>
              </p:nvSpPr>
              <p:spPr>
                <a:xfrm>
                  <a:off x="10157528" y="3554903"/>
                  <a:ext cx="51002" cy="51003"/>
                </a:xfrm>
                <a:custGeom>
                  <a:avLst/>
                  <a:gdLst>
                    <a:gd name="connsiteX0" fmla="*/ 28661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5"/>
                      </a:cubicBezTo>
                      <a:cubicBezTo>
                        <a:pt x="8442" y="48879"/>
                        <a:pt x="-1667" y="36242"/>
                        <a:pt x="229" y="22342"/>
                      </a:cubicBezTo>
                      <a:cubicBezTo>
                        <a:pt x="2124" y="8443"/>
                        <a:pt x="14760" y="-1667"/>
                        <a:pt x="28661" y="229"/>
                      </a:cubicBezTo>
                      <a:close/>
                    </a:path>
                  </a:pathLst>
                </a:custGeom>
                <a:grpFill/>
                <a:ln w="63120" cap="flat">
                  <a:noFill/>
                  <a:prstDash val="solid"/>
                  <a:miter/>
                </a:ln>
              </p:spPr>
              <p:txBody>
                <a:bodyPr rtlCol="0" anchor="ctr"/>
                <a:lstStyle/>
                <a:p>
                  <a:endParaRPr lang="en-GB"/>
                </a:p>
              </p:txBody>
            </p:sp>
            <p:sp>
              <p:nvSpPr>
                <p:cNvPr id="1274" name="Freeform: Shape 1273">
                  <a:extLst>
                    <a:ext uri="{FF2B5EF4-FFF2-40B4-BE49-F238E27FC236}">
                      <a16:creationId xmlns:a16="http://schemas.microsoft.com/office/drawing/2014/main" id="{7110BF0F-912F-497C-8AD1-94FCC1474C73}"/>
                    </a:ext>
                  </a:extLst>
                </p:cNvPr>
                <p:cNvSpPr/>
                <p:nvPr/>
              </p:nvSpPr>
              <p:spPr>
                <a:xfrm>
                  <a:off x="11201296" y="3621876"/>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0"/>
                        <a:pt x="50775" y="28661"/>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275" name="Freeform: Shape 1274">
                  <a:extLst>
                    <a:ext uri="{FF2B5EF4-FFF2-40B4-BE49-F238E27FC236}">
                      <a16:creationId xmlns:a16="http://schemas.microsoft.com/office/drawing/2014/main" id="{A7E1D77F-9BF9-4237-8ED1-3B60AAF9939E}"/>
                    </a:ext>
                  </a:extLst>
                </p:cNvPr>
                <p:cNvSpPr/>
                <p:nvPr/>
              </p:nvSpPr>
              <p:spPr>
                <a:xfrm>
                  <a:off x="11120423" y="3661049"/>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70" y="14761"/>
                        <a:pt x="50774"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1276" name="Freeform: Shape 1275">
                  <a:extLst>
                    <a:ext uri="{FF2B5EF4-FFF2-40B4-BE49-F238E27FC236}">
                      <a16:creationId xmlns:a16="http://schemas.microsoft.com/office/drawing/2014/main" id="{12B9827F-9855-48CC-B295-EC9E4B3B46EA}"/>
                    </a:ext>
                  </a:extLst>
                </p:cNvPr>
                <p:cNvSpPr/>
                <p:nvPr/>
              </p:nvSpPr>
              <p:spPr>
                <a:xfrm>
                  <a:off x="11310601" y="3748872"/>
                  <a:ext cx="51002" cy="51003"/>
                </a:xfrm>
                <a:custGeom>
                  <a:avLst/>
                  <a:gdLst>
                    <a:gd name="connsiteX0" fmla="*/ 28661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1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1" y="229"/>
                      </a:moveTo>
                      <a:cubicBezTo>
                        <a:pt x="42561" y="2124"/>
                        <a:pt x="52670" y="14761"/>
                        <a:pt x="50774" y="28661"/>
                      </a:cubicBezTo>
                      <a:cubicBezTo>
                        <a:pt x="48879" y="42561"/>
                        <a:pt x="36243" y="52670"/>
                        <a:pt x="22342" y="50775"/>
                      </a:cubicBezTo>
                      <a:cubicBezTo>
                        <a:pt x="8442" y="48879"/>
                        <a:pt x="-1667" y="36242"/>
                        <a:pt x="229" y="22342"/>
                      </a:cubicBezTo>
                      <a:cubicBezTo>
                        <a:pt x="2124" y="8443"/>
                        <a:pt x="14760" y="-1667"/>
                        <a:pt x="28661" y="229"/>
                      </a:cubicBezTo>
                      <a:close/>
                    </a:path>
                  </a:pathLst>
                </a:custGeom>
                <a:grpFill/>
                <a:ln w="63120" cap="flat">
                  <a:noFill/>
                  <a:prstDash val="solid"/>
                  <a:miter/>
                </a:ln>
              </p:spPr>
              <p:txBody>
                <a:bodyPr rtlCol="0" anchor="ctr"/>
                <a:lstStyle/>
                <a:p>
                  <a:endParaRPr lang="en-GB"/>
                </a:p>
              </p:txBody>
            </p:sp>
            <p:sp>
              <p:nvSpPr>
                <p:cNvPr id="1277" name="Freeform: Shape 1276">
                  <a:extLst>
                    <a:ext uri="{FF2B5EF4-FFF2-40B4-BE49-F238E27FC236}">
                      <a16:creationId xmlns:a16="http://schemas.microsoft.com/office/drawing/2014/main" id="{63170500-EA5C-40A8-B9A5-9D0C7018F3B6}"/>
                    </a:ext>
                  </a:extLst>
                </p:cNvPr>
                <p:cNvSpPr/>
                <p:nvPr/>
              </p:nvSpPr>
              <p:spPr>
                <a:xfrm>
                  <a:off x="11539952" y="3712858"/>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1278" name="Freeform: Shape 1277">
                  <a:extLst>
                    <a:ext uri="{FF2B5EF4-FFF2-40B4-BE49-F238E27FC236}">
                      <a16:creationId xmlns:a16="http://schemas.microsoft.com/office/drawing/2014/main" id="{5268A1F9-E61B-4383-AE4B-C3A8E31373ED}"/>
                    </a:ext>
                  </a:extLst>
                </p:cNvPr>
                <p:cNvSpPr/>
                <p:nvPr/>
              </p:nvSpPr>
              <p:spPr>
                <a:xfrm>
                  <a:off x="11791417" y="3740027"/>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2"/>
                      </a:cubicBezTo>
                      <a:cubicBezTo>
                        <a:pt x="2125" y="8443"/>
                        <a:pt x="14761" y="-1667"/>
                        <a:pt x="28661" y="229"/>
                      </a:cubicBezTo>
                      <a:close/>
                    </a:path>
                  </a:pathLst>
                </a:custGeom>
                <a:grpFill/>
                <a:ln w="63120" cap="flat">
                  <a:noFill/>
                  <a:prstDash val="solid"/>
                  <a:miter/>
                </a:ln>
              </p:spPr>
              <p:txBody>
                <a:bodyPr rtlCol="0" anchor="ctr"/>
                <a:lstStyle/>
                <a:p>
                  <a:endParaRPr lang="en-GB"/>
                </a:p>
              </p:txBody>
            </p:sp>
            <p:sp>
              <p:nvSpPr>
                <p:cNvPr id="1279" name="Freeform: Shape 1278">
                  <a:extLst>
                    <a:ext uri="{FF2B5EF4-FFF2-40B4-BE49-F238E27FC236}">
                      <a16:creationId xmlns:a16="http://schemas.microsoft.com/office/drawing/2014/main" id="{A3925304-B5E2-43F1-ADC7-AF30E6931D24}"/>
                    </a:ext>
                  </a:extLst>
                </p:cNvPr>
                <p:cNvSpPr/>
                <p:nvPr/>
              </p:nvSpPr>
              <p:spPr>
                <a:xfrm>
                  <a:off x="11581021" y="3614294"/>
                  <a:ext cx="51002" cy="51003"/>
                </a:xfrm>
                <a:custGeom>
                  <a:avLst/>
                  <a:gdLst>
                    <a:gd name="connsiteX0" fmla="*/ 28660 w 51002"/>
                    <a:gd name="connsiteY0" fmla="*/ 229 h 51003"/>
                    <a:gd name="connsiteX1" fmla="*/ 50774 w 51002"/>
                    <a:gd name="connsiteY1" fmla="*/ 28660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0"/>
                        <a:pt x="50774"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280" name="Freeform: Shape 1279">
                  <a:extLst>
                    <a:ext uri="{FF2B5EF4-FFF2-40B4-BE49-F238E27FC236}">
                      <a16:creationId xmlns:a16="http://schemas.microsoft.com/office/drawing/2014/main" id="{6F2A6C0D-2A2E-426A-B32F-ACB4EFCB7AAE}"/>
                    </a:ext>
                  </a:extLst>
                </p:cNvPr>
                <p:cNvSpPr/>
                <p:nvPr/>
              </p:nvSpPr>
              <p:spPr>
                <a:xfrm>
                  <a:off x="11450865" y="3415902"/>
                  <a:ext cx="51003" cy="51002"/>
                </a:xfrm>
                <a:custGeom>
                  <a:avLst/>
                  <a:gdLst>
                    <a:gd name="connsiteX0" fmla="*/ 28661 w 51003"/>
                    <a:gd name="connsiteY0" fmla="*/ 229 h 51002"/>
                    <a:gd name="connsiteX1" fmla="*/ 50775 w 51003"/>
                    <a:gd name="connsiteY1" fmla="*/ 28660 h 51002"/>
                    <a:gd name="connsiteX2" fmla="*/ 22343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3" y="50774"/>
                      </a:cubicBezTo>
                      <a:cubicBezTo>
                        <a:pt x="8443" y="48879"/>
                        <a:pt x="-1667" y="36242"/>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281" name="Freeform: Shape 1280">
                  <a:extLst>
                    <a:ext uri="{FF2B5EF4-FFF2-40B4-BE49-F238E27FC236}">
                      <a16:creationId xmlns:a16="http://schemas.microsoft.com/office/drawing/2014/main" id="{2D0BBCB5-4E35-41C0-B9A2-8E2329690758}"/>
                    </a:ext>
                  </a:extLst>
                </p:cNvPr>
                <p:cNvSpPr/>
                <p:nvPr/>
              </p:nvSpPr>
              <p:spPr>
                <a:xfrm>
                  <a:off x="11357988" y="3350825"/>
                  <a:ext cx="51002" cy="51002"/>
                </a:xfrm>
                <a:custGeom>
                  <a:avLst/>
                  <a:gdLst>
                    <a:gd name="connsiteX0" fmla="*/ 28661 w 51002"/>
                    <a:gd name="connsiteY0" fmla="*/ 229 h 51002"/>
                    <a:gd name="connsiteX1" fmla="*/ 50774 w 51002"/>
                    <a:gd name="connsiteY1" fmla="*/ 28660 h 51002"/>
                    <a:gd name="connsiteX2" fmla="*/ 22342 w 51002"/>
                    <a:gd name="connsiteY2" fmla="*/ 50774 h 51002"/>
                    <a:gd name="connsiteX3" fmla="*/ 229 w 51002"/>
                    <a:gd name="connsiteY3" fmla="*/ 22342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0"/>
                        <a:pt x="50774" y="28660"/>
                      </a:cubicBezTo>
                      <a:cubicBezTo>
                        <a:pt x="48879" y="42561"/>
                        <a:pt x="36243" y="52669"/>
                        <a:pt x="22342" y="50774"/>
                      </a:cubicBezTo>
                      <a:cubicBezTo>
                        <a:pt x="8442" y="48879"/>
                        <a:pt x="-1667" y="36242"/>
                        <a:pt x="229" y="22342"/>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282" name="Freeform: Shape 1281">
                  <a:extLst>
                    <a:ext uri="{FF2B5EF4-FFF2-40B4-BE49-F238E27FC236}">
                      <a16:creationId xmlns:a16="http://schemas.microsoft.com/office/drawing/2014/main" id="{FCA75942-3762-44A0-AA6B-72587079F57A}"/>
                    </a:ext>
                  </a:extLst>
                </p:cNvPr>
                <p:cNvSpPr/>
                <p:nvPr/>
              </p:nvSpPr>
              <p:spPr>
                <a:xfrm>
                  <a:off x="11331451" y="3262370"/>
                  <a:ext cx="51003" cy="51002"/>
                </a:xfrm>
                <a:custGeom>
                  <a:avLst/>
                  <a:gdLst>
                    <a:gd name="connsiteX0" fmla="*/ 28661 w 51003"/>
                    <a:gd name="connsiteY0" fmla="*/ 229 h 51002"/>
                    <a:gd name="connsiteX1" fmla="*/ 50775 w 51003"/>
                    <a:gd name="connsiteY1" fmla="*/ 28660 h 51002"/>
                    <a:gd name="connsiteX2" fmla="*/ 22343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3"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283" name="Freeform: Shape 1282">
                  <a:extLst>
                    <a:ext uri="{FF2B5EF4-FFF2-40B4-BE49-F238E27FC236}">
                      <a16:creationId xmlns:a16="http://schemas.microsoft.com/office/drawing/2014/main" id="{03F39F2E-BF53-47B7-BF44-769768727161}"/>
                    </a:ext>
                  </a:extLst>
                </p:cNvPr>
                <p:cNvSpPr/>
                <p:nvPr/>
              </p:nvSpPr>
              <p:spPr>
                <a:xfrm>
                  <a:off x="11527948" y="3066505"/>
                  <a:ext cx="51003" cy="51002"/>
                </a:xfrm>
                <a:custGeom>
                  <a:avLst/>
                  <a:gdLst>
                    <a:gd name="connsiteX0" fmla="*/ 28661 w 51003"/>
                    <a:gd name="connsiteY0" fmla="*/ 229 h 51002"/>
                    <a:gd name="connsiteX1" fmla="*/ 50775 w 51003"/>
                    <a:gd name="connsiteY1" fmla="*/ 28660 h 51002"/>
                    <a:gd name="connsiteX2" fmla="*/ 22342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69"/>
                        <a:pt x="22342"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284" name="Freeform: Shape 1283">
                  <a:extLst>
                    <a:ext uri="{FF2B5EF4-FFF2-40B4-BE49-F238E27FC236}">
                      <a16:creationId xmlns:a16="http://schemas.microsoft.com/office/drawing/2014/main" id="{AAC6B310-1CD7-48CD-A65A-CA25E39048AB}"/>
                    </a:ext>
                  </a:extLst>
                </p:cNvPr>
                <p:cNvSpPr/>
                <p:nvPr/>
              </p:nvSpPr>
              <p:spPr>
                <a:xfrm>
                  <a:off x="11682112" y="3295856"/>
                  <a:ext cx="51003" cy="51003"/>
                </a:xfrm>
                <a:custGeom>
                  <a:avLst/>
                  <a:gdLst>
                    <a:gd name="connsiteX0" fmla="*/ 28660 w 51003"/>
                    <a:gd name="connsiteY0" fmla="*/ 229 h 51003"/>
                    <a:gd name="connsiteX1" fmla="*/ 50775 w 51003"/>
                    <a:gd name="connsiteY1" fmla="*/ 28660 h 51003"/>
                    <a:gd name="connsiteX2" fmla="*/ 22342 w 51003"/>
                    <a:gd name="connsiteY2" fmla="*/ 50775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285" name="Freeform: Shape 1284">
                  <a:extLst>
                    <a:ext uri="{FF2B5EF4-FFF2-40B4-BE49-F238E27FC236}">
                      <a16:creationId xmlns:a16="http://schemas.microsoft.com/office/drawing/2014/main" id="{81E61022-C61C-405B-B2AA-2453DF977203}"/>
                    </a:ext>
                  </a:extLst>
                </p:cNvPr>
                <p:cNvSpPr/>
                <p:nvPr/>
              </p:nvSpPr>
              <p:spPr>
                <a:xfrm>
                  <a:off x="11734554" y="3258579"/>
                  <a:ext cx="51002" cy="51002"/>
                </a:xfrm>
                <a:custGeom>
                  <a:avLst/>
                  <a:gdLst>
                    <a:gd name="connsiteX0" fmla="*/ 28660 w 51002"/>
                    <a:gd name="connsiteY0" fmla="*/ 229 h 51002"/>
                    <a:gd name="connsiteX1" fmla="*/ 50774 w 51002"/>
                    <a:gd name="connsiteY1" fmla="*/ 28661 h 51002"/>
                    <a:gd name="connsiteX2" fmla="*/ 22342 w 51002"/>
                    <a:gd name="connsiteY2" fmla="*/ 50774 h 51002"/>
                    <a:gd name="connsiteX3" fmla="*/ 229 w 51002"/>
                    <a:gd name="connsiteY3" fmla="*/ 22342 h 51002"/>
                    <a:gd name="connsiteX4" fmla="*/ 28660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0" y="229"/>
                      </a:moveTo>
                      <a:cubicBezTo>
                        <a:pt x="42561" y="2124"/>
                        <a:pt x="52669" y="14760"/>
                        <a:pt x="50774" y="28661"/>
                      </a:cubicBezTo>
                      <a:cubicBezTo>
                        <a:pt x="48879" y="42561"/>
                        <a:pt x="36242" y="52670"/>
                        <a:pt x="22342" y="50774"/>
                      </a:cubicBezTo>
                      <a:cubicBezTo>
                        <a:pt x="8442" y="48879"/>
                        <a:pt x="-1667" y="36243"/>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286" name="Freeform: Shape 1285">
                  <a:extLst>
                    <a:ext uri="{FF2B5EF4-FFF2-40B4-BE49-F238E27FC236}">
                      <a16:creationId xmlns:a16="http://schemas.microsoft.com/office/drawing/2014/main" id="{EB33259F-F9DE-4D4D-B9DA-71537A70CF1D}"/>
                    </a:ext>
                  </a:extLst>
                </p:cNvPr>
                <p:cNvSpPr/>
                <p:nvPr/>
              </p:nvSpPr>
              <p:spPr>
                <a:xfrm>
                  <a:off x="11876081" y="3504357"/>
                  <a:ext cx="51003" cy="51002"/>
                </a:xfrm>
                <a:custGeom>
                  <a:avLst/>
                  <a:gdLst>
                    <a:gd name="connsiteX0" fmla="*/ 28660 w 51003"/>
                    <a:gd name="connsiteY0" fmla="*/ 229 h 51002"/>
                    <a:gd name="connsiteX1" fmla="*/ 50775 w 51003"/>
                    <a:gd name="connsiteY1" fmla="*/ 28661 h 51002"/>
                    <a:gd name="connsiteX2" fmla="*/ 22342 w 51003"/>
                    <a:gd name="connsiteY2" fmla="*/ 50774 h 51002"/>
                    <a:gd name="connsiteX3" fmla="*/ 229 w 51003"/>
                    <a:gd name="connsiteY3" fmla="*/ 22342 h 51002"/>
                    <a:gd name="connsiteX4" fmla="*/ 28660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0" y="229"/>
                      </a:moveTo>
                      <a:cubicBezTo>
                        <a:pt x="42561" y="2124"/>
                        <a:pt x="52670" y="14760"/>
                        <a:pt x="50775" y="28661"/>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287" name="Freeform: Shape 1286">
                  <a:extLst>
                    <a:ext uri="{FF2B5EF4-FFF2-40B4-BE49-F238E27FC236}">
                      <a16:creationId xmlns:a16="http://schemas.microsoft.com/office/drawing/2014/main" id="{FB15C9F4-6A66-4714-9650-AFC146200312}"/>
                    </a:ext>
                  </a:extLst>
                </p:cNvPr>
                <p:cNvSpPr/>
                <p:nvPr/>
              </p:nvSpPr>
              <p:spPr>
                <a:xfrm>
                  <a:off x="11416747" y="2924345"/>
                  <a:ext cx="51002" cy="51002"/>
                </a:xfrm>
                <a:custGeom>
                  <a:avLst/>
                  <a:gdLst>
                    <a:gd name="connsiteX0" fmla="*/ 28661 w 51002"/>
                    <a:gd name="connsiteY0" fmla="*/ 229 h 51002"/>
                    <a:gd name="connsiteX1" fmla="*/ 50774 w 51002"/>
                    <a:gd name="connsiteY1" fmla="*/ 28661 h 51002"/>
                    <a:gd name="connsiteX2" fmla="*/ 22342 w 51002"/>
                    <a:gd name="connsiteY2" fmla="*/ 50774 h 51002"/>
                    <a:gd name="connsiteX3" fmla="*/ 229 w 51002"/>
                    <a:gd name="connsiteY3" fmla="*/ 22343 h 51002"/>
                    <a:gd name="connsiteX4" fmla="*/ 28661 w 51002"/>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2">
                      <a:moveTo>
                        <a:pt x="28661" y="229"/>
                      </a:moveTo>
                      <a:cubicBezTo>
                        <a:pt x="42561" y="2124"/>
                        <a:pt x="52670" y="14761"/>
                        <a:pt x="50774" y="28661"/>
                      </a:cubicBezTo>
                      <a:cubicBezTo>
                        <a:pt x="48879" y="42561"/>
                        <a:pt x="36243" y="52670"/>
                        <a:pt x="22342" y="50774"/>
                      </a:cubicBezTo>
                      <a:cubicBezTo>
                        <a:pt x="8442" y="48879"/>
                        <a:pt x="-1667" y="36243"/>
                        <a:pt x="229" y="22343"/>
                      </a:cubicBezTo>
                      <a:cubicBezTo>
                        <a:pt x="2124" y="8442"/>
                        <a:pt x="14760" y="-1667"/>
                        <a:pt x="28661" y="229"/>
                      </a:cubicBezTo>
                      <a:close/>
                    </a:path>
                  </a:pathLst>
                </a:custGeom>
                <a:grpFill/>
                <a:ln w="63120" cap="flat">
                  <a:noFill/>
                  <a:prstDash val="solid"/>
                  <a:miter/>
                </a:ln>
              </p:spPr>
              <p:txBody>
                <a:bodyPr rtlCol="0" anchor="ctr"/>
                <a:lstStyle/>
                <a:p>
                  <a:endParaRPr lang="en-GB"/>
                </a:p>
              </p:txBody>
            </p:sp>
            <p:sp>
              <p:nvSpPr>
                <p:cNvPr id="1288" name="Freeform: Shape 1287">
                  <a:extLst>
                    <a:ext uri="{FF2B5EF4-FFF2-40B4-BE49-F238E27FC236}">
                      <a16:creationId xmlns:a16="http://schemas.microsoft.com/office/drawing/2014/main" id="{F2157292-45FB-4C82-BC74-2BE818F3084C}"/>
                    </a:ext>
                  </a:extLst>
                </p:cNvPr>
                <p:cNvSpPr/>
                <p:nvPr/>
              </p:nvSpPr>
              <p:spPr>
                <a:xfrm>
                  <a:off x="11671371" y="3223197"/>
                  <a:ext cx="51002" cy="51003"/>
                </a:xfrm>
                <a:custGeom>
                  <a:avLst/>
                  <a:gdLst>
                    <a:gd name="connsiteX0" fmla="*/ 28660 w 51002"/>
                    <a:gd name="connsiteY0" fmla="*/ 229 h 51003"/>
                    <a:gd name="connsiteX1" fmla="*/ 50774 w 51002"/>
                    <a:gd name="connsiteY1" fmla="*/ 28661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1"/>
                        <a:pt x="50774" y="28661"/>
                      </a:cubicBezTo>
                      <a:cubicBezTo>
                        <a:pt x="48879" y="42561"/>
                        <a:pt x="36242" y="52670"/>
                        <a:pt x="22342" y="50775"/>
                      </a:cubicBezTo>
                      <a:cubicBezTo>
                        <a:pt x="8442" y="48879"/>
                        <a:pt x="-1667" y="36242"/>
                        <a:pt x="229" y="22342"/>
                      </a:cubicBezTo>
                      <a:cubicBezTo>
                        <a:pt x="2124" y="8443"/>
                        <a:pt x="14760" y="-1667"/>
                        <a:pt x="28660" y="229"/>
                      </a:cubicBezTo>
                      <a:close/>
                    </a:path>
                  </a:pathLst>
                </a:custGeom>
                <a:grpFill/>
                <a:ln w="63120" cap="flat">
                  <a:noFill/>
                  <a:prstDash val="solid"/>
                  <a:miter/>
                </a:ln>
              </p:spPr>
              <p:txBody>
                <a:bodyPr rtlCol="0" anchor="ctr"/>
                <a:lstStyle/>
                <a:p>
                  <a:endParaRPr lang="en-GB"/>
                </a:p>
              </p:txBody>
            </p:sp>
            <p:sp>
              <p:nvSpPr>
                <p:cNvPr id="1289" name="Freeform: Shape 1288">
                  <a:extLst>
                    <a:ext uri="{FF2B5EF4-FFF2-40B4-BE49-F238E27FC236}">
                      <a16:creationId xmlns:a16="http://schemas.microsoft.com/office/drawing/2014/main" id="{4A534588-ECEB-46A5-A64A-873A84A788F8}"/>
                    </a:ext>
                  </a:extLst>
                </p:cNvPr>
                <p:cNvSpPr/>
                <p:nvPr/>
              </p:nvSpPr>
              <p:spPr>
                <a:xfrm>
                  <a:off x="10697735" y="3707172"/>
                  <a:ext cx="51003" cy="51002"/>
                </a:xfrm>
                <a:custGeom>
                  <a:avLst/>
                  <a:gdLst>
                    <a:gd name="connsiteX0" fmla="*/ 28661 w 51003"/>
                    <a:gd name="connsiteY0" fmla="*/ 229 h 51002"/>
                    <a:gd name="connsiteX1" fmla="*/ 50775 w 51003"/>
                    <a:gd name="connsiteY1" fmla="*/ 28660 h 51002"/>
                    <a:gd name="connsiteX2" fmla="*/ 22342 w 51003"/>
                    <a:gd name="connsiteY2" fmla="*/ 50774 h 51002"/>
                    <a:gd name="connsiteX3" fmla="*/ 229 w 51003"/>
                    <a:gd name="connsiteY3" fmla="*/ 22342 h 51002"/>
                    <a:gd name="connsiteX4" fmla="*/ 28661 w 51003"/>
                    <a:gd name="connsiteY4" fmla="*/ 229 h 5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2">
                      <a:moveTo>
                        <a:pt x="28661" y="229"/>
                      </a:moveTo>
                      <a:cubicBezTo>
                        <a:pt x="42561" y="2124"/>
                        <a:pt x="52670" y="14760"/>
                        <a:pt x="50775" y="28660"/>
                      </a:cubicBezTo>
                      <a:cubicBezTo>
                        <a:pt x="48879" y="42561"/>
                        <a:pt x="36242" y="52670"/>
                        <a:pt x="22342" y="50774"/>
                      </a:cubicBezTo>
                      <a:cubicBezTo>
                        <a:pt x="8443" y="48879"/>
                        <a:pt x="-1667" y="36242"/>
                        <a:pt x="229" y="22342"/>
                      </a:cubicBezTo>
                      <a:cubicBezTo>
                        <a:pt x="2124" y="8442"/>
                        <a:pt x="14761" y="-1667"/>
                        <a:pt x="28661" y="229"/>
                      </a:cubicBezTo>
                      <a:close/>
                    </a:path>
                  </a:pathLst>
                </a:custGeom>
                <a:grpFill/>
                <a:ln w="63120" cap="flat">
                  <a:noFill/>
                  <a:prstDash val="solid"/>
                  <a:miter/>
                </a:ln>
              </p:spPr>
              <p:txBody>
                <a:bodyPr rtlCol="0" anchor="ctr"/>
                <a:lstStyle/>
                <a:p>
                  <a:endParaRPr lang="en-GB"/>
                </a:p>
              </p:txBody>
            </p:sp>
            <p:sp>
              <p:nvSpPr>
                <p:cNvPr id="1290" name="Freeform: Shape 1289">
                  <a:extLst>
                    <a:ext uri="{FF2B5EF4-FFF2-40B4-BE49-F238E27FC236}">
                      <a16:creationId xmlns:a16="http://schemas.microsoft.com/office/drawing/2014/main" id="{47719086-BEAD-4C95-89D3-FCCBAF5FB1B6}"/>
                    </a:ext>
                  </a:extLst>
                </p:cNvPr>
                <p:cNvSpPr/>
                <p:nvPr/>
              </p:nvSpPr>
              <p:spPr>
                <a:xfrm>
                  <a:off x="10826626" y="3849963"/>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5"/>
                        <a:pt x="52670" y="14761"/>
                        <a:pt x="50775" y="28661"/>
                      </a:cubicBezTo>
                      <a:cubicBezTo>
                        <a:pt x="48879" y="42561"/>
                        <a:pt x="36242" y="52670"/>
                        <a:pt x="22342" y="50775"/>
                      </a:cubicBezTo>
                      <a:cubicBezTo>
                        <a:pt x="8442" y="48879"/>
                        <a:pt x="-1667" y="36243"/>
                        <a:pt x="229" y="22343"/>
                      </a:cubicBezTo>
                      <a:cubicBezTo>
                        <a:pt x="2124" y="8443"/>
                        <a:pt x="14761" y="-1667"/>
                        <a:pt x="28660" y="229"/>
                      </a:cubicBezTo>
                      <a:close/>
                    </a:path>
                  </a:pathLst>
                </a:custGeom>
                <a:grpFill/>
                <a:ln w="63120" cap="flat">
                  <a:noFill/>
                  <a:prstDash val="solid"/>
                  <a:miter/>
                </a:ln>
              </p:spPr>
              <p:txBody>
                <a:bodyPr rtlCol="0" anchor="ctr"/>
                <a:lstStyle/>
                <a:p>
                  <a:endParaRPr lang="en-GB"/>
                </a:p>
              </p:txBody>
            </p:sp>
            <p:sp>
              <p:nvSpPr>
                <p:cNvPr id="1291" name="Freeform: Shape 1290">
                  <a:extLst>
                    <a:ext uri="{FF2B5EF4-FFF2-40B4-BE49-F238E27FC236}">
                      <a16:creationId xmlns:a16="http://schemas.microsoft.com/office/drawing/2014/main" id="{61022061-5915-4ED7-A6E8-14467D992F11}"/>
                    </a:ext>
                  </a:extLst>
                </p:cNvPr>
                <p:cNvSpPr/>
                <p:nvPr/>
              </p:nvSpPr>
              <p:spPr>
                <a:xfrm>
                  <a:off x="11588429" y="3125723"/>
                  <a:ext cx="82309" cy="82309"/>
                </a:xfrm>
                <a:custGeom>
                  <a:avLst/>
                  <a:gdLst>
                    <a:gd name="connsiteX0" fmla="*/ 46525 w 82309"/>
                    <a:gd name="connsiteY0" fmla="*/ 402 h 82309"/>
                    <a:gd name="connsiteX1" fmla="*/ 81907 w 82309"/>
                    <a:gd name="connsiteY1" fmla="*/ 46525 h 82309"/>
                    <a:gd name="connsiteX2" fmla="*/ 35784 w 82309"/>
                    <a:gd name="connsiteY2" fmla="*/ 81907 h 82309"/>
                    <a:gd name="connsiteX3" fmla="*/ 402 w 82309"/>
                    <a:gd name="connsiteY3" fmla="*/ 35784 h 82309"/>
                    <a:gd name="connsiteX4" fmla="*/ 46525 w 82309"/>
                    <a:gd name="connsiteY4" fmla="*/ 402 h 8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309">
                      <a:moveTo>
                        <a:pt x="46525" y="402"/>
                      </a:moveTo>
                      <a:cubicBezTo>
                        <a:pt x="69271" y="3561"/>
                        <a:pt x="85066" y="24412"/>
                        <a:pt x="81907" y="46525"/>
                      </a:cubicBezTo>
                      <a:cubicBezTo>
                        <a:pt x="78748" y="69271"/>
                        <a:pt x="57898" y="85066"/>
                        <a:pt x="35784" y="81907"/>
                      </a:cubicBezTo>
                      <a:cubicBezTo>
                        <a:pt x="13039" y="78748"/>
                        <a:pt x="-2757" y="57898"/>
                        <a:pt x="402" y="35784"/>
                      </a:cubicBezTo>
                      <a:cubicBezTo>
                        <a:pt x="3561" y="13039"/>
                        <a:pt x="24412" y="-2757"/>
                        <a:pt x="46525" y="402"/>
                      </a:cubicBezTo>
                      <a:close/>
                    </a:path>
                  </a:pathLst>
                </a:custGeom>
                <a:grpFill/>
                <a:ln w="63120" cap="flat">
                  <a:noFill/>
                  <a:prstDash val="solid"/>
                  <a:miter/>
                </a:ln>
              </p:spPr>
              <p:txBody>
                <a:bodyPr rtlCol="0" anchor="ctr"/>
                <a:lstStyle/>
                <a:p>
                  <a:endParaRPr lang="en-GB"/>
                </a:p>
              </p:txBody>
            </p:sp>
            <p:sp>
              <p:nvSpPr>
                <p:cNvPr id="1292" name="Freeform: Shape 1291">
                  <a:extLst>
                    <a:ext uri="{FF2B5EF4-FFF2-40B4-BE49-F238E27FC236}">
                      <a16:creationId xmlns:a16="http://schemas.microsoft.com/office/drawing/2014/main" id="{B942843B-21ED-4084-A8EC-0DD646E2147C}"/>
                    </a:ext>
                  </a:extLst>
                </p:cNvPr>
                <p:cNvSpPr/>
                <p:nvPr/>
              </p:nvSpPr>
              <p:spPr>
                <a:xfrm>
                  <a:off x="10947762" y="4009653"/>
                  <a:ext cx="82309" cy="82284"/>
                </a:xfrm>
                <a:custGeom>
                  <a:avLst/>
                  <a:gdLst>
                    <a:gd name="connsiteX0" fmla="*/ 46525 w 82309"/>
                    <a:gd name="connsiteY0" fmla="*/ 390 h 82284"/>
                    <a:gd name="connsiteX1" fmla="*/ 81907 w 82309"/>
                    <a:gd name="connsiteY1" fmla="*/ 46512 h 82284"/>
                    <a:gd name="connsiteX2" fmla="*/ 35784 w 82309"/>
                    <a:gd name="connsiteY2" fmla="*/ 81895 h 82284"/>
                    <a:gd name="connsiteX3" fmla="*/ 402 w 82309"/>
                    <a:gd name="connsiteY3" fmla="*/ 35772 h 82284"/>
                    <a:gd name="connsiteX4" fmla="*/ 46525 w 82309"/>
                    <a:gd name="connsiteY4" fmla="*/ 390 h 8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9" h="82284">
                      <a:moveTo>
                        <a:pt x="46525" y="390"/>
                      </a:moveTo>
                      <a:cubicBezTo>
                        <a:pt x="69271" y="3549"/>
                        <a:pt x="85066" y="24399"/>
                        <a:pt x="81907" y="46512"/>
                      </a:cubicBezTo>
                      <a:cubicBezTo>
                        <a:pt x="78748" y="68626"/>
                        <a:pt x="57898" y="85054"/>
                        <a:pt x="35784" y="81895"/>
                      </a:cubicBezTo>
                      <a:cubicBezTo>
                        <a:pt x="13039" y="78736"/>
                        <a:pt x="-2757" y="57885"/>
                        <a:pt x="402" y="35772"/>
                      </a:cubicBezTo>
                      <a:cubicBezTo>
                        <a:pt x="3561" y="13658"/>
                        <a:pt x="24412" y="-2769"/>
                        <a:pt x="46525" y="390"/>
                      </a:cubicBezTo>
                      <a:close/>
                    </a:path>
                  </a:pathLst>
                </a:custGeom>
                <a:grpFill/>
                <a:ln w="63120" cap="flat">
                  <a:noFill/>
                  <a:prstDash val="solid"/>
                  <a:miter/>
                </a:ln>
              </p:spPr>
              <p:txBody>
                <a:bodyPr rtlCol="0" anchor="ctr"/>
                <a:lstStyle/>
                <a:p>
                  <a:endParaRPr lang="en-GB"/>
                </a:p>
              </p:txBody>
            </p:sp>
            <p:sp>
              <p:nvSpPr>
                <p:cNvPr id="1293" name="Freeform: Shape 1292">
                  <a:extLst>
                    <a:ext uri="{FF2B5EF4-FFF2-40B4-BE49-F238E27FC236}">
                      <a16:creationId xmlns:a16="http://schemas.microsoft.com/office/drawing/2014/main" id="{2FE9A3BB-7629-4BD4-991B-F96584C9F8FF}"/>
                    </a:ext>
                  </a:extLst>
                </p:cNvPr>
                <p:cNvSpPr/>
                <p:nvPr/>
              </p:nvSpPr>
              <p:spPr>
                <a:xfrm>
                  <a:off x="11907040" y="3660417"/>
                  <a:ext cx="51003" cy="51003"/>
                </a:xfrm>
                <a:custGeom>
                  <a:avLst/>
                  <a:gdLst>
                    <a:gd name="connsiteX0" fmla="*/ 28661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2" y="50775"/>
                      </a:cubicBezTo>
                      <a:cubicBezTo>
                        <a:pt x="8443" y="48879"/>
                        <a:pt x="-1667" y="36243"/>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1294" name="Freeform: Shape 1293">
                  <a:extLst>
                    <a:ext uri="{FF2B5EF4-FFF2-40B4-BE49-F238E27FC236}">
                      <a16:creationId xmlns:a16="http://schemas.microsoft.com/office/drawing/2014/main" id="{5C5C3F34-F482-45E8-A151-B73ED0F4B722}"/>
                    </a:ext>
                  </a:extLst>
                </p:cNvPr>
                <p:cNvSpPr/>
                <p:nvPr/>
              </p:nvSpPr>
              <p:spPr>
                <a:xfrm>
                  <a:off x="12091532" y="3638303"/>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1"/>
                        <a:pt x="50775" y="28661"/>
                      </a:cubicBezTo>
                      <a:cubicBezTo>
                        <a:pt x="48879" y="42561"/>
                        <a:pt x="36243" y="52670"/>
                        <a:pt x="22343" y="50775"/>
                      </a:cubicBezTo>
                      <a:cubicBezTo>
                        <a:pt x="8443" y="48879"/>
                        <a:pt x="-1667" y="36242"/>
                        <a:pt x="229" y="22342"/>
                      </a:cubicBezTo>
                      <a:cubicBezTo>
                        <a:pt x="2125" y="8443"/>
                        <a:pt x="14761" y="-1667"/>
                        <a:pt x="28661" y="229"/>
                      </a:cubicBezTo>
                      <a:close/>
                    </a:path>
                  </a:pathLst>
                </a:custGeom>
                <a:grpFill/>
                <a:ln w="63120" cap="flat">
                  <a:noFill/>
                  <a:prstDash val="solid"/>
                  <a:miter/>
                </a:ln>
              </p:spPr>
              <p:txBody>
                <a:bodyPr rtlCol="0" anchor="ctr"/>
                <a:lstStyle/>
                <a:p>
                  <a:endParaRPr lang="en-GB"/>
                </a:p>
              </p:txBody>
            </p:sp>
            <p:sp>
              <p:nvSpPr>
                <p:cNvPr id="1295" name="Freeform: Shape 1294">
                  <a:extLst>
                    <a:ext uri="{FF2B5EF4-FFF2-40B4-BE49-F238E27FC236}">
                      <a16:creationId xmlns:a16="http://schemas.microsoft.com/office/drawing/2014/main" id="{6D8DCF03-DB8E-4D89-8BF0-2A4AE7F1E5EA}"/>
                    </a:ext>
                  </a:extLst>
                </p:cNvPr>
                <p:cNvSpPr/>
                <p:nvPr/>
              </p:nvSpPr>
              <p:spPr>
                <a:xfrm>
                  <a:off x="11253106" y="2844104"/>
                  <a:ext cx="51003" cy="51003"/>
                </a:xfrm>
                <a:custGeom>
                  <a:avLst/>
                  <a:gdLst>
                    <a:gd name="connsiteX0" fmla="*/ 28660 w 51003"/>
                    <a:gd name="connsiteY0" fmla="*/ 229 h 51003"/>
                    <a:gd name="connsiteX1" fmla="*/ 50775 w 51003"/>
                    <a:gd name="connsiteY1" fmla="*/ 28661 h 51003"/>
                    <a:gd name="connsiteX2" fmla="*/ 22342 w 51003"/>
                    <a:gd name="connsiteY2" fmla="*/ 50775 h 51003"/>
                    <a:gd name="connsiteX3" fmla="*/ 229 w 51003"/>
                    <a:gd name="connsiteY3" fmla="*/ 22343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1"/>
                      </a:cubicBezTo>
                      <a:cubicBezTo>
                        <a:pt x="48879" y="42561"/>
                        <a:pt x="36242" y="52670"/>
                        <a:pt x="22342" y="50775"/>
                      </a:cubicBezTo>
                      <a:cubicBezTo>
                        <a:pt x="8442" y="48879"/>
                        <a:pt x="-1667" y="36243"/>
                        <a:pt x="229" y="22343"/>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296" name="Freeform: Shape 1295">
                  <a:extLst>
                    <a:ext uri="{FF2B5EF4-FFF2-40B4-BE49-F238E27FC236}">
                      <a16:creationId xmlns:a16="http://schemas.microsoft.com/office/drawing/2014/main" id="{E52F8A75-8BA9-44C6-9ED3-66F50C3362DD}"/>
                    </a:ext>
                  </a:extLst>
                </p:cNvPr>
                <p:cNvSpPr/>
                <p:nvPr/>
              </p:nvSpPr>
              <p:spPr>
                <a:xfrm>
                  <a:off x="11252474" y="3003955"/>
                  <a:ext cx="51003" cy="51003"/>
                </a:xfrm>
                <a:custGeom>
                  <a:avLst/>
                  <a:gdLst>
                    <a:gd name="connsiteX0" fmla="*/ 28661 w 51003"/>
                    <a:gd name="connsiteY0" fmla="*/ 229 h 51003"/>
                    <a:gd name="connsiteX1" fmla="*/ 50775 w 51003"/>
                    <a:gd name="connsiteY1" fmla="*/ 28661 h 51003"/>
                    <a:gd name="connsiteX2" fmla="*/ 22343 w 51003"/>
                    <a:gd name="connsiteY2" fmla="*/ 50775 h 51003"/>
                    <a:gd name="connsiteX3" fmla="*/ 229 w 51003"/>
                    <a:gd name="connsiteY3" fmla="*/ 22343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5"/>
                        <a:pt x="52670" y="14761"/>
                        <a:pt x="50775" y="28661"/>
                      </a:cubicBezTo>
                      <a:cubicBezTo>
                        <a:pt x="48879" y="42561"/>
                        <a:pt x="36242" y="52670"/>
                        <a:pt x="22343" y="50775"/>
                      </a:cubicBezTo>
                      <a:cubicBezTo>
                        <a:pt x="8443" y="48879"/>
                        <a:pt x="-1667" y="36242"/>
                        <a:pt x="229" y="22343"/>
                      </a:cubicBezTo>
                      <a:cubicBezTo>
                        <a:pt x="2124" y="8443"/>
                        <a:pt x="14761" y="-1667"/>
                        <a:pt x="28661" y="229"/>
                      </a:cubicBezTo>
                      <a:close/>
                    </a:path>
                  </a:pathLst>
                </a:custGeom>
                <a:grpFill/>
                <a:ln w="63120" cap="flat">
                  <a:noFill/>
                  <a:prstDash val="solid"/>
                  <a:miter/>
                </a:ln>
              </p:spPr>
              <p:txBody>
                <a:bodyPr rtlCol="0" anchor="ctr"/>
                <a:lstStyle/>
                <a:p>
                  <a:endParaRPr lang="en-GB"/>
                </a:p>
              </p:txBody>
            </p:sp>
            <p:sp>
              <p:nvSpPr>
                <p:cNvPr id="1297" name="Freeform: Shape 1296">
                  <a:extLst>
                    <a:ext uri="{FF2B5EF4-FFF2-40B4-BE49-F238E27FC236}">
                      <a16:creationId xmlns:a16="http://schemas.microsoft.com/office/drawing/2014/main" id="{1ED64E43-6215-4376-99AC-1B55F062E36F}"/>
                    </a:ext>
                  </a:extLst>
                </p:cNvPr>
                <p:cNvSpPr/>
                <p:nvPr/>
              </p:nvSpPr>
              <p:spPr>
                <a:xfrm>
                  <a:off x="11210142" y="2911709"/>
                  <a:ext cx="51003" cy="51003"/>
                </a:xfrm>
                <a:custGeom>
                  <a:avLst/>
                  <a:gdLst>
                    <a:gd name="connsiteX0" fmla="*/ 28660 w 51003"/>
                    <a:gd name="connsiteY0" fmla="*/ 229 h 51003"/>
                    <a:gd name="connsiteX1" fmla="*/ 50775 w 51003"/>
                    <a:gd name="connsiteY1" fmla="*/ 28660 h 51003"/>
                    <a:gd name="connsiteX2" fmla="*/ 22342 w 51003"/>
                    <a:gd name="connsiteY2" fmla="*/ 50774 h 51003"/>
                    <a:gd name="connsiteX3" fmla="*/ 229 w 51003"/>
                    <a:gd name="connsiteY3" fmla="*/ 22342 h 51003"/>
                    <a:gd name="connsiteX4" fmla="*/ 28660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0" y="229"/>
                      </a:moveTo>
                      <a:cubicBezTo>
                        <a:pt x="42561" y="2124"/>
                        <a:pt x="52670" y="14761"/>
                        <a:pt x="50775" y="28660"/>
                      </a:cubicBezTo>
                      <a:cubicBezTo>
                        <a:pt x="48879" y="42561"/>
                        <a:pt x="36242" y="52670"/>
                        <a:pt x="22342" y="50774"/>
                      </a:cubicBezTo>
                      <a:cubicBezTo>
                        <a:pt x="8442" y="48879"/>
                        <a:pt x="-1667" y="36243"/>
                        <a:pt x="229" y="22342"/>
                      </a:cubicBezTo>
                      <a:cubicBezTo>
                        <a:pt x="2124" y="8442"/>
                        <a:pt x="14761" y="-1667"/>
                        <a:pt x="28660" y="229"/>
                      </a:cubicBezTo>
                      <a:close/>
                    </a:path>
                  </a:pathLst>
                </a:custGeom>
                <a:grpFill/>
                <a:ln w="63120" cap="flat">
                  <a:noFill/>
                  <a:prstDash val="solid"/>
                  <a:miter/>
                </a:ln>
              </p:spPr>
              <p:txBody>
                <a:bodyPr rtlCol="0" anchor="ctr"/>
                <a:lstStyle/>
                <a:p>
                  <a:endParaRPr lang="en-GB"/>
                </a:p>
              </p:txBody>
            </p:sp>
            <p:sp>
              <p:nvSpPr>
                <p:cNvPr id="1298" name="Freeform: Shape 1297">
                  <a:extLst>
                    <a:ext uri="{FF2B5EF4-FFF2-40B4-BE49-F238E27FC236}">
                      <a16:creationId xmlns:a16="http://schemas.microsoft.com/office/drawing/2014/main" id="{9DDC5633-BA80-4973-BFE5-1171D4F2C7A9}"/>
                    </a:ext>
                  </a:extLst>
                </p:cNvPr>
                <p:cNvSpPr/>
                <p:nvPr/>
              </p:nvSpPr>
              <p:spPr>
                <a:xfrm>
                  <a:off x="11182341" y="3472134"/>
                  <a:ext cx="51003" cy="51003"/>
                </a:xfrm>
                <a:custGeom>
                  <a:avLst/>
                  <a:gdLst>
                    <a:gd name="connsiteX0" fmla="*/ 28661 w 51003"/>
                    <a:gd name="connsiteY0" fmla="*/ 229 h 51003"/>
                    <a:gd name="connsiteX1" fmla="*/ 50775 w 51003"/>
                    <a:gd name="connsiteY1" fmla="*/ 28660 h 51003"/>
                    <a:gd name="connsiteX2" fmla="*/ 22343 w 51003"/>
                    <a:gd name="connsiteY2" fmla="*/ 50775 h 51003"/>
                    <a:gd name="connsiteX3" fmla="*/ 229 w 51003"/>
                    <a:gd name="connsiteY3" fmla="*/ 22342 h 51003"/>
                    <a:gd name="connsiteX4" fmla="*/ 28661 w 51003"/>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3" h="51003">
                      <a:moveTo>
                        <a:pt x="28661" y="229"/>
                      </a:moveTo>
                      <a:cubicBezTo>
                        <a:pt x="42561" y="2124"/>
                        <a:pt x="52670" y="14760"/>
                        <a:pt x="50775" y="28660"/>
                      </a:cubicBezTo>
                      <a:cubicBezTo>
                        <a:pt x="48879" y="42561"/>
                        <a:pt x="36242" y="52670"/>
                        <a:pt x="22343" y="50775"/>
                      </a:cubicBezTo>
                      <a:cubicBezTo>
                        <a:pt x="8443" y="48879"/>
                        <a:pt x="-1667" y="36242"/>
                        <a:pt x="229" y="22342"/>
                      </a:cubicBezTo>
                      <a:cubicBezTo>
                        <a:pt x="2125" y="8442"/>
                        <a:pt x="14761" y="-1667"/>
                        <a:pt x="28661" y="229"/>
                      </a:cubicBezTo>
                      <a:close/>
                    </a:path>
                  </a:pathLst>
                </a:custGeom>
                <a:grpFill/>
                <a:ln w="63120" cap="flat">
                  <a:noFill/>
                  <a:prstDash val="solid"/>
                  <a:miter/>
                </a:ln>
              </p:spPr>
              <p:txBody>
                <a:bodyPr rtlCol="0" anchor="ctr"/>
                <a:lstStyle/>
                <a:p>
                  <a:endParaRPr lang="en-GB"/>
                </a:p>
              </p:txBody>
            </p:sp>
            <p:sp>
              <p:nvSpPr>
                <p:cNvPr id="1299" name="Freeform: Shape 1298">
                  <a:extLst>
                    <a:ext uri="{FF2B5EF4-FFF2-40B4-BE49-F238E27FC236}">
                      <a16:creationId xmlns:a16="http://schemas.microsoft.com/office/drawing/2014/main" id="{B0638ED2-D19E-405F-89D0-F8E3D7A2055D}"/>
                    </a:ext>
                  </a:extLst>
                </p:cNvPr>
                <p:cNvSpPr/>
                <p:nvPr/>
              </p:nvSpPr>
              <p:spPr>
                <a:xfrm>
                  <a:off x="11102732" y="3345770"/>
                  <a:ext cx="51002" cy="51003"/>
                </a:xfrm>
                <a:custGeom>
                  <a:avLst/>
                  <a:gdLst>
                    <a:gd name="connsiteX0" fmla="*/ 28660 w 51002"/>
                    <a:gd name="connsiteY0" fmla="*/ 229 h 51003"/>
                    <a:gd name="connsiteX1" fmla="*/ 50774 w 51002"/>
                    <a:gd name="connsiteY1" fmla="*/ 28660 h 51003"/>
                    <a:gd name="connsiteX2" fmla="*/ 22342 w 51002"/>
                    <a:gd name="connsiteY2" fmla="*/ 50775 h 51003"/>
                    <a:gd name="connsiteX3" fmla="*/ 229 w 51002"/>
                    <a:gd name="connsiteY3" fmla="*/ 22342 h 51003"/>
                    <a:gd name="connsiteX4" fmla="*/ 28660 w 51002"/>
                    <a:gd name="connsiteY4" fmla="*/ 229 h 5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 h="51003">
                      <a:moveTo>
                        <a:pt x="28660" y="229"/>
                      </a:moveTo>
                      <a:cubicBezTo>
                        <a:pt x="42561" y="2124"/>
                        <a:pt x="52669" y="14760"/>
                        <a:pt x="50774" y="28660"/>
                      </a:cubicBezTo>
                      <a:cubicBezTo>
                        <a:pt x="48879" y="42561"/>
                        <a:pt x="36242" y="52670"/>
                        <a:pt x="22342" y="50775"/>
                      </a:cubicBezTo>
                      <a:cubicBezTo>
                        <a:pt x="8442" y="48879"/>
                        <a:pt x="-1667" y="36242"/>
                        <a:pt x="229" y="22342"/>
                      </a:cubicBezTo>
                      <a:cubicBezTo>
                        <a:pt x="2124" y="8442"/>
                        <a:pt x="14760" y="-1667"/>
                        <a:pt x="28660" y="229"/>
                      </a:cubicBezTo>
                      <a:close/>
                    </a:path>
                  </a:pathLst>
                </a:custGeom>
                <a:grpFill/>
                <a:ln w="63120" cap="flat">
                  <a:noFill/>
                  <a:prstDash val="solid"/>
                  <a:miter/>
                </a:ln>
              </p:spPr>
              <p:txBody>
                <a:bodyPr rtlCol="0" anchor="ctr"/>
                <a:lstStyle/>
                <a:p>
                  <a:endParaRPr lang="en-GB"/>
                </a:p>
              </p:txBody>
            </p:sp>
            <p:sp>
              <p:nvSpPr>
                <p:cNvPr id="1300" name="Freeform: Shape 1299">
                  <a:extLst>
                    <a:ext uri="{FF2B5EF4-FFF2-40B4-BE49-F238E27FC236}">
                      <a16:creationId xmlns:a16="http://schemas.microsoft.com/office/drawing/2014/main" id="{4269A81A-B2B7-4F42-A1AE-FBFB9B4D46FC}"/>
                    </a:ext>
                  </a:extLst>
                </p:cNvPr>
                <p:cNvSpPr/>
                <p:nvPr/>
              </p:nvSpPr>
              <p:spPr>
                <a:xfrm>
                  <a:off x="11036541" y="4246265"/>
                  <a:ext cx="149899" cy="149899"/>
                </a:xfrm>
                <a:custGeom>
                  <a:avLst/>
                  <a:gdLst>
                    <a:gd name="connsiteX0" fmla="*/ 84743 w 149899"/>
                    <a:gd name="connsiteY0" fmla="*/ 711 h 149899"/>
                    <a:gd name="connsiteX1" fmla="*/ 149189 w 149899"/>
                    <a:gd name="connsiteY1" fmla="*/ 84743 h 149899"/>
                    <a:gd name="connsiteX2" fmla="*/ 65156 w 149899"/>
                    <a:gd name="connsiteY2" fmla="*/ 149189 h 149899"/>
                    <a:gd name="connsiteX3" fmla="*/ 711 w 149899"/>
                    <a:gd name="connsiteY3" fmla="*/ 65156 h 149899"/>
                    <a:gd name="connsiteX4" fmla="*/ 84743 w 149899"/>
                    <a:gd name="connsiteY4" fmla="*/ 711 h 14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9" h="149899">
                      <a:moveTo>
                        <a:pt x="84743" y="711"/>
                      </a:moveTo>
                      <a:cubicBezTo>
                        <a:pt x="125811" y="6397"/>
                        <a:pt x="154875" y="43675"/>
                        <a:pt x="149189" y="84743"/>
                      </a:cubicBezTo>
                      <a:cubicBezTo>
                        <a:pt x="143503" y="125811"/>
                        <a:pt x="106225" y="154875"/>
                        <a:pt x="65156" y="149189"/>
                      </a:cubicBezTo>
                      <a:cubicBezTo>
                        <a:pt x="24088" y="143502"/>
                        <a:pt x="-4976" y="106225"/>
                        <a:pt x="711" y="65156"/>
                      </a:cubicBezTo>
                      <a:cubicBezTo>
                        <a:pt x="6397" y="24088"/>
                        <a:pt x="43675" y="-4976"/>
                        <a:pt x="84743" y="711"/>
                      </a:cubicBezTo>
                      <a:close/>
                    </a:path>
                  </a:pathLst>
                </a:custGeom>
                <a:grpFill/>
                <a:ln w="63120" cap="flat">
                  <a:noFill/>
                  <a:prstDash val="solid"/>
                  <a:miter/>
                </a:ln>
              </p:spPr>
              <p:txBody>
                <a:bodyPr rtlCol="0" anchor="ctr"/>
                <a:lstStyle/>
                <a:p>
                  <a:endParaRPr lang="en-GB"/>
                </a:p>
              </p:txBody>
            </p:sp>
            <p:sp>
              <p:nvSpPr>
                <p:cNvPr id="1301" name="Freeform: Shape 1300">
                  <a:extLst>
                    <a:ext uri="{FF2B5EF4-FFF2-40B4-BE49-F238E27FC236}">
                      <a16:creationId xmlns:a16="http://schemas.microsoft.com/office/drawing/2014/main" id="{22FA1CC0-92D4-4A0F-92A8-D7A2BBAF3573}"/>
                    </a:ext>
                  </a:extLst>
                </p:cNvPr>
                <p:cNvSpPr/>
                <p:nvPr/>
              </p:nvSpPr>
              <p:spPr>
                <a:xfrm>
                  <a:off x="11107626" y="3777143"/>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8"/>
                        <a:pt x="86949" y="24398"/>
                        <a:pt x="83790" y="47776"/>
                      </a:cubicBezTo>
                      <a:cubicBezTo>
                        <a:pt x="80631" y="70522"/>
                        <a:pt x="59781" y="86949"/>
                        <a:pt x="36403" y="83790"/>
                      </a:cubicBezTo>
                      <a:cubicBezTo>
                        <a:pt x="13658" y="80631"/>
                        <a:pt x="-2769" y="59780"/>
                        <a:pt x="389" y="36403"/>
                      </a:cubicBezTo>
                      <a:cubicBezTo>
                        <a:pt x="3549" y="13658"/>
                        <a:pt x="24399" y="-2770"/>
                        <a:pt x="47776" y="389"/>
                      </a:cubicBezTo>
                      <a:close/>
                    </a:path>
                  </a:pathLst>
                </a:custGeom>
                <a:grpFill/>
                <a:ln w="63120" cap="flat">
                  <a:noFill/>
                  <a:prstDash val="solid"/>
                  <a:miter/>
                </a:ln>
              </p:spPr>
              <p:txBody>
                <a:bodyPr rtlCol="0" anchor="ctr"/>
                <a:lstStyle/>
                <a:p>
                  <a:endParaRPr lang="en-GB"/>
                </a:p>
              </p:txBody>
            </p:sp>
            <p:sp>
              <p:nvSpPr>
                <p:cNvPr id="1302" name="Freeform: Shape 1301">
                  <a:extLst>
                    <a:ext uri="{FF2B5EF4-FFF2-40B4-BE49-F238E27FC236}">
                      <a16:creationId xmlns:a16="http://schemas.microsoft.com/office/drawing/2014/main" id="{33FA648B-212C-4312-BE7B-3EF24AA20127}"/>
                    </a:ext>
                  </a:extLst>
                </p:cNvPr>
                <p:cNvSpPr/>
                <p:nvPr/>
              </p:nvSpPr>
              <p:spPr>
                <a:xfrm>
                  <a:off x="11163858" y="3351928"/>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1" y="3549"/>
                        <a:pt x="86949" y="24398"/>
                        <a:pt x="83790" y="47776"/>
                      </a:cubicBezTo>
                      <a:cubicBezTo>
                        <a:pt x="80631" y="70522"/>
                        <a:pt x="59780"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1303" name="Freeform: Shape 1302">
                  <a:extLst>
                    <a:ext uri="{FF2B5EF4-FFF2-40B4-BE49-F238E27FC236}">
                      <a16:creationId xmlns:a16="http://schemas.microsoft.com/office/drawing/2014/main" id="{EDBC589D-AE6C-4A70-B019-54B408E80E88}"/>
                    </a:ext>
                  </a:extLst>
                </p:cNvPr>
                <p:cNvSpPr/>
                <p:nvPr/>
              </p:nvSpPr>
              <p:spPr>
                <a:xfrm>
                  <a:off x="11088671" y="3455546"/>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1" y="86949"/>
                        <a:pt x="36403" y="83790"/>
                      </a:cubicBezTo>
                      <a:cubicBezTo>
                        <a:pt x="13658" y="80631"/>
                        <a:pt x="-2770" y="59781"/>
                        <a:pt x="389" y="36403"/>
                      </a:cubicBezTo>
                      <a:cubicBezTo>
                        <a:pt x="3548" y="13658"/>
                        <a:pt x="24398" y="-2769"/>
                        <a:pt x="47776" y="389"/>
                      </a:cubicBezTo>
                      <a:close/>
                    </a:path>
                  </a:pathLst>
                </a:custGeom>
                <a:grpFill/>
                <a:ln w="63120" cap="flat">
                  <a:noFill/>
                  <a:prstDash val="solid"/>
                  <a:miter/>
                </a:ln>
              </p:spPr>
              <p:txBody>
                <a:bodyPr rtlCol="0" anchor="ctr"/>
                <a:lstStyle/>
                <a:p>
                  <a:endParaRPr lang="en-GB"/>
                </a:p>
              </p:txBody>
            </p:sp>
            <p:sp>
              <p:nvSpPr>
                <p:cNvPr id="1304" name="Freeform: Shape 1303">
                  <a:extLst>
                    <a:ext uri="{FF2B5EF4-FFF2-40B4-BE49-F238E27FC236}">
                      <a16:creationId xmlns:a16="http://schemas.microsoft.com/office/drawing/2014/main" id="{4DD254B6-ED44-4A9E-AABC-211907325F17}"/>
                    </a:ext>
                  </a:extLst>
                </p:cNvPr>
                <p:cNvSpPr/>
                <p:nvPr/>
              </p:nvSpPr>
              <p:spPr>
                <a:xfrm>
                  <a:off x="11112049" y="3986276"/>
                  <a:ext cx="84179" cy="84179"/>
                </a:xfrm>
                <a:custGeom>
                  <a:avLst/>
                  <a:gdLst>
                    <a:gd name="connsiteX0" fmla="*/ 47776 w 84179"/>
                    <a:gd name="connsiteY0" fmla="*/ 389 h 84179"/>
                    <a:gd name="connsiteX1" fmla="*/ 83790 w 84179"/>
                    <a:gd name="connsiteY1" fmla="*/ 47776 h 84179"/>
                    <a:gd name="connsiteX2" fmla="*/ 36404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8"/>
                        <a:pt x="83790" y="47776"/>
                      </a:cubicBezTo>
                      <a:cubicBezTo>
                        <a:pt x="80631" y="70522"/>
                        <a:pt x="59781" y="86949"/>
                        <a:pt x="36404" y="83790"/>
                      </a:cubicBezTo>
                      <a:cubicBezTo>
                        <a:pt x="13658" y="80631"/>
                        <a:pt x="-2769" y="59781"/>
                        <a:pt x="389" y="36403"/>
                      </a:cubicBezTo>
                      <a:cubicBezTo>
                        <a:pt x="3549" y="13658"/>
                        <a:pt x="24399" y="-2770"/>
                        <a:pt x="47776" y="389"/>
                      </a:cubicBezTo>
                      <a:close/>
                    </a:path>
                  </a:pathLst>
                </a:custGeom>
                <a:grpFill/>
                <a:ln w="63120" cap="flat">
                  <a:noFill/>
                  <a:prstDash val="solid"/>
                  <a:miter/>
                </a:ln>
              </p:spPr>
              <p:txBody>
                <a:bodyPr rtlCol="0" anchor="ctr"/>
                <a:lstStyle/>
                <a:p>
                  <a:endParaRPr lang="en-GB"/>
                </a:p>
              </p:txBody>
            </p:sp>
            <p:sp>
              <p:nvSpPr>
                <p:cNvPr id="1305" name="Freeform: Shape 1304">
                  <a:extLst>
                    <a:ext uri="{FF2B5EF4-FFF2-40B4-BE49-F238E27FC236}">
                      <a16:creationId xmlns:a16="http://schemas.microsoft.com/office/drawing/2014/main" id="{9FE19A0B-1DEC-4E23-B78A-1CD84B05C8BD}"/>
                    </a:ext>
                  </a:extLst>
                </p:cNvPr>
                <p:cNvSpPr/>
                <p:nvPr/>
              </p:nvSpPr>
              <p:spPr>
                <a:xfrm>
                  <a:off x="11106524" y="4107116"/>
                  <a:ext cx="54792" cy="54792"/>
                </a:xfrm>
                <a:custGeom>
                  <a:avLst/>
                  <a:gdLst>
                    <a:gd name="connsiteX0" fmla="*/ 31187 w 54792"/>
                    <a:gd name="connsiteY0" fmla="*/ 228 h 54792"/>
                    <a:gd name="connsiteX1" fmla="*/ 54565 w 54792"/>
                    <a:gd name="connsiteY1" fmla="*/ 31187 h 54792"/>
                    <a:gd name="connsiteX2" fmla="*/ 23606 w 54792"/>
                    <a:gd name="connsiteY2" fmla="*/ 54564 h 54792"/>
                    <a:gd name="connsiteX3" fmla="*/ 228 w 54792"/>
                    <a:gd name="connsiteY3" fmla="*/ 23605 h 54792"/>
                    <a:gd name="connsiteX4" fmla="*/ 31187 w 54792"/>
                    <a:gd name="connsiteY4" fmla="*/ 228 h 5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2" h="54792">
                      <a:moveTo>
                        <a:pt x="31187" y="228"/>
                      </a:moveTo>
                      <a:cubicBezTo>
                        <a:pt x="46351" y="2123"/>
                        <a:pt x="56460" y="16024"/>
                        <a:pt x="54565" y="31187"/>
                      </a:cubicBezTo>
                      <a:cubicBezTo>
                        <a:pt x="52669" y="46351"/>
                        <a:pt x="38769" y="56460"/>
                        <a:pt x="23606" y="54564"/>
                      </a:cubicBezTo>
                      <a:cubicBezTo>
                        <a:pt x="8441" y="52669"/>
                        <a:pt x="-1667" y="38769"/>
                        <a:pt x="228" y="23605"/>
                      </a:cubicBezTo>
                      <a:cubicBezTo>
                        <a:pt x="2123" y="8442"/>
                        <a:pt x="16024" y="-1668"/>
                        <a:pt x="31187" y="228"/>
                      </a:cubicBezTo>
                      <a:close/>
                    </a:path>
                  </a:pathLst>
                </a:custGeom>
                <a:grpFill/>
                <a:ln w="63120" cap="flat">
                  <a:noFill/>
                  <a:prstDash val="solid"/>
                  <a:miter/>
                </a:ln>
              </p:spPr>
              <p:txBody>
                <a:bodyPr rtlCol="0" anchor="ctr"/>
                <a:lstStyle/>
                <a:p>
                  <a:endParaRPr lang="en-GB"/>
                </a:p>
              </p:txBody>
            </p:sp>
            <p:sp>
              <p:nvSpPr>
                <p:cNvPr id="1306" name="Freeform: Shape 1305">
                  <a:extLst>
                    <a:ext uri="{FF2B5EF4-FFF2-40B4-BE49-F238E27FC236}">
                      <a16:creationId xmlns:a16="http://schemas.microsoft.com/office/drawing/2014/main" id="{4167ABB2-7833-4BBC-875A-6892B985E56C}"/>
                    </a:ext>
                  </a:extLst>
                </p:cNvPr>
                <p:cNvSpPr/>
                <p:nvPr/>
              </p:nvSpPr>
              <p:spPr>
                <a:xfrm>
                  <a:off x="11303491" y="2770652"/>
                  <a:ext cx="84179" cy="84179"/>
                </a:xfrm>
                <a:custGeom>
                  <a:avLst/>
                  <a:gdLst>
                    <a:gd name="connsiteX0" fmla="*/ 47776 w 84179"/>
                    <a:gd name="connsiteY0" fmla="*/ 389 h 84179"/>
                    <a:gd name="connsiteX1" fmla="*/ 83790 w 84179"/>
                    <a:gd name="connsiteY1" fmla="*/ 47776 h 84179"/>
                    <a:gd name="connsiteX2" fmla="*/ 36403 w 84179"/>
                    <a:gd name="connsiteY2" fmla="*/ 83790 h 84179"/>
                    <a:gd name="connsiteX3" fmla="*/ 389 w 84179"/>
                    <a:gd name="connsiteY3" fmla="*/ 36403 h 84179"/>
                    <a:gd name="connsiteX4" fmla="*/ 47776 w 84179"/>
                    <a:gd name="connsiteY4" fmla="*/ 389 h 8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79" h="84179">
                      <a:moveTo>
                        <a:pt x="47776" y="389"/>
                      </a:moveTo>
                      <a:cubicBezTo>
                        <a:pt x="70522" y="3549"/>
                        <a:pt x="86949" y="24399"/>
                        <a:pt x="83790" y="47776"/>
                      </a:cubicBezTo>
                      <a:cubicBezTo>
                        <a:pt x="80631" y="70522"/>
                        <a:pt x="59780" y="86949"/>
                        <a:pt x="36403" y="83790"/>
                      </a:cubicBezTo>
                      <a:cubicBezTo>
                        <a:pt x="13658" y="80631"/>
                        <a:pt x="-2770" y="59781"/>
                        <a:pt x="389" y="36403"/>
                      </a:cubicBezTo>
                      <a:cubicBezTo>
                        <a:pt x="3548" y="13658"/>
                        <a:pt x="24398" y="-2770"/>
                        <a:pt x="47776" y="389"/>
                      </a:cubicBezTo>
                      <a:close/>
                    </a:path>
                  </a:pathLst>
                </a:custGeom>
                <a:grpFill/>
                <a:ln w="63120" cap="flat">
                  <a:noFill/>
                  <a:prstDash val="solid"/>
                  <a:miter/>
                </a:ln>
              </p:spPr>
              <p:txBody>
                <a:bodyPr rtlCol="0" anchor="ctr"/>
                <a:lstStyle/>
                <a:p>
                  <a:endParaRPr lang="en-GB"/>
                </a:p>
              </p:txBody>
            </p:sp>
            <p:sp>
              <p:nvSpPr>
                <p:cNvPr id="1307" name="Freeform: Shape 1306">
                  <a:extLst>
                    <a:ext uri="{FF2B5EF4-FFF2-40B4-BE49-F238E27FC236}">
                      <a16:creationId xmlns:a16="http://schemas.microsoft.com/office/drawing/2014/main" id="{BD236A34-938B-4AC5-969B-D1737BB5B581}"/>
                    </a:ext>
                  </a:extLst>
                </p:cNvPr>
                <p:cNvSpPr/>
                <p:nvPr/>
              </p:nvSpPr>
              <p:spPr>
                <a:xfrm>
                  <a:off x="10416252" y="3491386"/>
                  <a:ext cx="114841" cy="114854"/>
                </a:xfrm>
                <a:custGeom>
                  <a:avLst/>
                  <a:gdLst>
                    <a:gd name="connsiteX0" fmla="*/ 64996 w 114841"/>
                    <a:gd name="connsiteY0" fmla="*/ 563 h 114854"/>
                    <a:gd name="connsiteX1" fmla="*/ 114278 w 114841"/>
                    <a:gd name="connsiteY1" fmla="*/ 65009 h 114854"/>
                    <a:gd name="connsiteX2" fmla="*/ 49833 w 114841"/>
                    <a:gd name="connsiteY2" fmla="*/ 114291 h 114854"/>
                    <a:gd name="connsiteX3" fmla="*/ 551 w 114841"/>
                    <a:gd name="connsiteY3" fmla="*/ 49845 h 114854"/>
                    <a:gd name="connsiteX4" fmla="*/ 64996 w 114841"/>
                    <a:gd name="connsiteY4" fmla="*/ 563 h 11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41" h="114854">
                      <a:moveTo>
                        <a:pt x="64996" y="563"/>
                      </a:moveTo>
                      <a:cubicBezTo>
                        <a:pt x="96587" y="4986"/>
                        <a:pt x="118701" y="34050"/>
                        <a:pt x="114278" y="65009"/>
                      </a:cubicBezTo>
                      <a:cubicBezTo>
                        <a:pt x="109855" y="96600"/>
                        <a:pt x="80792" y="118714"/>
                        <a:pt x="49833" y="114291"/>
                      </a:cubicBezTo>
                      <a:cubicBezTo>
                        <a:pt x="18874" y="109868"/>
                        <a:pt x="-3872" y="80805"/>
                        <a:pt x="551" y="49845"/>
                      </a:cubicBezTo>
                      <a:cubicBezTo>
                        <a:pt x="4973" y="18254"/>
                        <a:pt x="34037" y="-3860"/>
                        <a:pt x="64996" y="563"/>
                      </a:cubicBezTo>
                      <a:close/>
                    </a:path>
                  </a:pathLst>
                </a:custGeom>
                <a:grpFill/>
                <a:ln w="63120" cap="flat">
                  <a:noFill/>
                  <a:prstDash val="solid"/>
                  <a:miter/>
                </a:ln>
              </p:spPr>
              <p:txBody>
                <a:bodyPr rtlCol="0" anchor="ctr"/>
                <a:lstStyle/>
                <a:p>
                  <a:endParaRPr lang="en-GB"/>
                </a:p>
              </p:txBody>
            </p:sp>
            <p:sp>
              <p:nvSpPr>
                <p:cNvPr id="1308" name="Freeform: Shape 1307">
                  <a:extLst>
                    <a:ext uri="{FF2B5EF4-FFF2-40B4-BE49-F238E27FC236}">
                      <a16:creationId xmlns:a16="http://schemas.microsoft.com/office/drawing/2014/main" id="{CD1A4DA7-06C9-41EB-9207-364233D3D55A}"/>
                    </a:ext>
                  </a:extLst>
                </p:cNvPr>
                <p:cNvSpPr/>
                <p:nvPr/>
              </p:nvSpPr>
              <p:spPr>
                <a:xfrm>
                  <a:off x="11302670" y="284312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09" name="Freeform: Shape 1308">
                  <a:extLst>
                    <a:ext uri="{FF2B5EF4-FFF2-40B4-BE49-F238E27FC236}">
                      <a16:creationId xmlns:a16="http://schemas.microsoft.com/office/drawing/2014/main" id="{7AEF79E7-9957-4698-8DE9-A0A65848F1C3}"/>
                    </a:ext>
                  </a:extLst>
                </p:cNvPr>
                <p:cNvSpPr/>
                <p:nvPr/>
              </p:nvSpPr>
              <p:spPr>
                <a:xfrm>
                  <a:off x="11803704" y="335553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10" name="Freeform: Shape 1309">
                  <a:extLst>
                    <a:ext uri="{FF2B5EF4-FFF2-40B4-BE49-F238E27FC236}">
                      <a16:creationId xmlns:a16="http://schemas.microsoft.com/office/drawing/2014/main" id="{2ED22EF6-90E7-4868-A396-C0C44FACD5BF}"/>
                    </a:ext>
                  </a:extLst>
                </p:cNvPr>
                <p:cNvSpPr/>
                <p:nvPr/>
              </p:nvSpPr>
              <p:spPr>
                <a:xfrm>
                  <a:off x="11868782" y="346483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11" name="Freeform: Shape 1310">
                  <a:extLst>
                    <a:ext uri="{FF2B5EF4-FFF2-40B4-BE49-F238E27FC236}">
                      <a16:creationId xmlns:a16="http://schemas.microsoft.com/office/drawing/2014/main" id="{45A715C4-16AE-4F73-B219-A080E2743F84}"/>
                    </a:ext>
                  </a:extLst>
                </p:cNvPr>
                <p:cNvSpPr/>
                <p:nvPr/>
              </p:nvSpPr>
              <p:spPr>
                <a:xfrm>
                  <a:off x="11518121" y="30149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1312" name="Freeform: Shape 1311">
                  <a:extLst>
                    <a:ext uri="{FF2B5EF4-FFF2-40B4-BE49-F238E27FC236}">
                      <a16:creationId xmlns:a16="http://schemas.microsoft.com/office/drawing/2014/main" id="{AC214F3D-98B1-43D1-847B-FE953EE4D46F}"/>
                    </a:ext>
                  </a:extLst>
                </p:cNvPr>
                <p:cNvSpPr/>
                <p:nvPr/>
              </p:nvSpPr>
              <p:spPr>
                <a:xfrm>
                  <a:off x="11497903" y="350716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1313" name="Freeform: Shape 1312">
                  <a:extLst>
                    <a:ext uri="{FF2B5EF4-FFF2-40B4-BE49-F238E27FC236}">
                      <a16:creationId xmlns:a16="http://schemas.microsoft.com/office/drawing/2014/main" id="{AF151609-F55D-465C-B3B8-8EFAB312D6E9}"/>
                    </a:ext>
                  </a:extLst>
                </p:cNvPr>
                <p:cNvSpPr/>
                <p:nvPr/>
              </p:nvSpPr>
              <p:spPr>
                <a:xfrm>
                  <a:off x="11274870" y="3224743"/>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14" name="Freeform: Shape 1313">
                  <a:extLst>
                    <a:ext uri="{FF2B5EF4-FFF2-40B4-BE49-F238E27FC236}">
                      <a16:creationId xmlns:a16="http://schemas.microsoft.com/office/drawing/2014/main" id="{01914552-95A4-481B-AE97-9D87BC6F4434}"/>
                    </a:ext>
                  </a:extLst>
                </p:cNvPr>
                <p:cNvSpPr/>
                <p:nvPr/>
              </p:nvSpPr>
              <p:spPr>
                <a:xfrm>
                  <a:off x="11176937" y="310975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15" name="Freeform: Shape 1314">
                  <a:extLst>
                    <a:ext uri="{FF2B5EF4-FFF2-40B4-BE49-F238E27FC236}">
                      <a16:creationId xmlns:a16="http://schemas.microsoft.com/office/drawing/2014/main" id="{2D0310F2-BED6-4C46-891E-D20A1CB5D4AE}"/>
                    </a:ext>
                  </a:extLst>
                </p:cNvPr>
                <p:cNvSpPr/>
                <p:nvPr/>
              </p:nvSpPr>
              <p:spPr>
                <a:xfrm>
                  <a:off x="11225588" y="306046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16" name="Freeform: Shape 1315">
                  <a:extLst>
                    <a:ext uri="{FF2B5EF4-FFF2-40B4-BE49-F238E27FC236}">
                      <a16:creationId xmlns:a16="http://schemas.microsoft.com/office/drawing/2014/main" id="{221C6C4C-ED13-4FA5-9BED-87DFCD74C6AD}"/>
                    </a:ext>
                  </a:extLst>
                </p:cNvPr>
                <p:cNvSpPr/>
                <p:nvPr/>
              </p:nvSpPr>
              <p:spPr>
                <a:xfrm>
                  <a:off x="11157983" y="3443985"/>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17" name="Freeform: Shape 1316">
                  <a:extLst>
                    <a:ext uri="{FF2B5EF4-FFF2-40B4-BE49-F238E27FC236}">
                      <a16:creationId xmlns:a16="http://schemas.microsoft.com/office/drawing/2014/main" id="{790AC389-952D-498E-83DB-20D7A61147BC}"/>
                    </a:ext>
                  </a:extLst>
                </p:cNvPr>
                <p:cNvSpPr/>
                <p:nvPr/>
              </p:nvSpPr>
              <p:spPr>
                <a:xfrm>
                  <a:off x="11144715" y="361647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2"/>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18" name="Freeform: Shape 1317">
                  <a:extLst>
                    <a:ext uri="{FF2B5EF4-FFF2-40B4-BE49-F238E27FC236}">
                      <a16:creationId xmlns:a16="http://schemas.microsoft.com/office/drawing/2014/main" id="{6CF1636A-34A3-454B-9AB5-345DF04EBE29}"/>
                    </a:ext>
                  </a:extLst>
                </p:cNvPr>
                <p:cNvSpPr/>
                <p:nvPr/>
              </p:nvSpPr>
              <p:spPr>
                <a:xfrm>
                  <a:off x="11136501" y="3538758"/>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8"/>
                        <a:pt x="22692" y="34697"/>
                        <a:pt x="29010" y="27746"/>
                      </a:cubicBezTo>
                      <a:cubicBezTo>
                        <a:pt x="35328" y="20796"/>
                        <a:pt x="34696" y="10688"/>
                        <a:pt x="27747" y="4369"/>
                      </a:cubicBezTo>
                      <a:lnTo>
                        <a:pt x="27747" y="4369"/>
                      </a:lnTo>
                      <a:close/>
                    </a:path>
                  </a:pathLst>
                </a:custGeom>
                <a:grpFill/>
                <a:ln w="63120" cap="flat">
                  <a:noFill/>
                  <a:prstDash val="solid"/>
                  <a:miter/>
                </a:ln>
              </p:spPr>
              <p:txBody>
                <a:bodyPr rtlCol="0" anchor="ctr"/>
                <a:lstStyle/>
                <a:p>
                  <a:endParaRPr lang="en-GB"/>
                </a:p>
              </p:txBody>
            </p:sp>
            <p:sp>
              <p:nvSpPr>
                <p:cNvPr id="1319" name="Freeform: Shape 1318">
                  <a:extLst>
                    <a:ext uri="{FF2B5EF4-FFF2-40B4-BE49-F238E27FC236}">
                      <a16:creationId xmlns:a16="http://schemas.microsoft.com/office/drawing/2014/main" id="{4CDD695F-1F39-45D6-B236-63D381A182C7}"/>
                    </a:ext>
                  </a:extLst>
                </p:cNvPr>
                <p:cNvSpPr/>
                <p:nvPr/>
              </p:nvSpPr>
              <p:spPr>
                <a:xfrm>
                  <a:off x="11338684" y="37011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20" name="Freeform: Shape 1319">
                  <a:extLst>
                    <a:ext uri="{FF2B5EF4-FFF2-40B4-BE49-F238E27FC236}">
                      <a16:creationId xmlns:a16="http://schemas.microsoft.com/office/drawing/2014/main" id="{ED3F0BF4-4583-4444-BE32-9A23579A2234}"/>
                    </a:ext>
                  </a:extLst>
                </p:cNvPr>
                <p:cNvSpPr/>
                <p:nvPr/>
              </p:nvSpPr>
              <p:spPr>
                <a:xfrm>
                  <a:off x="11434721" y="368723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321" name="Freeform: Shape 1320">
                  <a:extLst>
                    <a:ext uri="{FF2B5EF4-FFF2-40B4-BE49-F238E27FC236}">
                      <a16:creationId xmlns:a16="http://schemas.microsoft.com/office/drawing/2014/main" id="{A59855F3-BFA1-49A2-989C-65DE0C61D9F4}"/>
                    </a:ext>
                  </a:extLst>
                </p:cNvPr>
                <p:cNvSpPr/>
                <p:nvPr/>
              </p:nvSpPr>
              <p:spPr>
                <a:xfrm>
                  <a:off x="11475789" y="3739677"/>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1322" name="Freeform: Shape 1321">
                  <a:extLst>
                    <a:ext uri="{FF2B5EF4-FFF2-40B4-BE49-F238E27FC236}">
                      <a16:creationId xmlns:a16="http://schemas.microsoft.com/office/drawing/2014/main" id="{D8F6A940-E593-47F3-97C8-B995B5A512DE}"/>
                    </a:ext>
                  </a:extLst>
                </p:cNvPr>
                <p:cNvSpPr/>
                <p:nvPr/>
              </p:nvSpPr>
              <p:spPr>
                <a:xfrm>
                  <a:off x="11643222" y="371945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23" name="Freeform: Shape 1322">
                  <a:extLst>
                    <a:ext uri="{FF2B5EF4-FFF2-40B4-BE49-F238E27FC236}">
                      <a16:creationId xmlns:a16="http://schemas.microsoft.com/office/drawing/2014/main" id="{03D06794-75F3-4096-8D3B-5F264B175A76}"/>
                    </a:ext>
                  </a:extLst>
                </p:cNvPr>
                <p:cNvSpPr/>
                <p:nvPr/>
              </p:nvSpPr>
              <p:spPr>
                <a:xfrm>
                  <a:off x="11508012" y="380728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24" name="Freeform: Shape 1323">
                  <a:extLst>
                    <a:ext uri="{FF2B5EF4-FFF2-40B4-BE49-F238E27FC236}">
                      <a16:creationId xmlns:a16="http://schemas.microsoft.com/office/drawing/2014/main" id="{854E1870-C262-48B0-B5CA-A46798C63E51}"/>
                    </a:ext>
                  </a:extLst>
                </p:cNvPr>
                <p:cNvSpPr/>
                <p:nvPr/>
              </p:nvSpPr>
              <p:spPr>
                <a:xfrm>
                  <a:off x="11844141" y="370492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7"/>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25" name="Freeform: Shape 1324">
                  <a:extLst>
                    <a:ext uri="{FF2B5EF4-FFF2-40B4-BE49-F238E27FC236}">
                      <a16:creationId xmlns:a16="http://schemas.microsoft.com/office/drawing/2014/main" id="{7708FC9F-E0F5-4D12-A232-374A391CB9DB}"/>
                    </a:ext>
                  </a:extLst>
                </p:cNvPr>
                <p:cNvSpPr/>
                <p:nvPr/>
              </p:nvSpPr>
              <p:spPr>
                <a:xfrm>
                  <a:off x="12004623" y="3713773"/>
                  <a:ext cx="33379" cy="33379"/>
                </a:xfrm>
                <a:custGeom>
                  <a:avLst/>
                  <a:gdLst>
                    <a:gd name="connsiteX0" fmla="*/ 27747 w 33379"/>
                    <a:gd name="connsiteY0" fmla="*/ 4369 h 33379"/>
                    <a:gd name="connsiteX1" fmla="*/ 4369 w 33379"/>
                    <a:gd name="connsiteY1" fmla="*/ 5632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2"/>
                      </a:cubicBezTo>
                      <a:cubicBezTo>
                        <a:pt x="-1949" y="12583"/>
                        <a:pt x="-1317" y="22692"/>
                        <a:pt x="5633" y="29010"/>
                      </a:cubicBezTo>
                      <a:cubicBezTo>
                        <a:pt x="12583"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26" name="Freeform: Shape 1325">
                  <a:extLst>
                    <a:ext uri="{FF2B5EF4-FFF2-40B4-BE49-F238E27FC236}">
                      <a16:creationId xmlns:a16="http://schemas.microsoft.com/office/drawing/2014/main" id="{CE4C97B1-F068-479C-9E59-C094EAA14739}"/>
                    </a:ext>
                  </a:extLst>
                </p:cNvPr>
                <p:cNvSpPr/>
                <p:nvPr/>
              </p:nvSpPr>
              <p:spPr>
                <a:xfrm>
                  <a:off x="12039374" y="364869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327" name="Freeform: Shape 1326">
                  <a:extLst>
                    <a:ext uri="{FF2B5EF4-FFF2-40B4-BE49-F238E27FC236}">
                      <a16:creationId xmlns:a16="http://schemas.microsoft.com/office/drawing/2014/main" id="{E6BD9C40-18E8-4ED0-854E-F57602C0B282}"/>
                    </a:ext>
                  </a:extLst>
                </p:cNvPr>
                <p:cNvSpPr/>
                <p:nvPr/>
              </p:nvSpPr>
              <p:spPr>
                <a:xfrm>
                  <a:off x="12046955" y="374410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28" name="Freeform: Shape 1327">
                  <a:extLst>
                    <a:ext uri="{FF2B5EF4-FFF2-40B4-BE49-F238E27FC236}">
                      <a16:creationId xmlns:a16="http://schemas.microsoft.com/office/drawing/2014/main" id="{ADADC7A6-65CD-4D4E-8B50-0B60B3E5411E}"/>
                    </a:ext>
                  </a:extLst>
                </p:cNvPr>
                <p:cNvSpPr/>
                <p:nvPr/>
              </p:nvSpPr>
              <p:spPr>
                <a:xfrm>
                  <a:off x="11937019" y="357729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9"/>
                        <a:pt x="22692" y="34697"/>
                        <a:pt x="29010" y="27747"/>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29" name="Freeform: Shape 1328">
                  <a:extLst>
                    <a:ext uri="{FF2B5EF4-FFF2-40B4-BE49-F238E27FC236}">
                      <a16:creationId xmlns:a16="http://schemas.microsoft.com/office/drawing/2014/main" id="{18BBA2A8-8E78-45C8-954F-0B470459B85F}"/>
                    </a:ext>
                  </a:extLst>
                </p:cNvPr>
                <p:cNvSpPr/>
                <p:nvPr/>
              </p:nvSpPr>
              <p:spPr>
                <a:xfrm>
                  <a:off x="11502326" y="303014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330" name="Freeform: Shape 1329">
                  <a:extLst>
                    <a:ext uri="{FF2B5EF4-FFF2-40B4-BE49-F238E27FC236}">
                      <a16:creationId xmlns:a16="http://schemas.microsoft.com/office/drawing/2014/main" id="{20436C2C-FDBB-4C78-8E50-51655257EB7B}"/>
                    </a:ext>
                  </a:extLst>
                </p:cNvPr>
                <p:cNvSpPr/>
                <p:nvPr/>
              </p:nvSpPr>
              <p:spPr>
                <a:xfrm>
                  <a:off x="11435352" y="2911360"/>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6"/>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1" name="Freeform: Shape 1330">
                  <a:extLst>
                    <a:ext uri="{FF2B5EF4-FFF2-40B4-BE49-F238E27FC236}">
                      <a16:creationId xmlns:a16="http://schemas.microsoft.com/office/drawing/2014/main" id="{B86F8BC3-86EC-4207-B651-3727E891E106}"/>
                    </a:ext>
                  </a:extLst>
                </p:cNvPr>
                <p:cNvSpPr/>
                <p:nvPr/>
              </p:nvSpPr>
              <p:spPr>
                <a:xfrm>
                  <a:off x="11381016" y="288987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32" name="Freeform: Shape 1331">
                  <a:extLst>
                    <a:ext uri="{FF2B5EF4-FFF2-40B4-BE49-F238E27FC236}">
                      <a16:creationId xmlns:a16="http://schemas.microsoft.com/office/drawing/2014/main" id="{F612253C-C72A-4A28-926C-DFF6E7BF4A47}"/>
                    </a:ext>
                  </a:extLst>
                </p:cNvPr>
                <p:cNvSpPr/>
                <p:nvPr/>
              </p:nvSpPr>
              <p:spPr>
                <a:xfrm>
                  <a:off x="11312147" y="2734450"/>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3" name="Freeform: Shape 1332">
                  <a:extLst>
                    <a:ext uri="{FF2B5EF4-FFF2-40B4-BE49-F238E27FC236}">
                      <a16:creationId xmlns:a16="http://schemas.microsoft.com/office/drawing/2014/main" id="{5E566C29-F2AC-4A20-95E2-D69AE26ED4A3}"/>
                    </a:ext>
                  </a:extLst>
                </p:cNvPr>
                <p:cNvSpPr/>
                <p:nvPr/>
              </p:nvSpPr>
              <p:spPr>
                <a:xfrm>
                  <a:off x="11168724" y="295621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34" name="Freeform: Shape 1333">
                  <a:extLst>
                    <a:ext uri="{FF2B5EF4-FFF2-40B4-BE49-F238E27FC236}">
                      <a16:creationId xmlns:a16="http://schemas.microsoft.com/office/drawing/2014/main" id="{BE7940F2-CE93-4151-908E-CC109B2FDD5A}"/>
                    </a:ext>
                  </a:extLst>
                </p:cNvPr>
                <p:cNvSpPr/>
                <p:nvPr/>
              </p:nvSpPr>
              <p:spPr>
                <a:xfrm>
                  <a:off x="11196524" y="330940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5" name="Freeform: Shape 1334">
                  <a:extLst>
                    <a:ext uri="{FF2B5EF4-FFF2-40B4-BE49-F238E27FC236}">
                      <a16:creationId xmlns:a16="http://schemas.microsoft.com/office/drawing/2014/main" id="{39C64106-8114-48CA-BA25-5C842DFBA180}"/>
                    </a:ext>
                  </a:extLst>
                </p:cNvPr>
                <p:cNvSpPr/>
                <p:nvPr/>
              </p:nvSpPr>
              <p:spPr>
                <a:xfrm>
                  <a:off x="11173147" y="352485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6"/>
                        <a:pt x="29010" y="27746"/>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36" name="Freeform: Shape 1335">
                  <a:extLst>
                    <a:ext uri="{FF2B5EF4-FFF2-40B4-BE49-F238E27FC236}">
                      <a16:creationId xmlns:a16="http://schemas.microsoft.com/office/drawing/2014/main" id="{418EDDE7-CFF5-4941-A832-33ABA552F6A2}"/>
                    </a:ext>
                  </a:extLst>
                </p:cNvPr>
                <p:cNvSpPr/>
                <p:nvPr/>
              </p:nvSpPr>
              <p:spPr>
                <a:xfrm>
                  <a:off x="11197156" y="3790855"/>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7" name="Freeform: Shape 1336">
                  <a:extLst>
                    <a:ext uri="{FF2B5EF4-FFF2-40B4-BE49-F238E27FC236}">
                      <a16:creationId xmlns:a16="http://schemas.microsoft.com/office/drawing/2014/main" id="{A58BB95C-7FA4-4AA9-BF25-B7C4A3D64CEE}"/>
                    </a:ext>
                  </a:extLst>
                </p:cNvPr>
                <p:cNvSpPr/>
                <p:nvPr/>
              </p:nvSpPr>
              <p:spPr>
                <a:xfrm>
                  <a:off x="11246438" y="365943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2"/>
                        <a:pt x="-1317" y="22692"/>
                        <a:pt x="5633" y="29010"/>
                      </a:cubicBezTo>
                      <a:cubicBezTo>
                        <a:pt x="12583" y="35328"/>
                        <a:pt x="22692" y="34697"/>
                        <a:pt x="29010" y="27747"/>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8" name="Freeform: Shape 1337">
                  <a:extLst>
                    <a:ext uri="{FF2B5EF4-FFF2-40B4-BE49-F238E27FC236}">
                      <a16:creationId xmlns:a16="http://schemas.microsoft.com/office/drawing/2014/main" id="{536EFDEA-54BF-444A-9B1B-426D40170A9D}"/>
                    </a:ext>
                  </a:extLst>
                </p:cNvPr>
                <p:cNvSpPr/>
                <p:nvPr/>
              </p:nvSpPr>
              <p:spPr>
                <a:xfrm>
                  <a:off x="11075214" y="3630372"/>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7"/>
                        <a:pt x="29010" y="27747"/>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39" name="Freeform: Shape 1338">
                  <a:extLst>
                    <a:ext uri="{FF2B5EF4-FFF2-40B4-BE49-F238E27FC236}">
                      <a16:creationId xmlns:a16="http://schemas.microsoft.com/office/drawing/2014/main" id="{7EEBCED2-D77A-48CD-AA95-F075D959F42F}"/>
                    </a:ext>
                  </a:extLst>
                </p:cNvPr>
                <p:cNvSpPr/>
                <p:nvPr/>
              </p:nvSpPr>
              <p:spPr>
                <a:xfrm>
                  <a:off x="11007610" y="3569717"/>
                  <a:ext cx="33379" cy="33379"/>
                </a:xfrm>
                <a:custGeom>
                  <a:avLst/>
                  <a:gdLst>
                    <a:gd name="connsiteX0" fmla="*/ 27747 w 33379"/>
                    <a:gd name="connsiteY0" fmla="*/ 4369 h 33379"/>
                    <a:gd name="connsiteX1" fmla="*/ 4369 w 33379"/>
                    <a:gd name="connsiteY1" fmla="*/ 5633 h 33379"/>
                    <a:gd name="connsiteX2" fmla="*/ 5632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2"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40" name="Freeform: Shape 1339">
                  <a:extLst>
                    <a:ext uri="{FF2B5EF4-FFF2-40B4-BE49-F238E27FC236}">
                      <a16:creationId xmlns:a16="http://schemas.microsoft.com/office/drawing/2014/main" id="{0622191E-17AD-4032-9652-9E76B7B4AE13}"/>
                    </a:ext>
                  </a:extLst>
                </p:cNvPr>
                <p:cNvSpPr/>
                <p:nvPr/>
              </p:nvSpPr>
              <p:spPr>
                <a:xfrm>
                  <a:off x="10857868" y="359372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41" name="Freeform: Shape 1340">
                  <a:extLst>
                    <a:ext uri="{FF2B5EF4-FFF2-40B4-BE49-F238E27FC236}">
                      <a16:creationId xmlns:a16="http://schemas.microsoft.com/office/drawing/2014/main" id="{DDCE518C-6C7B-407D-8B67-200C9227AE3A}"/>
                    </a:ext>
                  </a:extLst>
                </p:cNvPr>
                <p:cNvSpPr/>
                <p:nvPr/>
              </p:nvSpPr>
              <p:spPr>
                <a:xfrm>
                  <a:off x="10694226" y="357287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8"/>
                        <a:pt x="27747" y="4369"/>
                      </a:cubicBezTo>
                      <a:lnTo>
                        <a:pt x="27747" y="4369"/>
                      </a:lnTo>
                      <a:close/>
                    </a:path>
                  </a:pathLst>
                </a:custGeom>
                <a:grpFill/>
                <a:ln w="63120" cap="flat">
                  <a:noFill/>
                  <a:prstDash val="solid"/>
                  <a:miter/>
                </a:ln>
              </p:spPr>
              <p:txBody>
                <a:bodyPr rtlCol="0" anchor="ctr"/>
                <a:lstStyle/>
                <a:p>
                  <a:endParaRPr lang="en-GB"/>
                </a:p>
              </p:txBody>
            </p:sp>
            <p:sp>
              <p:nvSpPr>
                <p:cNvPr id="1342" name="Freeform: Shape 1341">
                  <a:extLst>
                    <a:ext uri="{FF2B5EF4-FFF2-40B4-BE49-F238E27FC236}">
                      <a16:creationId xmlns:a16="http://schemas.microsoft.com/office/drawing/2014/main" id="{C1F16279-F7F3-4B9A-982A-13A7E0313DF9}"/>
                    </a:ext>
                  </a:extLst>
                </p:cNvPr>
                <p:cNvSpPr/>
                <p:nvPr/>
              </p:nvSpPr>
              <p:spPr>
                <a:xfrm>
                  <a:off x="10807322" y="350211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343" name="Freeform: Shape 1342">
                  <a:extLst>
                    <a:ext uri="{FF2B5EF4-FFF2-40B4-BE49-F238E27FC236}">
                      <a16:creationId xmlns:a16="http://schemas.microsoft.com/office/drawing/2014/main" id="{F6063E3D-4F99-4F1D-BBD1-E21FC3AFF952}"/>
                    </a:ext>
                  </a:extLst>
                </p:cNvPr>
                <p:cNvSpPr/>
                <p:nvPr/>
              </p:nvSpPr>
              <p:spPr>
                <a:xfrm>
                  <a:off x="10651894" y="356782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1344" name="Freeform: Shape 1343">
                  <a:extLst>
                    <a:ext uri="{FF2B5EF4-FFF2-40B4-BE49-F238E27FC236}">
                      <a16:creationId xmlns:a16="http://schemas.microsoft.com/office/drawing/2014/main" id="{F61B18F1-DD39-4B91-875B-6F5469390B96}"/>
                    </a:ext>
                  </a:extLst>
                </p:cNvPr>
                <p:cNvSpPr/>
                <p:nvPr/>
              </p:nvSpPr>
              <p:spPr>
                <a:xfrm>
                  <a:off x="10545748" y="3531808"/>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8"/>
                        <a:pt x="22692" y="34697"/>
                        <a:pt x="29010" y="27746"/>
                      </a:cubicBezTo>
                      <a:cubicBezTo>
                        <a:pt x="35328" y="20796"/>
                        <a:pt x="34697" y="10688"/>
                        <a:pt x="27746" y="4369"/>
                      </a:cubicBezTo>
                      <a:lnTo>
                        <a:pt x="27746" y="4369"/>
                      </a:lnTo>
                      <a:close/>
                    </a:path>
                  </a:pathLst>
                </a:custGeom>
                <a:grpFill/>
                <a:ln w="63120" cap="flat">
                  <a:noFill/>
                  <a:prstDash val="solid"/>
                  <a:miter/>
                </a:ln>
              </p:spPr>
              <p:txBody>
                <a:bodyPr rtlCol="0" anchor="ctr"/>
                <a:lstStyle/>
                <a:p>
                  <a:endParaRPr lang="en-GB"/>
                </a:p>
              </p:txBody>
            </p:sp>
            <p:sp>
              <p:nvSpPr>
                <p:cNvPr id="1345" name="Freeform: Shape 1344">
                  <a:extLst>
                    <a:ext uri="{FF2B5EF4-FFF2-40B4-BE49-F238E27FC236}">
                      <a16:creationId xmlns:a16="http://schemas.microsoft.com/office/drawing/2014/main" id="{B325C17A-CA5D-4D7D-B9A9-ED4188E471FC}"/>
                    </a:ext>
                  </a:extLst>
                </p:cNvPr>
                <p:cNvSpPr/>
                <p:nvPr/>
              </p:nvSpPr>
              <p:spPr>
                <a:xfrm>
                  <a:off x="10514789" y="358172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46" name="Freeform: Shape 1345">
                  <a:extLst>
                    <a:ext uri="{FF2B5EF4-FFF2-40B4-BE49-F238E27FC236}">
                      <a16:creationId xmlns:a16="http://schemas.microsoft.com/office/drawing/2014/main" id="{3FAC9E76-D00E-4D52-901F-B40AB13AE448}"/>
                    </a:ext>
                  </a:extLst>
                </p:cNvPr>
                <p:cNvSpPr/>
                <p:nvPr/>
              </p:nvSpPr>
              <p:spPr>
                <a:xfrm>
                  <a:off x="10392847" y="3543181"/>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47" name="Freeform: Shape 1346">
                  <a:extLst>
                    <a:ext uri="{FF2B5EF4-FFF2-40B4-BE49-F238E27FC236}">
                      <a16:creationId xmlns:a16="http://schemas.microsoft.com/office/drawing/2014/main" id="{D14A7D94-1F6D-4A77-8C71-2E68947147FC}"/>
                    </a:ext>
                  </a:extLst>
                </p:cNvPr>
                <p:cNvSpPr/>
                <p:nvPr/>
              </p:nvSpPr>
              <p:spPr>
                <a:xfrm>
                  <a:off x="10514157" y="3460412"/>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3"/>
                      </a:cubicBezTo>
                      <a:cubicBezTo>
                        <a:pt x="-1949" y="12583"/>
                        <a:pt x="-1317" y="22692"/>
                        <a:pt x="5633" y="29010"/>
                      </a:cubicBezTo>
                      <a:cubicBezTo>
                        <a:pt x="12583" y="35329"/>
                        <a:pt x="22692" y="34697"/>
                        <a:pt x="29010" y="27747"/>
                      </a:cubicBezTo>
                      <a:cubicBezTo>
                        <a:pt x="35328" y="20796"/>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48" name="Freeform: Shape 1347">
                  <a:extLst>
                    <a:ext uri="{FF2B5EF4-FFF2-40B4-BE49-F238E27FC236}">
                      <a16:creationId xmlns:a16="http://schemas.microsoft.com/office/drawing/2014/main" id="{4D4C0A84-770E-4D9E-8F8B-08EEBC909CE8}"/>
                    </a:ext>
                  </a:extLst>
                </p:cNvPr>
                <p:cNvSpPr/>
                <p:nvPr/>
              </p:nvSpPr>
              <p:spPr>
                <a:xfrm>
                  <a:off x="11092905" y="317482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49" name="Freeform: Shape 1348">
                  <a:extLst>
                    <a:ext uri="{FF2B5EF4-FFF2-40B4-BE49-F238E27FC236}">
                      <a16:creationId xmlns:a16="http://schemas.microsoft.com/office/drawing/2014/main" id="{4DD61D51-7D3D-4A3C-AD3C-2DF8E3187D42}"/>
                    </a:ext>
                  </a:extLst>
                </p:cNvPr>
                <p:cNvSpPr/>
                <p:nvPr/>
              </p:nvSpPr>
              <p:spPr>
                <a:xfrm>
                  <a:off x="11076478" y="3913428"/>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7"/>
                        <a:pt x="29010" y="27746"/>
                      </a:cubicBezTo>
                      <a:cubicBezTo>
                        <a:pt x="35329"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50" name="Freeform: Shape 1349">
                  <a:extLst>
                    <a:ext uri="{FF2B5EF4-FFF2-40B4-BE49-F238E27FC236}">
                      <a16:creationId xmlns:a16="http://schemas.microsoft.com/office/drawing/2014/main" id="{84FFC010-E6F6-468B-AC11-8A52F7B52C25}"/>
                    </a:ext>
                  </a:extLst>
                </p:cNvPr>
                <p:cNvSpPr/>
                <p:nvPr/>
              </p:nvSpPr>
              <p:spPr>
                <a:xfrm>
                  <a:off x="11096064" y="4058115"/>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7" y="-1949"/>
                        <a:pt x="10687" y="-1317"/>
                        <a:pt x="4369" y="5633"/>
                      </a:cubicBezTo>
                      <a:cubicBezTo>
                        <a:pt x="-1949" y="12583"/>
                        <a:pt x="-1317" y="22692"/>
                        <a:pt x="5633" y="29010"/>
                      </a:cubicBezTo>
                      <a:cubicBezTo>
                        <a:pt x="12583" y="35329"/>
                        <a:pt x="22692" y="34697"/>
                        <a:pt x="29010" y="27747"/>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1351" name="Freeform: Shape 1350">
                  <a:extLst>
                    <a:ext uri="{FF2B5EF4-FFF2-40B4-BE49-F238E27FC236}">
                      <a16:creationId xmlns:a16="http://schemas.microsoft.com/office/drawing/2014/main" id="{D5170639-9A47-4040-8A35-09270D6B992C}"/>
                    </a:ext>
                  </a:extLst>
                </p:cNvPr>
                <p:cNvSpPr/>
                <p:nvPr/>
              </p:nvSpPr>
              <p:spPr>
                <a:xfrm>
                  <a:off x="11147242" y="4183847"/>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2" y="35328"/>
                        <a:pt x="22692" y="34697"/>
                        <a:pt x="29010" y="27746"/>
                      </a:cubicBezTo>
                      <a:cubicBezTo>
                        <a:pt x="35328" y="20796"/>
                        <a:pt x="34697" y="10688"/>
                        <a:pt x="27747" y="4369"/>
                      </a:cubicBezTo>
                      <a:lnTo>
                        <a:pt x="27747" y="4369"/>
                      </a:lnTo>
                      <a:close/>
                    </a:path>
                  </a:pathLst>
                </a:custGeom>
                <a:grpFill/>
                <a:ln w="63120" cap="flat">
                  <a:noFill/>
                  <a:prstDash val="solid"/>
                  <a:miter/>
                </a:ln>
              </p:spPr>
              <p:txBody>
                <a:bodyPr rtlCol="0" anchor="ctr"/>
                <a:lstStyle/>
                <a:p>
                  <a:endParaRPr lang="en-GB"/>
                </a:p>
              </p:txBody>
            </p:sp>
            <p:sp>
              <p:nvSpPr>
                <p:cNvPr id="1352" name="Freeform: Shape 1351">
                  <a:extLst>
                    <a:ext uri="{FF2B5EF4-FFF2-40B4-BE49-F238E27FC236}">
                      <a16:creationId xmlns:a16="http://schemas.microsoft.com/office/drawing/2014/main" id="{7F1794DB-81E0-40D2-B197-5363FCD18E6D}"/>
                    </a:ext>
                  </a:extLst>
                </p:cNvPr>
                <p:cNvSpPr/>
                <p:nvPr/>
              </p:nvSpPr>
              <p:spPr>
                <a:xfrm>
                  <a:off x="11044255" y="4223020"/>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9"/>
                        <a:pt x="22692" y="34697"/>
                        <a:pt x="29010" y="27747"/>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1353" name="Freeform: Shape 1352">
                  <a:extLst>
                    <a:ext uri="{FF2B5EF4-FFF2-40B4-BE49-F238E27FC236}">
                      <a16:creationId xmlns:a16="http://schemas.microsoft.com/office/drawing/2014/main" id="{AD722AB3-887A-4C6C-8316-BCCDF04661FB}"/>
                    </a:ext>
                  </a:extLst>
                </p:cNvPr>
                <p:cNvSpPr/>
                <p:nvPr/>
              </p:nvSpPr>
              <p:spPr>
                <a:xfrm>
                  <a:off x="11090378" y="4363916"/>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8"/>
                        <a:pt x="22692" y="34696"/>
                        <a:pt x="29010" y="27747"/>
                      </a:cubicBezTo>
                      <a:cubicBezTo>
                        <a:pt x="35329" y="20797"/>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54" name="Freeform: Shape 1353">
                  <a:extLst>
                    <a:ext uri="{FF2B5EF4-FFF2-40B4-BE49-F238E27FC236}">
                      <a16:creationId xmlns:a16="http://schemas.microsoft.com/office/drawing/2014/main" id="{21EB772A-1153-47D8-B0B3-50E013F3884C}"/>
                    </a:ext>
                  </a:extLst>
                </p:cNvPr>
                <p:cNvSpPr/>
                <p:nvPr/>
              </p:nvSpPr>
              <p:spPr>
                <a:xfrm>
                  <a:off x="10914732" y="4018942"/>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8"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55" name="Freeform: Shape 1354">
                  <a:extLst>
                    <a:ext uri="{FF2B5EF4-FFF2-40B4-BE49-F238E27FC236}">
                      <a16:creationId xmlns:a16="http://schemas.microsoft.com/office/drawing/2014/main" id="{59D5D038-7EDF-4AC4-96CE-07F03CA05B18}"/>
                    </a:ext>
                  </a:extLst>
                </p:cNvPr>
                <p:cNvSpPr/>
                <p:nvPr/>
              </p:nvSpPr>
              <p:spPr>
                <a:xfrm>
                  <a:off x="10897673" y="3933646"/>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6"/>
                      </a:cubicBezTo>
                      <a:cubicBezTo>
                        <a:pt x="35328" y="20796"/>
                        <a:pt x="34696" y="10688"/>
                        <a:pt x="27746" y="4369"/>
                      </a:cubicBezTo>
                      <a:lnTo>
                        <a:pt x="27746" y="4369"/>
                      </a:lnTo>
                      <a:close/>
                    </a:path>
                  </a:pathLst>
                </a:custGeom>
                <a:grpFill/>
                <a:ln w="63120" cap="flat">
                  <a:noFill/>
                  <a:prstDash val="solid"/>
                  <a:miter/>
                </a:ln>
              </p:spPr>
              <p:txBody>
                <a:bodyPr rtlCol="0" anchor="ctr"/>
                <a:lstStyle/>
                <a:p>
                  <a:endParaRPr lang="en-GB"/>
                </a:p>
              </p:txBody>
            </p:sp>
            <p:sp>
              <p:nvSpPr>
                <p:cNvPr id="1356" name="Freeform: Shape 1355">
                  <a:extLst>
                    <a:ext uri="{FF2B5EF4-FFF2-40B4-BE49-F238E27FC236}">
                      <a16:creationId xmlns:a16="http://schemas.microsoft.com/office/drawing/2014/main" id="{848C1548-C36D-4533-BE7C-11FC16665D11}"/>
                    </a:ext>
                  </a:extLst>
                </p:cNvPr>
                <p:cNvSpPr/>
                <p:nvPr/>
              </p:nvSpPr>
              <p:spPr>
                <a:xfrm>
                  <a:off x="11001923" y="4049901"/>
                  <a:ext cx="33379" cy="33379"/>
                </a:xfrm>
                <a:custGeom>
                  <a:avLst/>
                  <a:gdLst>
                    <a:gd name="connsiteX0" fmla="*/ 27746 w 33379"/>
                    <a:gd name="connsiteY0" fmla="*/ 4369 h 33379"/>
                    <a:gd name="connsiteX1" fmla="*/ 4369 w 33379"/>
                    <a:gd name="connsiteY1" fmla="*/ 5632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8" y="-1317"/>
                        <a:pt x="4369" y="5632"/>
                      </a:cubicBezTo>
                      <a:cubicBezTo>
                        <a:pt x="-1949" y="12583"/>
                        <a:pt x="-1317" y="22692"/>
                        <a:pt x="5633" y="29010"/>
                      </a:cubicBezTo>
                      <a:cubicBezTo>
                        <a:pt x="12583" y="35328"/>
                        <a:pt x="22692" y="34697"/>
                        <a:pt x="29010" y="27747"/>
                      </a:cubicBezTo>
                      <a:cubicBezTo>
                        <a:pt x="35328" y="20797"/>
                        <a:pt x="34697" y="10687"/>
                        <a:pt x="27746" y="4369"/>
                      </a:cubicBezTo>
                      <a:lnTo>
                        <a:pt x="27746" y="4369"/>
                      </a:lnTo>
                      <a:close/>
                    </a:path>
                  </a:pathLst>
                </a:custGeom>
                <a:grpFill/>
                <a:ln w="63120" cap="flat">
                  <a:noFill/>
                  <a:prstDash val="solid"/>
                  <a:miter/>
                </a:ln>
              </p:spPr>
              <p:txBody>
                <a:bodyPr rtlCol="0" anchor="ctr"/>
                <a:lstStyle/>
                <a:p>
                  <a:endParaRPr lang="en-GB"/>
                </a:p>
              </p:txBody>
            </p:sp>
            <p:sp>
              <p:nvSpPr>
                <p:cNvPr id="1357" name="Freeform: Shape 1356">
                  <a:extLst>
                    <a:ext uri="{FF2B5EF4-FFF2-40B4-BE49-F238E27FC236}">
                      <a16:creationId xmlns:a16="http://schemas.microsoft.com/office/drawing/2014/main" id="{2D02ED75-1325-44F0-A920-9F57B7FFD26A}"/>
                    </a:ext>
                  </a:extLst>
                </p:cNvPr>
                <p:cNvSpPr/>
                <p:nvPr/>
              </p:nvSpPr>
              <p:spPr>
                <a:xfrm>
                  <a:off x="10738454" y="3782009"/>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6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7" y="-1317"/>
                        <a:pt x="4369" y="5633"/>
                      </a:cubicBezTo>
                      <a:cubicBezTo>
                        <a:pt x="-1949" y="12583"/>
                        <a:pt x="-1317" y="22692"/>
                        <a:pt x="5633" y="29010"/>
                      </a:cubicBezTo>
                      <a:cubicBezTo>
                        <a:pt x="12583" y="35328"/>
                        <a:pt x="22692" y="34696"/>
                        <a:pt x="29010" y="27746"/>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sp>
              <p:nvSpPr>
                <p:cNvPr id="1358" name="Freeform: Shape 1357">
                  <a:extLst>
                    <a:ext uri="{FF2B5EF4-FFF2-40B4-BE49-F238E27FC236}">
                      <a16:creationId xmlns:a16="http://schemas.microsoft.com/office/drawing/2014/main" id="{E2BEE6D0-F2AF-4014-954C-FD640BE153F5}"/>
                    </a:ext>
                  </a:extLst>
                </p:cNvPr>
                <p:cNvSpPr/>
                <p:nvPr/>
              </p:nvSpPr>
              <p:spPr>
                <a:xfrm>
                  <a:off x="10787104" y="3747259"/>
                  <a:ext cx="33379" cy="33379"/>
                </a:xfrm>
                <a:custGeom>
                  <a:avLst/>
                  <a:gdLst>
                    <a:gd name="connsiteX0" fmla="*/ 27746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6 w 33379"/>
                    <a:gd name="connsiteY4" fmla="*/ 4369 h 33379"/>
                    <a:gd name="connsiteX5" fmla="*/ 27746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6" y="4369"/>
                      </a:moveTo>
                      <a:cubicBezTo>
                        <a:pt x="20796" y="-1949"/>
                        <a:pt x="10687" y="-1317"/>
                        <a:pt x="4369" y="5633"/>
                      </a:cubicBezTo>
                      <a:cubicBezTo>
                        <a:pt x="-1949" y="12583"/>
                        <a:pt x="-1317" y="22692"/>
                        <a:pt x="5633" y="29010"/>
                      </a:cubicBezTo>
                      <a:cubicBezTo>
                        <a:pt x="12583" y="35328"/>
                        <a:pt x="22692" y="34697"/>
                        <a:pt x="29010" y="27747"/>
                      </a:cubicBezTo>
                      <a:cubicBezTo>
                        <a:pt x="35328" y="20796"/>
                        <a:pt x="34696" y="10687"/>
                        <a:pt x="27746" y="4369"/>
                      </a:cubicBezTo>
                      <a:lnTo>
                        <a:pt x="27746" y="4369"/>
                      </a:lnTo>
                      <a:close/>
                    </a:path>
                  </a:pathLst>
                </a:custGeom>
                <a:grpFill/>
                <a:ln w="63120" cap="flat">
                  <a:noFill/>
                  <a:prstDash val="solid"/>
                  <a:miter/>
                </a:ln>
              </p:spPr>
              <p:txBody>
                <a:bodyPr rtlCol="0" anchor="ctr"/>
                <a:lstStyle/>
                <a:p>
                  <a:endParaRPr lang="en-GB"/>
                </a:p>
              </p:txBody>
            </p:sp>
            <p:sp>
              <p:nvSpPr>
                <p:cNvPr id="1359" name="Freeform: Shape 1358">
                  <a:extLst>
                    <a:ext uri="{FF2B5EF4-FFF2-40B4-BE49-F238E27FC236}">
                      <a16:creationId xmlns:a16="http://schemas.microsoft.com/office/drawing/2014/main" id="{2ECE427F-C758-4C6E-9E04-CEAB9EC8B3AD}"/>
                    </a:ext>
                  </a:extLst>
                </p:cNvPr>
                <p:cNvSpPr/>
                <p:nvPr/>
              </p:nvSpPr>
              <p:spPr>
                <a:xfrm>
                  <a:off x="10634203" y="3634163"/>
                  <a:ext cx="33379" cy="33379"/>
                </a:xfrm>
                <a:custGeom>
                  <a:avLst/>
                  <a:gdLst>
                    <a:gd name="connsiteX0" fmla="*/ 27747 w 33379"/>
                    <a:gd name="connsiteY0" fmla="*/ 4369 h 33379"/>
                    <a:gd name="connsiteX1" fmla="*/ 4369 w 33379"/>
                    <a:gd name="connsiteY1" fmla="*/ 5633 h 33379"/>
                    <a:gd name="connsiteX2" fmla="*/ 5633 w 33379"/>
                    <a:gd name="connsiteY2" fmla="*/ 29010 h 33379"/>
                    <a:gd name="connsiteX3" fmla="*/ 29010 w 33379"/>
                    <a:gd name="connsiteY3" fmla="*/ 27747 h 33379"/>
                    <a:gd name="connsiteX4" fmla="*/ 27747 w 33379"/>
                    <a:gd name="connsiteY4" fmla="*/ 4369 h 33379"/>
                    <a:gd name="connsiteX5" fmla="*/ 27747 w 33379"/>
                    <a:gd name="connsiteY5" fmla="*/ 4369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9" h="33379">
                      <a:moveTo>
                        <a:pt x="27747" y="4369"/>
                      </a:moveTo>
                      <a:cubicBezTo>
                        <a:pt x="20796" y="-1949"/>
                        <a:pt x="10688" y="-1317"/>
                        <a:pt x="4369" y="5633"/>
                      </a:cubicBezTo>
                      <a:cubicBezTo>
                        <a:pt x="-1949" y="12583"/>
                        <a:pt x="-1317" y="22692"/>
                        <a:pt x="5633" y="29010"/>
                      </a:cubicBezTo>
                      <a:cubicBezTo>
                        <a:pt x="12583" y="35329"/>
                        <a:pt x="22692" y="34697"/>
                        <a:pt x="29010" y="27747"/>
                      </a:cubicBezTo>
                      <a:cubicBezTo>
                        <a:pt x="35329" y="20796"/>
                        <a:pt x="34697" y="10687"/>
                        <a:pt x="27747" y="4369"/>
                      </a:cubicBezTo>
                      <a:lnTo>
                        <a:pt x="27747" y="4369"/>
                      </a:lnTo>
                      <a:close/>
                    </a:path>
                  </a:pathLst>
                </a:custGeom>
                <a:grpFill/>
                <a:ln w="63120" cap="flat">
                  <a:noFill/>
                  <a:prstDash val="solid"/>
                  <a:miter/>
                </a:ln>
              </p:spPr>
              <p:txBody>
                <a:bodyPr rtlCol="0" anchor="ctr"/>
                <a:lstStyle/>
                <a:p>
                  <a:endParaRPr lang="en-GB"/>
                </a:p>
              </p:txBody>
            </p:sp>
          </p:grpSp>
          <p:sp>
            <p:nvSpPr>
              <p:cNvPr id="1123" name="Freeform: Shape 1122">
                <a:extLst>
                  <a:ext uri="{FF2B5EF4-FFF2-40B4-BE49-F238E27FC236}">
                    <a16:creationId xmlns:a16="http://schemas.microsoft.com/office/drawing/2014/main" id="{159DA895-0235-4CAF-A49C-FFA9CB96E387}"/>
                  </a:ext>
                </a:extLst>
              </p:cNvPr>
              <p:cNvSpPr/>
              <p:nvPr/>
            </p:nvSpPr>
            <p:spPr>
              <a:xfrm>
                <a:off x="11175909" y="3068286"/>
                <a:ext cx="58813" cy="58813"/>
              </a:xfrm>
              <a:custGeom>
                <a:avLst/>
                <a:gdLst>
                  <a:gd name="connsiteX0" fmla="*/ 43307 w 58813"/>
                  <a:gd name="connsiteY0" fmla="*/ 55311 h 58813"/>
                  <a:gd name="connsiteX1" fmla="*/ 55312 w 58813"/>
                  <a:gd name="connsiteY1" fmla="*/ 15507 h 58813"/>
                  <a:gd name="connsiteX2" fmla="*/ 15507 w 58813"/>
                  <a:gd name="connsiteY2" fmla="*/ 3502 h 58813"/>
                  <a:gd name="connsiteX3" fmla="*/ 3502 w 58813"/>
                  <a:gd name="connsiteY3" fmla="*/ 43307 h 58813"/>
                  <a:gd name="connsiteX4" fmla="*/ 43307 w 58813"/>
                  <a:gd name="connsiteY4" fmla="*/ 55311 h 5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13" h="58813">
                    <a:moveTo>
                      <a:pt x="43307" y="55311"/>
                    </a:moveTo>
                    <a:cubicBezTo>
                      <a:pt x="57839" y="47730"/>
                      <a:pt x="62893" y="30039"/>
                      <a:pt x="55312" y="15507"/>
                    </a:cubicBezTo>
                    <a:cubicBezTo>
                      <a:pt x="47730" y="975"/>
                      <a:pt x="30039" y="-4079"/>
                      <a:pt x="15507" y="3502"/>
                    </a:cubicBezTo>
                    <a:cubicBezTo>
                      <a:pt x="975" y="11084"/>
                      <a:pt x="-4080" y="28775"/>
                      <a:pt x="3502" y="43307"/>
                    </a:cubicBezTo>
                    <a:cubicBezTo>
                      <a:pt x="11084" y="57839"/>
                      <a:pt x="28775" y="62893"/>
                      <a:pt x="43307" y="55311"/>
                    </a:cubicBezTo>
                    <a:close/>
                  </a:path>
                </a:pathLst>
              </a:custGeom>
              <a:grpFill/>
              <a:ln w="63120" cap="flat">
                <a:noFill/>
                <a:prstDash val="solid"/>
                <a:miter/>
              </a:ln>
            </p:spPr>
            <p:txBody>
              <a:bodyPr rtlCol="0" anchor="ctr"/>
              <a:lstStyle/>
              <a:p>
                <a:endParaRPr lang="en-GB"/>
              </a:p>
            </p:txBody>
          </p:sp>
          <p:sp>
            <p:nvSpPr>
              <p:cNvPr id="1124" name="Freeform: Shape 1123">
                <a:extLst>
                  <a:ext uri="{FF2B5EF4-FFF2-40B4-BE49-F238E27FC236}">
                    <a16:creationId xmlns:a16="http://schemas.microsoft.com/office/drawing/2014/main" id="{3AE42FCC-DBE0-40F6-8142-84A50F5398C2}"/>
                  </a:ext>
                </a:extLst>
              </p:cNvPr>
              <p:cNvSpPr/>
              <p:nvPr/>
            </p:nvSpPr>
            <p:spPr>
              <a:xfrm>
                <a:off x="11856355" y="3747469"/>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2" y="-2791"/>
                      <a:pt x="9846" y="2264"/>
                    </a:cubicBezTo>
                    <a:cubicBezTo>
                      <a:pt x="1000" y="7319"/>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1125" name="Freeform: Shape 1124">
                <a:extLst>
                  <a:ext uri="{FF2B5EF4-FFF2-40B4-BE49-F238E27FC236}">
                    <a16:creationId xmlns:a16="http://schemas.microsoft.com/office/drawing/2014/main" id="{5ED222D9-B9BF-4892-AA12-0A0F70AABB77}"/>
                  </a:ext>
                </a:extLst>
              </p:cNvPr>
              <p:cNvSpPr/>
              <p:nvPr/>
            </p:nvSpPr>
            <p:spPr>
              <a:xfrm>
                <a:off x="11566349" y="3745573"/>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2"/>
                      <a:pt x="34487" y="9846"/>
                    </a:cubicBezTo>
                    <a:cubicBezTo>
                      <a:pt x="29432" y="1000"/>
                      <a:pt x="18691" y="-2791"/>
                      <a:pt x="9846" y="2264"/>
                    </a:cubicBezTo>
                    <a:cubicBezTo>
                      <a:pt x="1000" y="7319"/>
                      <a:pt x="-2790" y="18060"/>
                      <a:pt x="2264" y="26905"/>
                    </a:cubicBezTo>
                    <a:cubicBezTo>
                      <a:pt x="7318" y="35751"/>
                      <a:pt x="18059" y="39541"/>
                      <a:pt x="26905" y="34487"/>
                    </a:cubicBezTo>
                    <a:close/>
                  </a:path>
                </a:pathLst>
              </a:custGeom>
              <a:grpFill/>
              <a:ln w="63120" cap="flat">
                <a:noFill/>
                <a:prstDash val="solid"/>
                <a:miter/>
              </a:ln>
            </p:spPr>
            <p:txBody>
              <a:bodyPr rtlCol="0" anchor="ctr"/>
              <a:lstStyle/>
              <a:p>
                <a:endParaRPr lang="en-GB"/>
              </a:p>
            </p:txBody>
          </p:sp>
          <p:sp>
            <p:nvSpPr>
              <p:cNvPr id="1126" name="Freeform: Shape 1125">
                <a:extLst>
                  <a:ext uri="{FF2B5EF4-FFF2-40B4-BE49-F238E27FC236}">
                    <a16:creationId xmlns:a16="http://schemas.microsoft.com/office/drawing/2014/main" id="{D373964F-60B9-4959-ABD0-D3088573BB60}"/>
                  </a:ext>
                </a:extLst>
              </p:cNvPr>
              <p:cNvSpPr/>
              <p:nvPr/>
            </p:nvSpPr>
            <p:spPr>
              <a:xfrm>
                <a:off x="11362271" y="373293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0"/>
                      <a:pt x="9846" y="2264"/>
                    </a:cubicBezTo>
                    <a:cubicBezTo>
                      <a:pt x="1000" y="7318"/>
                      <a:pt x="-2791" y="18059"/>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127" name="Freeform: Shape 1126">
                <a:extLst>
                  <a:ext uri="{FF2B5EF4-FFF2-40B4-BE49-F238E27FC236}">
                    <a16:creationId xmlns:a16="http://schemas.microsoft.com/office/drawing/2014/main" id="{03A67F60-C34A-4C6D-8293-E06DD1504A88}"/>
                  </a:ext>
                </a:extLst>
              </p:cNvPr>
              <p:cNvSpPr/>
              <p:nvPr/>
            </p:nvSpPr>
            <p:spPr>
              <a:xfrm>
                <a:off x="11148715" y="357119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1" y="-2791"/>
                      <a:pt x="9846" y="2264"/>
                    </a:cubicBezTo>
                    <a:cubicBezTo>
                      <a:pt x="1000" y="7319"/>
                      <a:pt x="-2790" y="18059"/>
                      <a:pt x="2264" y="26905"/>
                    </a:cubicBezTo>
                    <a:cubicBezTo>
                      <a:pt x="7318" y="35750"/>
                      <a:pt x="18059" y="39542"/>
                      <a:pt x="26905" y="34487"/>
                    </a:cubicBezTo>
                    <a:close/>
                  </a:path>
                </a:pathLst>
              </a:custGeom>
              <a:grpFill/>
              <a:ln w="63120" cap="flat">
                <a:noFill/>
                <a:prstDash val="solid"/>
                <a:miter/>
              </a:ln>
            </p:spPr>
            <p:txBody>
              <a:bodyPr rtlCol="0" anchor="ctr"/>
              <a:lstStyle/>
              <a:p>
                <a:endParaRPr lang="en-GB"/>
              </a:p>
            </p:txBody>
          </p:sp>
          <p:sp>
            <p:nvSpPr>
              <p:cNvPr id="1128" name="Freeform: Shape 1127">
                <a:extLst>
                  <a:ext uri="{FF2B5EF4-FFF2-40B4-BE49-F238E27FC236}">
                    <a16:creationId xmlns:a16="http://schemas.microsoft.com/office/drawing/2014/main" id="{BFCF3FDB-E56F-419A-8C16-C5271E9E3E8B}"/>
                  </a:ext>
                </a:extLst>
              </p:cNvPr>
              <p:cNvSpPr/>
              <p:nvPr/>
            </p:nvSpPr>
            <p:spPr>
              <a:xfrm>
                <a:off x="11129129" y="3365217"/>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2" y="18691"/>
                      <a:pt x="34487" y="9846"/>
                    </a:cubicBezTo>
                    <a:cubicBezTo>
                      <a:pt x="29432" y="1000"/>
                      <a:pt x="18691" y="-2790"/>
                      <a:pt x="9846" y="2264"/>
                    </a:cubicBezTo>
                    <a:cubicBezTo>
                      <a:pt x="1001" y="7318"/>
                      <a:pt x="-2791" y="18059"/>
                      <a:pt x="2264" y="26905"/>
                    </a:cubicBezTo>
                    <a:cubicBezTo>
                      <a:pt x="7319" y="35751"/>
                      <a:pt x="18059" y="39541"/>
                      <a:pt x="26905" y="34487"/>
                    </a:cubicBezTo>
                    <a:close/>
                  </a:path>
                </a:pathLst>
              </a:custGeom>
              <a:grpFill/>
              <a:ln w="63120" cap="flat">
                <a:noFill/>
                <a:prstDash val="solid"/>
                <a:miter/>
              </a:ln>
            </p:spPr>
            <p:txBody>
              <a:bodyPr rtlCol="0" anchor="ctr"/>
              <a:lstStyle/>
              <a:p>
                <a:endParaRPr lang="en-GB"/>
              </a:p>
            </p:txBody>
          </p:sp>
          <p:sp>
            <p:nvSpPr>
              <p:cNvPr id="1129" name="Freeform: Shape 1128">
                <a:extLst>
                  <a:ext uri="{FF2B5EF4-FFF2-40B4-BE49-F238E27FC236}">
                    <a16:creationId xmlns:a16="http://schemas.microsoft.com/office/drawing/2014/main" id="{EED7E443-C190-49E4-B2C8-950503616FE6}"/>
                  </a:ext>
                </a:extLst>
              </p:cNvPr>
              <p:cNvSpPr/>
              <p:nvPr/>
            </p:nvSpPr>
            <p:spPr>
              <a:xfrm>
                <a:off x="11118388" y="400651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1"/>
                      <a:pt x="18692" y="-2791"/>
                      <a:pt x="9846" y="2264"/>
                    </a:cubicBezTo>
                    <a:cubicBezTo>
                      <a:pt x="1000" y="7319"/>
                      <a:pt x="-2791" y="18059"/>
                      <a:pt x="2264" y="26905"/>
                    </a:cubicBezTo>
                    <a:cubicBezTo>
                      <a:pt x="7319" y="35750"/>
                      <a:pt x="18060" y="39542"/>
                      <a:pt x="26905" y="34487"/>
                    </a:cubicBezTo>
                    <a:close/>
                  </a:path>
                </a:pathLst>
              </a:custGeom>
              <a:grpFill/>
              <a:ln w="63120" cap="flat">
                <a:noFill/>
                <a:prstDash val="solid"/>
                <a:miter/>
              </a:ln>
            </p:spPr>
            <p:txBody>
              <a:bodyPr rtlCol="0" anchor="ctr"/>
              <a:lstStyle/>
              <a:p>
                <a:endParaRPr lang="en-GB"/>
              </a:p>
            </p:txBody>
          </p:sp>
          <p:sp>
            <p:nvSpPr>
              <p:cNvPr id="1130" name="Freeform: Shape 1129">
                <a:extLst>
                  <a:ext uri="{FF2B5EF4-FFF2-40B4-BE49-F238E27FC236}">
                    <a16:creationId xmlns:a16="http://schemas.microsoft.com/office/drawing/2014/main" id="{412697D4-D18E-419C-84DB-C5860D47A326}"/>
                  </a:ext>
                </a:extLst>
              </p:cNvPr>
              <p:cNvSpPr/>
              <p:nvPr/>
            </p:nvSpPr>
            <p:spPr>
              <a:xfrm>
                <a:off x="10920628" y="3543390"/>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0"/>
                      <a:pt x="9846" y="2264"/>
                    </a:cubicBezTo>
                    <a:cubicBezTo>
                      <a:pt x="1000" y="7318"/>
                      <a:pt x="-2790" y="18059"/>
                      <a:pt x="2264" y="26905"/>
                    </a:cubicBezTo>
                    <a:cubicBezTo>
                      <a:pt x="7318" y="35751"/>
                      <a:pt x="18059" y="39541"/>
                      <a:pt x="26905" y="34487"/>
                    </a:cubicBezTo>
                    <a:close/>
                  </a:path>
                </a:pathLst>
              </a:custGeom>
              <a:grpFill/>
              <a:ln w="63120" cap="flat">
                <a:noFill/>
                <a:prstDash val="solid"/>
                <a:miter/>
              </a:ln>
            </p:spPr>
            <p:txBody>
              <a:bodyPr rtlCol="0" anchor="ctr"/>
              <a:lstStyle/>
              <a:p>
                <a:endParaRPr lang="en-GB"/>
              </a:p>
            </p:txBody>
          </p:sp>
          <p:sp>
            <p:nvSpPr>
              <p:cNvPr id="1131" name="Freeform: Shape 1130">
                <a:extLst>
                  <a:ext uri="{FF2B5EF4-FFF2-40B4-BE49-F238E27FC236}">
                    <a16:creationId xmlns:a16="http://schemas.microsoft.com/office/drawing/2014/main" id="{607E3AE6-15DA-4796-9B3A-07BD4B56A3D3}"/>
                  </a:ext>
                </a:extLst>
              </p:cNvPr>
              <p:cNvSpPr/>
              <p:nvPr/>
            </p:nvSpPr>
            <p:spPr>
              <a:xfrm>
                <a:off x="10569967" y="3557291"/>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0"/>
                      <a:pt x="18692" y="-2790"/>
                      <a:pt x="9846" y="2264"/>
                    </a:cubicBezTo>
                    <a:cubicBezTo>
                      <a:pt x="1000" y="7318"/>
                      <a:pt x="-2791" y="18059"/>
                      <a:pt x="2264" y="26905"/>
                    </a:cubicBezTo>
                    <a:cubicBezTo>
                      <a:pt x="7319" y="35750"/>
                      <a:pt x="18060" y="39541"/>
                      <a:pt x="26905" y="34487"/>
                    </a:cubicBezTo>
                    <a:close/>
                  </a:path>
                </a:pathLst>
              </a:custGeom>
              <a:grpFill/>
              <a:ln w="63120" cap="flat">
                <a:noFill/>
                <a:prstDash val="solid"/>
                <a:miter/>
              </a:ln>
            </p:spPr>
            <p:txBody>
              <a:bodyPr rtlCol="0" anchor="ctr"/>
              <a:lstStyle/>
              <a:p>
                <a:endParaRPr lang="en-GB"/>
              </a:p>
            </p:txBody>
          </p:sp>
          <p:sp>
            <p:nvSpPr>
              <p:cNvPr id="1132" name="Freeform: Shape 1131">
                <a:extLst>
                  <a:ext uri="{FF2B5EF4-FFF2-40B4-BE49-F238E27FC236}">
                    <a16:creationId xmlns:a16="http://schemas.microsoft.com/office/drawing/2014/main" id="{1C094136-0750-4909-918E-95037683FD64}"/>
                  </a:ext>
                </a:extLst>
              </p:cNvPr>
              <p:cNvSpPr/>
              <p:nvPr/>
            </p:nvSpPr>
            <p:spPr>
              <a:xfrm>
                <a:off x="11062156" y="414551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9" y="35751"/>
                      <a:pt x="18060" y="39541"/>
                      <a:pt x="26905" y="34487"/>
                    </a:cubicBezTo>
                    <a:close/>
                  </a:path>
                </a:pathLst>
              </a:custGeom>
              <a:grpFill/>
              <a:ln w="63120" cap="flat">
                <a:noFill/>
                <a:prstDash val="solid"/>
                <a:miter/>
              </a:ln>
            </p:spPr>
            <p:txBody>
              <a:bodyPr rtlCol="0" anchor="ctr"/>
              <a:lstStyle/>
              <a:p>
                <a:endParaRPr lang="en-GB"/>
              </a:p>
            </p:txBody>
          </p:sp>
          <p:sp>
            <p:nvSpPr>
              <p:cNvPr id="1133" name="Freeform: Shape 1132">
                <a:extLst>
                  <a:ext uri="{FF2B5EF4-FFF2-40B4-BE49-F238E27FC236}">
                    <a16:creationId xmlns:a16="http://schemas.microsoft.com/office/drawing/2014/main" id="{75AB6356-170B-48E1-867A-687D12879F12}"/>
                  </a:ext>
                </a:extLst>
              </p:cNvPr>
              <p:cNvSpPr/>
              <p:nvPr/>
            </p:nvSpPr>
            <p:spPr>
              <a:xfrm>
                <a:off x="11127865" y="4307894"/>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8"/>
                      <a:pt x="-2791" y="18060"/>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1134" name="Freeform: Shape 1133">
                <a:extLst>
                  <a:ext uri="{FF2B5EF4-FFF2-40B4-BE49-F238E27FC236}">
                    <a16:creationId xmlns:a16="http://schemas.microsoft.com/office/drawing/2014/main" id="{0B8A42C9-3978-4D56-8F05-918CB462E6E6}"/>
                  </a:ext>
                </a:extLst>
              </p:cNvPr>
              <p:cNvSpPr/>
              <p:nvPr/>
            </p:nvSpPr>
            <p:spPr>
              <a:xfrm>
                <a:off x="11136711" y="3736728"/>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60"/>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sp>
            <p:nvSpPr>
              <p:cNvPr id="1135" name="Freeform: Shape 1134">
                <a:extLst>
                  <a:ext uri="{FF2B5EF4-FFF2-40B4-BE49-F238E27FC236}">
                    <a16:creationId xmlns:a16="http://schemas.microsoft.com/office/drawing/2014/main" id="{1B40FDEF-F58F-43B4-849E-9568590C5FEB}"/>
                  </a:ext>
                </a:extLst>
              </p:cNvPr>
              <p:cNvSpPr/>
              <p:nvPr/>
            </p:nvSpPr>
            <p:spPr>
              <a:xfrm>
                <a:off x="11408394" y="3361426"/>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1" y="-2791"/>
                      <a:pt x="9846" y="2264"/>
                    </a:cubicBezTo>
                    <a:cubicBezTo>
                      <a:pt x="1000" y="7319"/>
                      <a:pt x="-2790" y="18059"/>
                      <a:pt x="2264" y="26905"/>
                    </a:cubicBezTo>
                    <a:cubicBezTo>
                      <a:pt x="7318" y="35750"/>
                      <a:pt x="18059" y="39542"/>
                      <a:pt x="26905" y="34487"/>
                    </a:cubicBezTo>
                    <a:close/>
                  </a:path>
                </a:pathLst>
              </a:custGeom>
              <a:grpFill/>
              <a:ln w="63120" cap="flat">
                <a:noFill/>
                <a:prstDash val="solid"/>
                <a:miter/>
              </a:ln>
            </p:spPr>
            <p:txBody>
              <a:bodyPr rtlCol="0" anchor="ctr"/>
              <a:lstStyle/>
              <a:p>
                <a:endParaRPr lang="en-GB"/>
              </a:p>
            </p:txBody>
          </p:sp>
          <p:sp>
            <p:nvSpPr>
              <p:cNvPr id="1136" name="Freeform: Shape 1135">
                <a:extLst>
                  <a:ext uri="{FF2B5EF4-FFF2-40B4-BE49-F238E27FC236}">
                    <a16:creationId xmlns:a16="http://schemas.microsoft.com/office/drawing/2014/main" id="{E32FB831-A158-4884-A165-6915E4D792C7}"/>
                  </a:ext>
                </a:extLst>
              </p:cNvPr>
              <p:cNvSpPr/>
              <p:nvPr/>
            </p:nvSpPr>
            <p:spPr>
              <a:xfrm>
                <a:off x="11736309" y="3322885"/>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0" y="29432"/>
                      <a:pt x="39541" y="18691"/>
                      <a:pt x="34487" y="9846"/>
                    </a:cubicBezTo>
                    <a:cubicBezTo>
                      <a:pt x="29432" y="1001"/>
                      <a:pt x="18691" y="-2791"/>
                      <a:pt x="9846" y="2264"/>
                    </a:cubicBezTo>
                    <a:cubicBezTo>
                      <a:pt x="1001" y="7319"/>
                      <a:pt x="-2791" y="18059"/>
                      <a:pt x="2264" y="26905"/>
                    </a:cubicBezTo>
                    <a:cubicBezTo>
                      <a:pt x="7319" y="35750"/>
                      <a:pt x="18059" y="39542"/>
                      <a:pt x="26905" y="34487"/>
                    </a:cubicBezTo>
                    <a:close/>
                  </a:path>
                </a:pathLst>
              </a:custGeom>
              <a:grpFill/>
              <a:ln w="63120" cap="flat">
                <a:noFill/>
                <a:prstDash val="solid"/>
                <a:miter/>
              </a:ln>
            </p:spPr>
            <p:txBody>
              <a:bodyPr rtlCol="0" anchor="ctr"/>
              <a:lstStyle/>
              <a:p>
                <a:endParaRPr lang="en-GB"/>
              </a:p>
            </p:txBody>
          </p:sp>
          <p:sp>
            <p:nvSpPr>
              <p:cNvPr id="1137" name="Freeform: Shape 1136">
                <a:extLst>
                  <a:ext uri="{FF2B5EF4-FFF2-40B4-BE49-F238E27FC236}">
                    <a16:creationId xmlns:a16="http://schemas.microsoft.com/office/drawing/2014/main" id="{2FBFE8A7-5ACA-4935-884B-B585D109F463}"/>
                  </a:ext>
                </a:extLst>
              </p:cNvPr>
              <p:cNvSpPr/>
              <p:nvPr/>
            </p:nvSpPr>
            <p:spPr>
              <a:xfrm>
                <a:off x="11328784" y="2775728"/>
                <a:ext cx="36750" cy="36750"/>
              </a:xfrm>
              <a:custGeom>
                <a:avLst/>
                <a:gdLst>
                  <a:gd name="connsiteX0" fmla="*/ 26905 w 36750"/>
                  <a:gd name="connsiteY0" fmla="*/ 34487 h 36750"/>
                  <a:gd name="connsiteX1" fmla="*/ 34487 w 36750"/>
                  <a:gd name="connsiteY1" fmla="*/ 9846 h 36750"/>
                  <a:gd name="connsiteX2" fmla="*/ 9846 w 36750"/>
                  <a:gd name="connsiteY2" fmla="*/ 2264 h 36750"/>
                  <a:gd name="connsiteX3" fmla="*/ 2264 w 36750"/>
                  <a:gd name="connsiteY3" fmla="*/ 26905 h 36750"/>
                  <a:gd name="connsiteX4" fmla="*/ 26905 w 36750"/>
                  <a:gd name="connsiteY4" fmla="*/ 34487 h 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0" h="36750">
                    <a:moveTo>
                      <a:pt x="26905" y="34487"/>
                    </a:moveTo>
                    <a:cubicBezTo>
                      <a:pt x="35751" y="29432"/>
                      <a:pt x="39541" y="18691"/>
                      <a:pt x="34487" y="9846"/>
                    </a:cubicBezTo>
                    <a:cubicBezTo>
                      <a:pt x="29432" y="1000"/>
                      <a:pt x="18691" y="-2791"/>
                      <a:pt x="9846" y="2264"/>
                    </a:cubicBezTo>
                    <a:cubicBezTo>
                      <a:pt x="1000" y="7319"/>
                      <a:pt x="-2791" y="18059"/>
                      <a:pt x="2264" y="26905"/>
                    </a:cubicBezTo>
                    <a:cubicBezTo>
                      <a:pt x="7318" y="35751"/>
                      <a:pt x="18060" y="39541"/>
                      <a:pt x="26905" y="34487"/>
                    </a:cubicBezTo>
                    <a:close/>
                  </a:path>
                </a:pathLst>
              </a:custGeom>
              <a:grpFill/>
              <a:ln w="63120" cap="flat">
                <a:noFill/>
                <a:prstDash val="solid"/>
                <a:miter/>
              </a:ln>
            </p:spPr>
            <p:txBody>
              <a:bodyPr rtlCol="0" anchor="ctr"/>
              <a:lstStyle/>
              <a:p>
                <a:endParaRPr lang="en-GB"/>
              </a:p>
            </p:txBody>
          </p:sp>
        </p:grpSp>
      </p:grpSp>
      <p:grpSp>
        <p:nvGrpSpPr>
          <p:cNvPr id="387" name="Graphic 2">
            <a:extLst>
              <a:ext uri="{FF2B5EF4-FFF2-40B4-BE49-F238E27FC236}">
                <a16:creationId xmlns:a16="http://schemas.microsoft.com/office/drawing/2014/main" id="{99593D97-4724-401A-8CB1-67C6F1776D79}"/>
              </a:ext>
            </a:extLst>
          </p:cNvPr>
          <p:cNvGrpSpPr/>
          <p:nvPr/>
        </p:nvGrpSpPr>
        <p:grpSpPr>
          <a:xfrm>
            <a:off x="4629953" y="-1083699"/>
            <a:ext cx="8388689" cy="6861578"/>
            <a:chOff x="4629953" y="-1083699"/>
            <a:chExt cx="8388689" cy="6861578"/>
          </a:xfrm>
          <a:solidFill>
            <a:schemeClr val="accent6"/>
          </a:solidFill>
        </p:grpSpPr>
        <p:grpSp>
          <p:nvGrpSpPr>
            <p:cNvPr id="388" name="Graphic 2">
              <a:extLst>
                <a:ext uri="{FF2B5EF4-FFF2-40B4-BE49-F238E27FC236}">
                  <a16:creationId xmlns:a16="http://schemas.microsoft.com/office/drawing/2014/main" id="{F706A7F0-B4BB-420D-839F-4F11E2C6EB33}"/>
                </a:ext>
              </a:extLst>
            </p:cNvPr>
            <p:cNvGrpSpPr/>
            <p:nvPr/>
          </p:nvGrpSpPr>
          <p:grpSpPr>
            <a:xfrm>
              <a:off x="4629953" y="2013488"/>
              <a:ext cx="3921082" cy="3764390"/>
              <a:chOff x="4629953" y="2013488"/>
              <a:chExt cx="3921082" cy="3764390"/>
            </a:xfrm>
            <a:grpFill/>
          </p:grpSpPr>
          <p:grpSp>
            <p:nvGrpSpPr>
              <p:cNvPr id="877" name="Graphic 2">
                <a:extLst>
                  <a:ext uri="{FF2B5EF4-FFF2-40B4-BE49-F238E27FC236}">
                    <a16:creationId xmlns:a16="http://schemas.microsoft.com/office/drawing/2014/main" id="{FF60F026-8D76-4A6B-9C04-3BAA66150D15}"/>
                  </a:ext>
                </a:extLst>
              </p:cNvPr>
              <p:cNvGrpSpPr/>
              <p:nvPr/>
            </p:nvGrpSpPr>
            <p:grpSpPr>
              <a:xfrm>
                <a:off x="4629953" y="2013488"/>
                <a:ext cx="3921082" cy="3764390"/>
                <a:chOff x="4629953" y="2013488"/>
                <a:chExt cx="3921082" cy="3764390"/>
              </a:xfrm>
              <a:grpFill/>
            </p:grpSpPr>
            <p:grpSp>
              <p:nvGrpSpPr>
                <p:cNvPr id="893" name="Graphic 2">
                  <a:extLst>
                    <a:ext uri="{FF2B5EF4-FFF2-40B4-BE49-F238E27FC236}">
                      <a16:creationId xmlns:a16="http://schemas.microsoft.com/office/drawing/2014/main" id="{F3E454D5-78D0-4EA8-8099-D205C4C19A0B}"/>
                    </a:ext>
                  </a:extLst>
                </p:cNvPr>
                <p:cNvGrpSpPr/>
                <p:nvPr/>
              </p:nvGrpSpPr>
              <p:grpSpPr>
                <a:xfrm>
                  <a:off x="4629953" y="2013488"/>
                  <a:ext cx="3921082" cy="3764390"/>
                  <a:chOff x="4629953" y="2013488"/>
                  <a:chExt cx="3921082" cy="3764390"/>
                </a:xfrm>
                <a:grpFill/>
              </p:grpSpPr>
              <p:sp>
                <p:nvSpPr>
                  <p:cNvPr id="1115" name="Freeform: Shape 1114">
                    <a:extLst>
                      <a:ext uri="{FF2B5EF4-FFF2-40B4-BE49-F238E27FC236}">
                        <a16:creationId xmlns:a16="http://schemas.microsoft.com/office/drawing/2014/main" id="{D4FB7F22-FCC1-4C6D-9F7E-255D24982CC8}"/>
                      </a:ext>
                    </a:extLst>
                  </p:cNvPr>
                  <p:cNvSpPr/>
                  <p:nvPr/>
                </p:nvSpPr>
                <p:spPr>
                  <a:xfrm>
                    <a:off x="5872113" y="2013488"/>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4 w 1386847"/>
                      <a:gd name="connsiteY3" fmla="*/ 3622863 h 3764390"/>
                      <a:gd name="connsiteX4" fmla="*/ 203447 w 1386847"/>
                      <a:gd name="connsiteY4" fmla="*/ 3586217 h 3764390"/>
                      <a:gd name="connsiteX5" fmla="*/ 272315 w 1386847"/>
                      <a:gd name="connsiteY5" fmla="*/ 3500289 h 3764390"/>
                      <a:gd name="connsiteX6" fmla="*/ 401206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3 w 1386847"/>
                      <a:gd name="connsiteY12" fmla="*/ 791040 h 3764390"/>
                      <a:gd name="connsiteX13" fmla="*/ 918036 w 1386847"/>
                      <a:gd name="connsiteY13" fmla="*/ 643194 h 3764390"/>
                      <a:gd name="connsiteX14" fmla="*/ 989432 w 1386847"/>
                      <a:gd name="connsiteY14" fmla="*/ 509248 h 3764390"/>
                      <a:gd name="connsiteX15" fmla="*/ 1062723 w 1386847"/>
                      <a:gd name="connsiteY15" fmla="*/ 390466 h 3764390"/>
                      <a:gd name="connsiteX16" fmla="*/ 1136015 w 1386847"/>
                      <a:gd name="connsiteY16" fmla="*/ 288111 h 3764390"/>
                      <a:gd name="connsiteX17" fmla="*/ 1264274 w 1386847"/>
                      <a:gd name="connsiteY17" fmla="*/ 128892 h 3764390"/>
                      <a:gd name="connsiteX18" fmla="*/ 1386848 w 1386847"/>
                      <a:gd name="connsiteY18" fmla="*/ 0 h 3764390"/>
                      <a:gd name="connsiteX19" fmla="*/ 1267433 w 1386847"/>
                      <a:gd name="connsiteY19" fmla="*/ 131419 h 3764390"/>
                      <a:gd name="connsiteX20" fmla="*/ 1142965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7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7 h 3764390"/>
                      <a:gd name="connsiteX35" fmla="*/ 39173 w 1386847"/>
                      <a:gd name="connsiteY35" fmla="*/ 3737222 h 3764390"/>
                      <a:gd name="connsiteX36" fmla="*/ 1264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lnTo>
                          <a:pt x="37277" y="3736591"/>
                        </a:lnTo>
                        <a:cubicBezTo>
                          <a:pt x="61918" y="3718899"/>
                          <a:pt x="97932" y="3692995"/>
                          <a:pt x="138369" y="3653190"/>
                        </a:cubicBezTo>
                        <a:cubicBezTo>
                          <a:pt x="148478" y="3643713"/>
                          <a:pt x="159851" y="3633604"/>
                          <a:pt x="171224" y="3622863"/>
                        </a:cubicBezTo>
                        <a:lnTo>
                          <a:pt x="203447" y="3586217"/>
                        </a:lnTo>
                        <a:cubicBezTo>
                          <a:pt x="226192" y="3560944"/>
                          <a:pt x="250201" y="3533144"/>
                          <a:pt x="272315" y="3500289"/>
                        </a:cubicBezTo>
                        <a:cubicBezTo>
                          <a:pt x="320333" y="3437739"/>
                          <a:pt x="360770" y="3358130"/>
                          <a:pt x="401206" y="3270938"/>
                        </a:cubicBezTo>
                        <a:cubicBezTo>
                          <a:pt x="437220" y="3181220"/>
                          <a:pt x="470075" y="3081392"/>
                          <a:pt x="493452" y="2973351"/>
                        </a:cubicBezTo>
                        <a:cubicBezTo>
                          <a:pt x="516830" y="2864677"/>
                          <a:pt x="534521" y="2749686"/>
                          <a:pt x="547789" y="2629008"/>
                        </a:cubicBezTo>
                        <a:cubicBezTo>
                          <a:pt x="573694" y="2388284"/>
                          <a:pt x="585698" y="2129870"/>
                          <a:pt x="609076" y="1872086"/>
                        </a:cubicBezTo>
                        <a:cubicBezTo>
                          <a:pt x="622344" y="1743195"/>
                          <a:pt x="636876" y="1614303"/>
                          <a:pt x="658358" y="1488571"/>
                        </a:cubicBezTo>
                        <a:cubicBezTo>
                          <a:pt x="679208" y="1362838"/>
                          <a:pt x="705112" y="1239633"/>
                          <a:pt x="737967" y="1122746"/>
                        </a:cubicBezTo>
                        <a:cubicBezTo>
                          <a:pt x="768926" y="1005228"/>
                          <a:pt x="809363" y="894659"/>
                          <a:pt x="851063" y="791040"/>
                        </a:cubicBezTo>
                        <a:cubicBezTo>
                          <a:pt x="871913" y="739231"/>
                          <a:pt x="896554" y="691212"/>
                          <a:pt x="918036" y="643194"/>
                        </a:cubicBezTo>
                        <a:cubicBezTo>
                          <a:pt x="942677" y="597071"/>
                          <a:pt x="966687" y="552212"/>
                          <a:pt x="989432" y="509248"/>
                        </a:cubicBezTo>
                        <a:cubicBezTo>
                          <a:pt x="1015337" y="468180"/>
                          <a:pt x="1039346" y="428375"/>
                          <a:pt x="1062723" y="390466"/>
                        </a:cubicBezTo>
                        <a:cubicBezTo>
                          <a:pt x="1086732" y="353188"/>
                          <a:pt x="1113269" y="320333"/>
                          <a:pt x="1136015" y="288111"/>
                        </a:cubicBezTo>
                        <a:cubicBezTo>
                          <a:pt x="1181506" y="223665"/>
                          <a:pt x="1228892" y="173751"/>
                          <a:pt x="1264274" y="128892"/>
                        </a:cubicBezTo>
                        <a:cubicBezTo>
                          <a:pt x="1341357" y="46123"/>
                          <a:pt x="1386848" y="0"/>
                          <a:pt x="1386848" y="0"/>
                        </a:cubicBezTo>
                        <a:cubicBezTo>
                          <a:pt x="1386848" y="0"/>
                          <a:pt x="1342620" y="47387"/>
                          <a:pt x="1267433" y="131419"/>
                        </a:cubicBezTo>
                        <a:cubicBezTo>
                          <a:pt x="1233315" y="176278"/>
                          <a:pt x="1186560" y="227456"/>
                          <a:pt x="1142965" y="292533"/>
                        </a:cubicBezTo>
                        <a:cubicBezTo>
                          <a:pt x="1120851" y="325388"/>
                          <a:pt x="1095578" y="358874"/>
                          <a:pt x="1072201" y="396152"/>
                        </a:cubicBezTo>
                        <a:cubicBezTo>
                          <a:pt x="1049455" y="434061"/>
                          <a:pt x="1025446" y="473234"/>
                          <a:pt x="1000173" y="514934"/>
                        </a:cubicBezTo>
                        <a:cubicBezTo>
                          <a:pt x="977427" y="557898"/>
                          <a:pt x="954050" y="602126"/>
                          <a:pt x="930041" y="648880"/>
                        </a:cubicBezTo>
                        <a:cubicBezTo>
                          <a:pt x="909191" y="696899"/>
                          <a:pt x="885182" y="744917"/>
                          <a:pt x="864963" y="796727"/>
                        </a:cubicBezTo>
                        <a:cubicBezTo>
                          <a:pt x="824527" y="899713"/>
                          <a:pt x="784722" y="1010282"/>
                          <a:pt x="755026" y="1127169"/>
                        </a:cubicBezTo>
                        <a:cubicBezTo>
                          <a:pt x="723435" y="1244056"/>
                          <a:pt x="698794" y="1366629"/>
                          <a:pt x="678576" y="1491730"/>
                        </a:cubicBezTo>
                        <a:cubicBezTo>
                          <a:pt x="657726" y="1616831"/>
                          <a:pt x="644458" y="1745722"/>
                          <a:pt x="632453" y="1873982"/>
                        </a:cubicBezTo>
                        <a:cubicBezTo>
                          <a:pt x="607180" y="2131133"/>
                          <a:pt x="593280" y="2389548"/>
                          <a:pt x="565480" y="2630904"/>
                        </a:cubicBezTo>
                        <a:cubicBezTo>
                          <a:pt x="551580" y="2751581"/>
                          <a:pt x="532625" y="2867837"/>
                          <a:pt x="508616" y="2976510"/>
                        </a:cubicBezTo>
                        <a:cubicBezTo>
                          <a:pt x="484607" y="3085183"/>
                          <a:pt x="450489" y="3185643"/>
                          <a:pt x="413211" y="3275993"/>
                        </a:cubicBezTo>
                        <a:cubicBezTo>
                          <a:pt x="372143" y="3364448"/>
                          <a:pt x="329811" y="3443425"/>
                          <a:pt x="279897" y="3505344"/>
                        </a:cubicBezTo>
                        <a:cubicBezTo>
                          <a:pt x="257151" y="3538199"/>
                          <a:pt x="232510" y="3565367"/>
                          <a:pt x="209133" y="3590008"/>
                        </a:cubicBezTo>
                        <a:cubicBezTo>
                          <a:pt x="197760" y="3602645"/>
                          <a:pt x="186387" y="3614649"/>
                          <a:pt x="175646" y="3626022"/>
                        </a:cubicBezTo>
                        <a:lnTo>
                          <a:pt x="142160" y="3655717"/>
                        </a:lnTo>
                        <a:cubicBezTo>
                          <a:pt x="101091" y="3694890"/>
                          <a:pt x="63814" y="3719531"/>
                          <a:pt x="39173" y="3737222"/>
                        </a:cubicBezTo>
                        <a:cubicBezTo>
                          <a:pt x="14532" y="3754913"/>
                          <a:pt x="1264" y="3764391"/>
                          <a:pt x="1264" y="3764391"/>
                        </a:cubicBezTo>
                        <a:close/>
                      </a:path>
                    </a:pathLst>
                  </a:custGeom>
                  <a:grpFill/>
                  <a:ln w="63120" cap="flat">
                    <a:noFill/>
                    <a:prstDash val="solid"/>
                    <a:miter/>
                  </a:ln>
                </p:spPr>
                <p:txBody>
                  <a:bodyPr rtlCol="0" anchor="ctr"/>
                  <a:lstStyle/>
                  <a:p>
                    <a:endParaRPr lang="en-GB"/>
                  </a:p>
                </p:txBody>
              </p:sp>
              <p:sp>
                <p:nvSpPr>
                  <p:cNvPr id="1116" name="Freeform: Shape 1115">
                    <a:extLst>
                      <a:ext uri="{FF2B5EF4-FFF2-40B4-BE49-F238E27FC236}">
                        <a16:creationId xmlns:a16="http://schemas.microsoft.com/office/drawing/2014/main" id="{D16058B8-17DA-4372-A36A-0829A228824A}"/>
                      </a:ext>
                    </a:extLst>
                  </p:cNvPr>
                  <p:cNvSpPr/>
                  <p:nvPr/>
                </p:nvSpPr>
                <p:spPr>
                  <a:xfrm>
                    <a:off x="4629953" y="3723138"/>
                    <a:ext cx="3921082" cy="515689"/>
                  </a:xfrm>
                  <a:custGeom>
                    <a:avLst/>
                    <a:gdLst>
                      <a:gd name="connsiteX0" fmla="*/ 3921082 w 3921082"/>
                      <a:gd name="connsiteY0" fmla="*/ 243941 h 515689"/>
                      <a:gd name="connsiteX1" fmla="*/ 3881910 w 3921082"/>
                      <a:gd name="connsiteY1" fmla="*/ 267950 h 515689"/>
                      <a:gd name="connsiteX2" fmla="*/ 3770709 w 3921082"/>
                      <a:gd name="connsiteY2" fmla="*/ 332395 h 515689"/>
                      <a:gd name="connsiteX3" fmla="*/ 3687940 w 3921082"/>
                      <a:gd name="connsiteY3" fmla="*/ 372832 h 515689"/>
                      <a:gd name="connsiteX4" fmla="*/ 3587481 w 3921082"/>
                      <a:gd name="connsiteY4" fmla="*/ 413269 h 515689"/>
                      <a:gd name="connsiteX5" fmla="*/ 3469962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5 h 515689"/>
                      <a:gd name="connsiteX11" fmla="*/ 910454 w 3921082"/>
                      <a:gd name="connsiteY11" fmla="*/ 49972 h 515689"/>
                      <a:gd name="connsiteX12" fmla="*/ 606548 w 3921082"/>
                      <a:gd name="connsiteY12" fmla="*/ 13958 h 515689"/>
                      <a:gd name="connsiteX13" fmla="*/ 348765 w 3921082"/>
                      <a:gd name="connsiteY13" fmla="*/ 29122 h 515689"/>
                      <a:gd name="connsiteX14" fmla="*/ 243251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8 h 515689"/>
                      <a:gd name="connsiteX18" fmla="*/ 0 w 3921082"/>
                      <a:gd name="connsiteY18" fmla="*/ 157381 h 515689"/>
                      <a:gd name="connsiteX19" fmla="*/ 39173 w 3921082"/>
                      <a:gd name="connsiteY19" fmla="*/ 134004 h 515689"/>
                      <a:gd name="connsiteX20" fmla="*/ 86560 w 3921082"/>
                      <a:gd name="connsiteY20" fmla="*/ 106204 h 515689"/>
                      <a:gd name="connsiteX21" fmla="*/ 154164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8 h 515689"/>
                      <a:gd name="connsiteX28" fmla="*/ 2687767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1 h 515689"/>
                      <a:gd name="connsiteX32" fmla="*/ 3583690 w 3921082"/>
                      <a:gd name="connsiteY32" fmla="*/ 403160 h 515689"/>
                      <a:gd name="connsiteX33" fmla="*/ 3684781 w 3921082"/>
                      <a:gd name="connsiteY33" fmla="*/ 364618 h 515689"/>
                      <a:gd name="connsiteX34" fmla="*/ 3768182 w 3921082"/>
                      <a:gd name="connsiteY34" fmla="*/ 326077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2" y="243941"/>
                        </a:moveTo>
                        <a:lnTo>
                          <a:pt x="3881910" y="267950"/>
                        </a:lnTo>
                        <a:cubicBezTo>
                          <a:pt x="3856005" y="282482"/>
                          <a:pt x="3820623" y="308386"/>
                          <a:pt x="3770709" y="332395"/>
                        </a:cubicBezTo>
                        <a:cubicBezTo>
                          <a:pt x="3746068" y="344400"/>
                          <a:pt x="3718268" y="358300"/>
                          <a:pt x="3687940" y="372832"/>
                        </a:cubicBezTo>
                        <a:cubicBezTo>
                          <a:pt x="3658245" y="387996"/>
                          <a:pt x="3623495" y="398737"/>
                          <a:pt x="3587481" y="413269"/>
                        </a:cubicBezTo>
                        <a:cubicBezTo>
                          <a:pt x="3551467" y="428433"/>
                          <a:pt x="3512294" y="439805"/>
                          <a:pt x="3469962" y="451810"/>
                        </a:cubicBezTo>
                        <a:cubicBezTo>
                          <a:pt x="3428262" y="465710"/>
                          <a:pt x="3383403" y="474555"/>
                          <a:pt x="3336648" y="483401"/>
                        </a:cubicBezTo>
                        <a:cubicBezTo>
                          <a:pt x="3243138" y="502987"/>
                          <a:pt x="3139520" y="511201"/>
                          <a:pt x="3030215" y="515624"/>
                        </a:cubicBezTo>
                        <a:cubicBezTo>
                          <a:pt x="2920910" y="516256"/>
                          <a:pt x="2805286" y="512465"/>
                          <a:pt x="2687136" y="497301"/>
                        </a:cubicBezTo>
                        <a:cubicBezTo>
                          <a:pt x="2449571" y="470132"/>
                          <a:pt x="2201897" y="409478"/>
                          <a:pt x="1957382" y="340609"/>
                        </a:cubicBezTo>
                        <a:cubicBezTo>
                          <a:pt x="1713499" y="269845"/>
                          <a:pt x="1472775" y="190236"/>
                          <a:pt x="1243424" y="127685"/>
                        </a:cubicBezTo>
                        <a:cubicBezTo>
                          <a:pt x="1129065" y="96094"/>
                          <a:pt x="1017232" y="69558"/>
                          <a:pt x="910454" y="49972"/>
                        </a:cubicBezTo>
                        <a:cubicBezTo>
                          <a:pt x="803677" y="28490"/>
                          <a:pt x="701322" y="19644"/>
                          <a:pt x="606548" y="13958"/>
                        </a:cubicBezTo>
                        <a:cubicBezTo>
                          <a:pt x="511775" y="13326"/>
                          <a:pt x="424584" y="15221"/>
                          <a:pt x="348765" y="29122"/>
                        </a:cubicBezTo>
                        <a:cubicBezTo>
                          <a:pt x="310856" y="34808"/>
                          <a:pt x="275474" y="41758"/>
                          <a:pt x="243251" y="51867"/>
                        </a:cubicBezTo>
                        <a:cubicBezTo>
                          <a:pt x="211028" y="60713"/>
                          <a:pt x="181333" y="68926"/>
                          <a:pt x="156060" y="80299"/>
                        </a:cubicBezTo>
                        <a:cubicBezTo>
                          <a:pt x="130787" y="91040"/>
                          <a:pt x="107410" y="99886"/>
                          <a:pt x="87823" y="108731"/>
                        </a:cubicBezTo>
                        <a:cubicBezTo>
                          <a:pt x="68869" y="119472"/>
                          <a:pt x="53073" y="128317"/>
                          <a:pt x="39805" y="135268"/>
                        </a:cubicBezTo>
                        <a:cubicBezTo>
                          <a:pt x="13900" y="149799"/>
                          <a:pt x="0" y="157381"/>
                          <a:pt x="0" y="157381"/>
                        </a:cubicBezTo>
                        <a:cubicBezTo>
                          <a:pt x="0" y="157381"/>
                          <a:pt x="13900" y="149168"/>
                          <a:pt x="39173" y="134004"/>
                        </a:cubicBezTo>
                        <a:cubicBezTo>
                          <a:pt x="51809" y="126422"/>
                          <a:pt x="67605" y="116945"/>
                          <a:pt x="86560" y="106204"/>
                        </a:cubicBezTo>
                        <a:cubicBezTo>
                          <a:pt x="105514" y="96726"/>
                          <a:pt x="128892" y="87249"/>
                          <a:pt x="154164" y="75876"/>
                        </a:cubicBezTo>
                        <a:cubicBezTo>
                          <a:pt x="179437" y="63240"/>
                          <a:pt x="208501" y="55026"/>
                          <a:pt x="240724" y="44917"/>
                        </a:cubicBezTo>
                        <a:cubicBezTo>
                          <a:pt x="272315" y="33544"/>
                          <a:pt x="307697" y="25962"/>
                          <a:pt x="346238" y="19644"/>
                        </a:cubicBezTo>
                        <a:cubicBezTo>
                          <a:pt x="422057" y="3849"/>
                          <a:pt x="510512" y="-574"/>
                          <a:pt x="605917" y="58"/>
                        </a:cubicBezTo>
                        <a:cubicBezTo>
                          <a:pt x="701322" y="5112"/>
                          <a:pt x="804308" y="13326"/>
                          <a:pt x="911718" y="33544"/>
                        </a:cubicBezTo>
                        <a:cubicBezTo>
                          <a:pt x="1019128" y="52499"/>
                          <a:pt x="1131592" y="78403"/>
                          <a:pt x="1246583" y="108731"/>
                        </a:cubicBezTo>
                        <a:cubicBezTo>
                          <a:pt x="1477198" y="169386"/>
                          <a:pt x="1718554" y="247100"/>
                          <a:pt x="1962437" y="315968"/>
                        </a:cubicBezTo>
                        <a:cubicBezTo>
                          <a:pt x="2205688" y="386101"/>
                          <a:pt x="2452098" y="448651"/>
                          <a:pt x="2687767" y="477083"/>
                        </a:cubicBezTo>
                        <a:cubicBezTo>
                          <a:pt x="2805286" y="493510"/>
                          <a:pt x="2920278" y="497933"/>
                          <a:pt x="3028951" y="497933"/>
                        </a:cubicBezTo>
                        <a:cubicBezTo>
                          <a:pt x="3137624" y="494774"/>
                          <a:pt x="3239979" y="486560"/>
                          <a:pt x="3333489" y="468237"/>
                        </a:cubicBezTo>
                        <a:cubicBezTo>
                          <a:pt x="3380244" y="460024"/>
                          <a:pt x="3424471" y="451178"/>
                          <a:pt x="3466171" y="438541"/>
                        </a:cubicBezTo>
                        <a:cubicBezTo>
                          <a:pt x="3507871" y="427801"/>
                          <a:pt x="3547676" y="417692"/>
                          <a:pt x="3583690" y="403160"/>
                        </a:cubicBezTo>
                        <a:cubicBezTo>
                          <a:pt x="3619704" y="389259"/>
                          <a:pt x="3654454" y="379151"/>
                          <a:pt x="3684781" y="364618"/>
                        </a:cubicBezTo>
                        <a:cubicBezTo>
                          <a:pt x="3715109" y="350718"/>
                          <a:pt x="3742909" y="337450"/>
                          <a:pt x="3768182" y="326077"/>
                        </a:cubicBezTo>
                        <a:cubicBezTo>
                          <a:pt x="3818727" y="302700"/>
                          <a:pt x="3854741" y="277427"/>
                          <a:pt x="3880646" y="264159"/>
                        </a:cubicBezTo>
                        <a:cubicBezTo>
                          <a:pt x="3906551" y="248995"/>
                          <a:pt x="3919819" y="241413"/>
                          <a:pt x="3919819" y="241413"/>
                        </a:cubicBezTo>
                        <a:close/>
                      </a:path>
                    </a:pathLst>
                  </a:custGeom>
                  <a:grpFill/>
                  <a:ln w="63120" cap="flat">
                    <a:noFill/>
                    <a:prstDash val="solid"/>
                    <a:miter/>
                  </a:ln>
                </p:spPr>
                <p:txBody>
                  <a:bodyPr rtlCol="0" anchor="ctr"/>
                  <a:lstStyle/>
                  <a:p>
                    <a:endParaRPr lang="en-GB"/>
                  </a:p>
                </p:txBody>
              </p:sp>
              <p:sp>
                <p:nvSpPr>
                  <p:cNvPr id="1117" name="Freeform: Shape 1116">
                    <a:extLst>
                      <a:ext uri="{FF2B5EF4-FFF2-40B4-BE49-F238E27FC236}">
                        <a16:creationId xmlns:a16="http://schemas.microsoft.com/office/drawing/2014/main" id="{D933089E-A121-478C-895C-1A43501875D1}"/>
                      </a:ext>
                    </a:extLst>
                  </p:cNvPr>
                  <p:cNvSpPr/>
                  <p:nvPr/>
                </p:nvSpPr>
                <p:spPr>
                  <a:xfrm>
                    <a:off x="6908932" y="2459554"/>
                    <a:ext cx="1175187" cy="1693912"/>
                  </a:xfrm>
                  <a:custGeom>
                    <a:avLst/>
                    <a:gdLst>
                      <a:gd name="connsiteX0" fmla="*/ 0 w 1175187"/>
                      <a:gd name="connsiteY0" fmla="*/ 0 h 1693912"/>
                      <a:gd name="connsiteX1" fmla="*/ 188914 w 1175187"/>
                      <a:gd name="connsiteY1" fmla="*/ 260942 h 1693912"/>
                      <a:gd name="connsiteX2" fmla="*/ 597071 w 1175187"/>
                      <a:gd name="connsiteY2" fmla="*/ 840322 h 1693912"/>
                      <a:gd name="connsiteX3" fmla="*/ 997014 w 1175187"/>
                      <a:gd name="connsiteY3" fmla="*/ 1425389 h 1693912"/>
                      <a:gd name="connsiteX4" fmla="*/ 1175187 w 1175187"/>
                      <a:gd name="connsiteY4" fmla="*/ 1693913 h 1693912"/>
                      <a:gd name="connsiteX5" fmla="*/ 986273 w 1175187"/>
                      <a:gd name="connsiteY5" fmla="*/ 1432971 h 1693912"/>
                      <a:gd name="connsiteX6" fmla="*/ 578116 w 1175187"/>
                      <a:gd name="connsiteY6" fmla="*/ 853590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8" y="104250"/>
                          <a:pt x="188914" y="260942"/>
                        </a:cubicBezTo>
                        <a:cubicBezTo>
                          <a:pt x="301379" y="418266"/>
                          <a:pt x="449225" y="629294"/>
                          <a:pt x="597071" y="840322"/>
                        </a:cubicBezTo>
                        <a:cubicBezTo>
                          <a:pt x="743022" y="1052614"/>
                          <a:pt x="888972" y="1264906"/>
                          <a:pt x="997014" y="1425389"/>
                        </a:cubicBezTo>
                        <a:cubicBezTo>
                          <a:pt x="1103792" y="1586503"/>
                          <a:pt x="1175187" y="1693913"/>
                          <a:pt x="1175187" y="1693913"/>
                        </a:cubicBezTo>
                        <a:cubicBezTo>
                          <a:pt x="1175187" y="1693913"/>
                          <a:pt x="1099369" y="1589662"/>
                          <a:pt x="986273" y="1432971"/>
                        </a:cubicBezTo>
                        <a:cubicBezTo>
                          <a:pt x="873809" y="1275647"/>
                          <a:pt x="725962" y="1064619"/>
                          <a:pt x="578116" y="853590"/>
                        </a:cubicBezTo>
                        <a:cubicBezTo>
                          <a:pt x="432166" y="641299"/>
                          <a:pt x="286215" y="429006"/>
                          <a:pt x="178174" y="268524"/>
                        </a:cubicBezTo>
                        <a:lnTo>
                          <a:pt x="0" y="0"/>
                        </a:lnTo>
                        <a:close/>
                      </a:path>
                    </a:pathLst>
                  </a:custGeom>
                  <a:grpFill/>
                  <a:ln w="63120" cap="flat">
                    <a:noFill/>
                    <a:prstDash val="solid"/>
                    <a:miter/>
                  </a:ln>
                </p:spPr>
                <p:txBody>
                  <a:bodyPr rtlCol="0" anchor="ctr"/>
                  <a:lstStyle/>
                  <a:p>
                    <a:endParaRPr lang="en-GB"/>
                  </a:p>
                </p:txBody>
              </p:sp>
              <p:sp>
                <p:nvSpPr>
                  <p:cNvPr id="1118" name="Freeform: Shape 1117">
                    <a:extLst>
                      <a:ext uri="{FF2B5EF4-FFF2-40B4-BE49-F238E27FC236}">
                        <a16:creationId xmlns:a16="http://schemas.microsoft.com/office/drawing/2014/main" id="{C990AC5F-C1F2-4D84-B219-3394FC4E2A58}"/>
                      </a:ext>
                    </a:extLst>
                  </p:cNvPr>
                  <p:cNvSpPr/>
                  <p:nvPr/>
                </p:nvSpPr>
                <p:spPr>
                  <a:xfrm>
                    <a:off x="6644199" y="3043988"/>
                    <a:ext cx="822631" cy="1186560"/>
                  </a:xfrm>
                  <a:custGeom>
                    <a:avLst/>
                    <a:gdLst>
                      <a:gd name="connsiteX0" fmla="*/ 0 w 822631"/>
                      <a:gd name="connsiteY0" fmla="*/ 0 h 1186560"/>
                      <a:gd name="connsiteX1" fmla="*/ 133946 w 822631"/>
                      <a:gd name="connsiteY1" fmla="*/ 181964 h 1186560"/>
                      <a:gd name="connsiteX2" fmla="*/ 420793 w 822631"/>
                      <a:gd name="connsiteY2" fmla="*/ 586962 h 1186560"/>
                      <a:gd name="connsiteX3" fmla="*/ 699426 w 822631"/>
                      <a:gd name="connsiteY3" fmla="*/ 997646 h 1186560"/>
                      <a:gd name="connsiteX4" fmla="*/ 822631 w 822631"/>
                      <a:gd name="connsiteY4" fmla="*/ 1186560 h 1186560"/>
                      <a:gd name="connsiteX5" fmla="*/ 688685 w 822631"/>
                      <a:gd name="connsiteY5" fmla="*/ 1004596 h 1186560"/>
                      <a:gd name="connsiteX6" fmla="*/ 401838 w 822631"/>
                      <a:gd name="connsiteY6" fmla="*/ 599598 h 1186560"/>
                      <a:gd name="connsiteX7" fmla="*/ 123205 w 822631"/>
                      <a:gd name="connsiteY7" fmla="*/ 188914 h 1186560"/>
                      <a:gd name="connsiteX8" fmla="*/ 0 w 822631"/>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1" h="1186560">
                        <a:moveTo>
                          <a:pt x="0" y="0"/>
                        </a:moveTo>
                        <a:lnTo>
                          <a:pt x="133946" y="181964"/>
                        </a:lnTo>
                        <a:cubicBezTo>
                          <a:pt x="213556" y="291270"/>
                          <a:pt x="317174" y="439116"/>
                          <a:pt x="420793" y="586962"/>
                        </a:cubicBezTo>
                        <a:cubicBezTo>
                          <a:pt x="523148" y="735440"/>
                          <a:pt x="624871" y="884550"/>
                          <a:pt x="699426" y="997646"/>
                        </a:cubicBezTo>
                        <a:cubicBezTo>
                          <a:pt x="773349" y="1111373"/>
                          <a:pt x="822631" y="1186560"/>
                          <a:pt x="822631" y="1186560"/>
                        </a:cubicBezTo>
                        <a:cubicBezTo>
                          <a:pt x="822631" y="1186560"/>
                          <a:pt x="768926" y="1113901"/>
                          <a:pt x="688685" y="1004596"/>
                        </a:cubicBezTo>
                        <a:cubicBezTo>
                          <a:pt x="609076" y="895291"/>
                          <a:pt x="505457" y="747445"/>
                          <a:pt x="401838" y="599598"/>
                        </a:cubicBezTo>
                        <a:cubicBezTo>
                          <a:pt x="299483" y="451120"/>
                          <a:pt x="197760" y="302010"/>
                          <a:pt x="123205" y="188914"/>
                        </a:cubicBezTo>
                        <a:cubicBezTo>
                          <a:pt x="49282" y="75186"/>
                          <a:pt x="0" y="0"/>
                          <a:pt x="0" y="0"/>
                        </a:cubicBezTo>
                        <a:close/>
                      </a:path>
                    </a:pathLst>
                  </a:custGeom>
                  <a:grpFill/>
                  <a:ln w="63120" cap="flat">
                    <a:noFill/>
                    <a:prstDash val="solid"/>
                    <a:miter/>
                  </a:ln>
                </p:spPr>
                <p:txBody>
                  <a:bodyPr rtlCol="0" anchor="ctr"/>
                  <a:lstStyle/>
                  <a:p>
                    <a:endParaRPr lang="en-GB"/>
                  </a:p>
                </p:txBody>
              </p:sp>
              <p:sp>
                <p:nvSpPr>
                  <p:cNvPr id="1119" name="Freeform: Shape 1118">
                    <a:extLst>
                      <a:ext uri="{FF2B5EF4-FFF2-40B4-BE49-F238E27FC236}">
                        <a16:creationId xmlns:a16="http://schemas.microsoft.com/office/drawing/2014/main" id="{BA11E7E5-45C4-4D54-A15D-97E892A032CA}"/>
                      </a:ext>
                    </a:extLst>
                  </p:cNvPr>
                  <p:cNvSpPr/>
                  <p:nvPr/>
                </p:nvSpPr>
                <p:spPr>
                  <a:xfrm>
                    <a:off x="5476593" y="3739623"/>
                    <a:ext cx="887076" cy="1278174"/>
                  </a:xfrm>
                  <a:custGeom>
                    <a:avLst/>
                    <a:gdLst>
                      <a:gd name="connsiteX0" fmla="*/ 0 w 887076"/>
                      <a:gd name="connsiteY0" fmla="*/ 0 h 1278174"/>
                      <a:gd name="connsiteX1" fmla="*/ 144055 w 887076"/>
                      <a:gd name="connsiteY1" fmla="*/ 195865 h 1278174"/>
                      <a:gd name="connsiteX2" fmla="*/ 453016 w 887076"/>
                      <a:gd name="connsiteY2" fmla="*/ 632453 h 1278174"/>
                      <a:gd name="connsiteX3" fmla="*/ 753763 w 887076"/>
                      <a:gd name="connsiteY3" fmla="*/ 1074728 h 1278174"/>
                      <a:gd name="connsiteX4" fmla="*/ 887077 w 887076"/>
                      <a:gd name="connsiteY4" fmla="*/ 1278175 h 1278174"/>
                      <a:gd name="connsiteX5" fmla="*/ 743022 w 887076"/>
                      <a:gd name="connsiteY5" fmla="*/ 1082310 h 1278174"/>
                      <a:gd name="connsiteX6" fmla="*/ 434061 w 887076"/>
                      <a:gd name="connsiteY6" fmla="*/ 645721 h 1278174"/>
                      <a:gd name="connsiteX7" fmla="*/ 133314 w 887076"/>
                      <a:gd name="connsiteY7" fmla="*/ 203447 h 1278174"/>
                      <a:gd name="connsiteX8" fmla="*/ 0 w 887076"/>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6" h="1278174">
                        <a:moveTo>
                          <a:pt x="0" y="0"/>
                        </a:moveTo>
                        <a:lnTo>
                          <a:pt x="144055" y="195865"/>
                        </a:lnTo>
                        <a:cubicBezTo>
                          <a:pt x="229983" y="314015"/>
                          <a:pt x="341183" y="473234"/>
                          <a:pt x="453016" y="632453"/>
                        </a:cubicBezTo>
                        <a:cubicBezTo>
                          <a:pt x="562953" y="792936"/>
                          <a:pt x="672890" y="953418"/>
                          <a:pt x="753763" y="1074728"/>
                        </a:cubicBezTo>
                        <a:cubicBezTo>
                          <a:pt x="833372" y="1196670"/>
                          <a:pt x="887077" y="1278175"/>
                          <a:pt x="887077" y="1278175"/>
                        </a:cubicBezTo>
                        <a:lnTo>
                          <a:pt x="743022" y="1082310"/>
                        </a:lnTo>
                        <a:cubicBezTo>
                          <a:pt x="657094" y="964159"/>
                          <a:pt x="545894" y="804941"/>
                          <a:pt x="434061" y="645721"/>
                        </a:cubicBezTo>
                        <a:cubicBezTo>
                          <a:pt x="324124" y="485239"/>
                          <a:pt x="214187" y="324757"/>
                          <a:pt x="133314" y="203447"/>
                        </a:cubicBezTo>
                        <a:cubicBezTo>
                          <a:pt x="53073" y="81505"/>
                          <a:pt x="0" y="0"/>
                          <a:pt x="0" y="0"/>
                        </a:cubicBezTo>
                        <a:close/>
                      </a:path>
                    </a:pathLst>
                  </a:custGeom>
                  <a:grpFill/>
                  <a:ln w="63120" cap="flat">
                    <a:noFill/>
                    <a:prstDash val="solid"/>
                    <a:miter/>
                  </a:ln>
                </p:spPr>
                <p:txBody>
                  <a:bodyPr rtlCol="0" anchor="ctr"/>
                  <a:lstStyle/>
                  <a:p>
                    <a:endParaRPr lang="en-GB"/>
                  </a:p>
                </p:txBody>
              </p:sp>
            </p:grpSp>
            <p:sp>
              <p:nvSpPr>
                <p:cNvPr id="894" name="Freeform: Shape 893">
                  <a:extLst>
                    <a:ext uri="{FF2B5EF4-FFF2-40B4-BE49-F238E27FC236}">
                      <a16:creationId xmlns:a16="http://schemas.microsoft.com/office/drawing/2014/main" id="{AED3A7A4-BE48-47BC-8CC5-C6ED6E19D4C2}"/>
                    </a:ext>
                  </a:extLst>
                </p:cNvPr>
                <p:cNvSpPr/>
                <p:nvPr/>
              </p:nvSpPr>
              <p:spPr>
                <a:xfrm>
                  <a:off x="5413644" y="3655192"/>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895" name="Freeform: Shape 894">
                  <a:extLst>
                    <a:ext uri="{FF2B5EF4-FFF2-40B4-BE49-F238E27FC236}">
                      <a16:creationId xmlns:a16="http://schemas.microsoft.com/office/drawing/2014/main" id="{1CA17E7E-B91D-443A-9A88-9FD15F27BD41}"/>
                    </a:ext>
                  </a:extLst>
                </p:cNvPr>
                <p:cNvSpPr/>
                <p:nvPr/>
              </p:nvSpPr>
              <p:spPr>
                <a:xfrm>
                  <a:off x="6010715" y="369373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896" name="Freeform: Shape 895">
                  <a:extLst>
                    <a:ext uri="{FF2B5EF4-FFF2-40B4-BE49-F238E27FC236}">
                      <a16:creationId xmlns:a16="http://schemas.microsoft.com/office/drawing/2014/main" id="{56B89D0B-CE21-45F3-A9C7-4326B431E2C6}"/>
                    </a:ext>
                  </a:extLst>
                </p:cNvPr>
                <p:cNvSpPr/>
                <p:nvPr/>
              </p:nvSpPr>
              <p:spPr>
                <a:xfrm>
                  <a:off x="7010888" y="4208036"/>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3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7"/>
                        <a:pt x="142559" y="229118"/>
                        <a:pt x="185523"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897" name="Freeform: Shape 896">
                  <a:extLst>
                    <a:ext uri="{FF2B5EF4-FFF2-40B4-BE49-F238E27FC236}">
                      <a16:creationId xmlns:a16="http://schemas.microsoft.com/office/drawing/2014/main" id="{30313BF0-DD3E-47F9-8640-BE3B2B69A8CC}"/>
                    </a:ext>
                  </a:extLst>
                </p:cNvPr>
                <p:cNvSpPr/>
                <p:nvPr/>
              </p:nvSpPr>
              <p:spPr>
                <a:xfrm>
                  <a:off x="7941561" y="4026071"/>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5"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898" name="Freeform: Shape 897">
                  <a:extLst>
                    <a:ext uri="{FF2B5EF4-FFF2-40B4-BE49-F238E27FC236}">
                      <a16:creationId xmlns:a16="http://schemas.microsoft.com/office/drawing/2014/main" id="{96B34435-6750-44FE-8B63-83DE4BB6FACE}"/>
                    </a:ext>
                  </a:extLst>
                </p:cNvPr>
                <p:cNvSpPr/>
                <p:nvPr/>
              </p:nvSpPr>
              <p:spPr>
                <a:xfrm>
                  <a:off x="6165511" y="530677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899" name="Freeform: Shape 898">
                  <a:extLst>
                    <a:ext uri="{FF2B5EF4-FFF2-40B4-BE49-F238E27FC236}">
                      <a16:creationId xmlns:a16="http://schemas.microsoft.com/office/drawing/2014/main" id="{3C7D249B-CF6B-472A-9D29-0A9E56506023}"/>
                    </a:ext>
                  </a:extLst>
                </p:cNvPr>
                <p:cNvSpPr/>
                <p:nvPr/>
              </p:nvSpPr>
              <p:spPr>
                <a:xfrm>
                  <a:off x="6811864" y="205984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8"/>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900" name="Freeform: Shape 899">
                  <a:extLst>
                    <a:ext uri="{FF2B5EF4-FFF2-40B4-BE49-F238E27FC236}">
                      <a16:creationId xmlns:a16="http://schemas.microsoft.com/office/drawing/2014/main" id="{CF356AEA-C95A-45AC-B658-72C4DAC78C19}"/>
                    </a:ext>
                  </a:extLst>
                </p:cNvPr>
                <p:cNvSpPr/>
                <p:nvPr/>
              </p:nvSpPr>
              <p:spPr>
                <a:xfrm>
                  <a:off x="6643961" y="23973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0" y="77320"/>
                        <a:pt x="17297" y="100066"/>
                      </a:cubicBezTo>
                      <a:cubicBezTo>
                        <a:pt x="40042"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01" name="Freeform: Shape 900">
                  <a:extLst>
                    <a:ext uri="{FF2B5EF4-FFF2-40B4-BE49-F238E27FC236}">
                      <a16:creationId xmlns:a16="http://schemas.microsoft.com/office/drawing/2014/main" id="{4F0A99F7-D061-4DCF-9D13-EFDF2B33C222}"/>
                    </a:ext>
                  </a:extLst>
                </p:cNvPr>
                <p:cNvSpPr/>
                <p:nvPr/>
              </p:nvSpPr>
              <p:spPr>
                <a:xfrm>
                  <a:off x="6836035" y="265707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674" y="122811"/>
                        <a:pt x="77320" y="123443"/>
                        <a:pt x="100066" y="100066"/>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02" name="Freeform: Shape 901">
                  <a:extLst>
                    <a:ext uri="{FF2B5EF4-FFF2-40B4-BE49-F238E27FC236}">
                      <a16:creationId xmlns:a16="http://schemas.microsoft.com/office/drawing/2014/main" id="{ECB31886-DD3A-4865-862A-4E22290519EA}"/>
                    </a:ext>
                  </a:extLst>
                </p:cNvPr>
                <p:cNvSpPr/>
                <p:nvPr/>
              </p:nvSpPr>
              <p:spPr>
                <a:xfrm>
                  <a:off x="6545397" y="282135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674"/>
                        <a:pt x="-6080"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903" name="Freeform: Shape 902">
                  <a:extLst>
                    <a:ext uri="{FF2B5EF4-FFF2-40B4-BE49-F238E27FC236}">
                      <a16:creationId xmlns:a16="http://schemas.microsoft.com/office/drawing/2014/main" id="{2DCA6C97-AC83-41D5-B6E2-78BA1CFEADFC}"/>
                    </a:ext>
                  </a:extLst>
                </p:cNvPr>
                <p:cNvSpPr/>
                <p:nvPr/>
              </p:nvSpPr>
              <p:spPr>
                <a:xfrm>
                  <a:off x="6348269" y="382973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04" name="Freeform: Shape 903">
                  <a:extLst>
                    <a:ext uri="{FF2B5EF4-FFF2-40B4-BE49-F238E27FC236}">
                      <a16:creationId xmlns:a16="http://schemas.microsoft.com/office/drawing/2014/main" id="{ED248C2E-1735-4CC9-939E-9FFF5E1E6116}"/>
                    </a:ext>
                  </a:extLst>
                </p:cNvPr>
                <p:cNvSpPr/>
                <p:nvPr/>
              </p:nvSpPr>
              <p:spPr>
                <a:xfrm>
                  <a:off x="5737929" y="383542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6"/>
                      </a:cubicBezTo>
                      <a:cubicBezTo>
                        <a:pt x="40674" y="122811"/>
                        <a:pt x="77320" y="123443"/>
                        <a:pt x="100066" y="100066"/>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905" name="Freeform: Shape 904">
                  <a:extLst>
                    <a:ext uri="{FF2B5EF4-FFF2-40B4-BE49-F238E27FC236}">
                      <a16:creationId xmlns:a16="http://schemas.microsoft.com/office/drawing/2014/main" id="{6589F989-B54F-4990-9D4F-C478FE260052}"/>
                    </a:ext>
                  </a:extLst>
                </p:cNvPr>
                <p:cNvSpPr/>
                <p:nvPr/>
              </p:nvSpPr>
              <p:spPr>
                <a:xfrm>
                  <a:off x="4970267" y="363071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0" y="77320"/>
                        <a:pt x="17297" y="100065"/>
                      </a:cubicBezTo>
                      <a:cubicBezTo>
                        <a:pt x="40674" y="122811"/>
                        <a:pt x="77320" y="123443"/>
                        <a:pt x="100065" y="100065"/>
                      </a:cubicBezTo>
                      <a:cubicBezTo>
                        <a:pt x="122811" y="76688"/>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906" name="Freeform: Shape 905">
                  <a:extLst>
                    <a:ext uri="{FF2B5EF4-FFF2-40B4-BE49-F238E27FC236}">
                      <a16:creationId xmlns:a16="http://schemas.microsoft.com/office/drawing/2014/main" id="{8F41D6F9-38AF-41E2-BDA1-1B0FFC853825}"/>
                    </a:ext>
                  </a:extLst>
                </p:cNvPr>
                <p:cNvSpPr/>
                <p:nvPr/>
              </p:nvSpPr>
              <p:spPr>
                <a:xfrm>
                  <a:off x="4747865" y="385880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0" y="77320"/>
                        <a:pt x="17297" y="100065"/>
                      </a:cubicBezTo>
                      <a:cubicBezTo>
                        <a:pt x="40042"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907" name="Freeform: Shape 906">
                  <a:extLst>
                    <a:ext uri="{FF2B5EF4-FFF2-40B4-BE49-F238E27FC236}">
                      <a16:creationId xmlns:a16="http://schemas.microsoft.com/office/drawing/2014/main" id="{8A947948-D491-47F7-92A1-665EA3A61749}"/>
                    </a:ext>
                  </a:extLst>
                </p:cNvPr>
                <p:cNvSpPr/>
                <p:nvPr/>
              </p:nvSpPr>
              <p:spPr>
                <a:xfrm>
                  <a:off x="6681870" y="402812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3"/>
                        <a:pt x="-6081"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908" name="Freeform: Shape 907">
                  <a:extLst>
                    <a:ext uri="{FF2B5EF4-FFF2-40B4-BE49-F238E27FC236}">
                      <a16:creationId xmlns:a16="http://schemas.microsoft.com/office/drawing/2014/main" id="{A90C8E8B-E351-4CC8-9822-4DC3DBFE04CF}"/>
                    </a:ext>
                  </a:extLst>
                </p:cNvPr>
                <p:cNvSpPr/>
                <p:nvPr/>
              </p:nvSpPr>
              <p:spPr>
                <a:xfrm>
                  <a:off x="7495656" y="429854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675"/>
                        <a:pt x="-6080" y="77320"/>
                        <a:pt x="17297" y="100065"/>
                      </a:cubicBezTo>
                      <a:cubicBezTo>
                        <a:pt x="40674" y="122811"/>
                        <a:pt x="77320" y="123443"/>
                        <a:pt x="100066" y="100065"/>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09" name="Freeform: Shape 908">
                  <a:extLst>
                    <a:ext uri="{FF2B5EF4-FFF2-40B4-BE49-F238E27FC236}">
                      <a16:creationId xmlns:a16="http://schemas.microsoft.com/office/drawing/2014/main" id="{D36ECD36-F257-404A-B11E-70C504035F0A}"/>
                    </a:ext>
                  </a:extLst>
                </p:cNvPr>
                <p:cNvSpPr/>
                <p:nvPr/>
              </p:nvSpPr>
              <p:spPr>
                <a:xfrm>
                  <a:off x="7977815" y="429230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0" name="Freeform: Shape 909">
                  <a:extLst>
                    <a:ext uri="{FF2B5EF4-FFF2-40B4-BE49-F238E27FC236}">
                      <a16:creationId xmlns:a16="http://schemas.microsoft.com/office/drawing/2014/main" id="{B1EA44B9-FA2D-4391-946F-41894C3B0A22}"/>
                    </a:ext>
                  </a:extLst>
                </p:cNvPr>
                <p:cNvSpPr/>
                <p:nvPr/>
              </p:nvSpPr>
              <p:spPr>
                <a:xfrm>
                  <a:off x="7498895" y="421333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1" name="Freeform: Shape 910">
                  <a:extLst>
                    <a:ext uri="{FF2B5EF4-FFF2-40B4-BE49-F238E27FC236}">
                      <a16:creationId xmlns:a16="http://schemas.microsoft.com/office/drawing/2014/main" id="{15EA842F-5785-43CE-A856-F3E1B9BC8C06}"/>
                    </a:ext>
                  </a:extLst>
                </p:cNvPr>
                <p:cNvSpPr/>
                <p:nvPr/>
              </p:nvSpPr>
              <p:spPr>
                <a:xfrm>
                  <a:off x="7058515" y="408444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2" name="Freeform: Shape 911">
                  <a:extLst>
                    <a:ext uri="{FF2B5EF4-FFF2-40B4-BE49-F238E27FC236}">
                      <a16:creationId xmlns:a16="http://schemas.microsoft.com/office/drawing/2014/main" id="{F79474E8-10FD-490F-8C76-FEA71BA23AEC}"/>
                    </a:ext>
                  </a:extLst>
                </p:cNvPr>
                <p:cNvSpPr/>
                <p:nvPr/>
              </p:nvSpPr>
              <p:spPr>
                <a:xfrm>
                  <a:off x="6635827" y="416089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3" name="Freeform: Shape 912">
                  <a:extLst>
                    <a:ext uri="{FF2B5EF4-FFF2-40B4-BE49-F238E27FC236}">
                      <a16:creationId xmlns:a16="http://schemas.microsoft.com/office/drawing/2014/main" id="{3365660E-5EF7-4D2C-A60B-8C44F4F6DDAC}"/>
                    </a:ext>
                  </a:extLst>
                </p:cNvPr>
                <p:cNvSpPr/>
                <p:nvPr/>
              </p:nvSpPr>
              <p:spPr>
                <a:xfrm>
                  <a:off x="6353403" y="435233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4" name="Freeform: Shape 913">
                  <a:extLst>
                    <a:ext uri="{FF2B5EF4-FFF2-40B4-BE49-F238E27FC236}">
                      <a16:creationId xmlns:a16="http://schemas.microsoft.com/office/drawing/2014/main" id="{8226ACB4-1509-435A-BF37-B5DFAE946F03}"/>
                    </a:ext>
                  </a:extLst>
                </p:cNvPr>
                <p:cNvSpPr/>
                <p:nvPr/>
              </p:nvSpPr>
              <p:spPr>
                <a:xfrm>
                  <a:off x="6383099" y="40958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5" name="Freeform: Shape 914">
                  <a:extLst>
                    <a:ext uri="{FF2B5EF4-FFF2-40B4-BE49-F238E27FC236}">
                      <a16:creationId xmlns:a16="http://schemas.microsoft.com/office/drawing/2014/main" id="{60DC91FB-B0B0-47A0-B1B3-E813F3160868}"/>
                    </a:ext>
                  </a:extLst>
                </p:cNvPr>
                <p:cNvSpPr/>
                <p:nvPr/>
              </p:nvSpPr>
              <p:spPr>
                <a:xfrm>
                  <a:off x="6459549" y="503090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6" name="Freeform: Shape 915">
                  <a:extLst>
                    <a:ext uri="{FF2B5EF4-FFF2-40B4-BE49-F238E27FC236}">
                      <a16:creationId xmlns:a16="http://schemas.microsoft.com/office/drawing/2014/main" id="{A3008031-030D-4429-9F21-66CDEBA1C0BE}"/>
                    </a:ext>
                  </a:extLst>
                </p:cNvPr>
                <p:cNvSpPr/>
                <p:nvPr/>
              </p:nvSpPr>
              <p:spPr>
                <a:xfrm>
                  <a:off x="6128475" y="524635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7" name="Freeform: Shape 916">
                  <a:extLst>
                    <a:ext uri="{FF2B5EF4-FFF2-40B4-BE49-F238E27FC236}">
                      <a16:creationId xmlns:a16="http://schemas.microsoft.com/office/drawing/2014/main" id="{800F5E16-90B5-4373-9699-E8D586F43660}"/>
                    </a:ext>
                  </a:extLst>
                </p:cNvPr>
                <p:cNvSpPr/>
                <p:nvPr/>
              </p:nvSpPr>
              <p:spPr>
                <a:xfrm>
                  <a:off x="6311071" y="4524187"/>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8" name="Freeform: Shape 917">
                  <a:extLst>
                    <a:ext uri="{FF2B5EF4-FFF2-40B4-BE49-F238E27FC236}">
                      <a16:creationId xmlns:a16="http://schemas.microsoft.com/office/drawing/2014/main" id="{2A317368-2667-444F-A612-BEF431D52FE1}"/>
                    </a:ext>
                  </a:extLst>
                </p:cNvPr>
                <p:cNvSpPr/>
                <p:nvPr/>
              </p:nvSpPr>
              <p:spPr>
                <a:xfrm>
                  <a:off x="6487981" y="413372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19" name="Freeform: Shape 918">
                  <a:extLst>
                    <a:ext uri="{FF2B5EF4-FFF2-40B4-BE49-F238E27FC236}">
                      <a16:creationId xmlns:a16="http://schemas.microsoft.com/office/drawing/2014/main" id="{F8990652-E6F7-4E02-AD6A-6E4C594BF361}"/>
                    </a:ext>
                  </a:extLst>
                </p:cNvPr>
                <p:cNvSpPr/>
                <p:nvPr/>
              </p:nvSpPr>
              <p:spPr>
                <a:xfrm>
                  <a:off x="6534104" y="380707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0" name="Freeform: Shape 919">
                  <a:extLst>
                    <a:ext uri="{FF2B5EF4-FFF2-40B4-BE49-F238E27FC236}">
                      <a16:creationId xmlns:a16="http://schemas.microsoft.com/office/drawing/2014/main" id="{A44ECC1F-5E62-4A72-9503-A1B613AE34C5}"/>
                    </a:ext>
                  </a:extLst>
                </p:cNvPr>
                <p:cNvSpPr/>
                <p:nvPr/>
              </p:nvSpPr>
              <p:spPr>
                <a:xfrm>
                  <a:off x="6426694" y="352591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1" name="Freeform: Shape 920">
                  <a:extLst>
                    <a:ext uri="{FF2B5EF4-FFF2-40B4-BE49-F238E27FC236}">
                      <a16:creationId xmlns:a16="http://schemas.microsoft.com/office/drawing/2014/main" id="{A5892090-139A-4FE2-AF81-8DCD99CA88CA}"/>
                    </a:ext>
                  </a:extLst>
                </p:cNvPr>
                <p:cNvSpPr/>
                <p:nvPr/>
              </p:nvSpPr>
              <p:spPr>
                <a:xfrm>
                  <a:off x="6466499" y="335089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2" name="Freeform: Shape 921">
                  <a:extLst>
                    <a:ext uri="{FF2B5EF4-FFF2-40B4-BE49-F238E27FC236}">
                      <a16:creationId xmlns:a16="http://schemas.microsoft.com/office/drawing/2014/main" id="{9FF38F3D-AEC5-4247-9E13-E17BDF508F3E}"/>
                    </a:ext>
                  </a:extLst>
                </p:cNvPr>
                <p:cNvSpPr/>
                <p:nvPr/>
              </p:nvSpPr>
              <p:spPr>
                <a:xfrm>
                  <a:off x="6637722" y="32182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3" name="Freeform: Shape 922">
                  <a:extLst>
                    <a:ext uri="{FF2B5EF4-FFF2-40B4-BE49-F238E27FC236}">
                      <a16:creationId xmlns:a16="http://schemas.microsoft.com/office/drawing/2014/main" id="{E510F9D5-D193-41BB-B418-D0A0D884B452}"/>
                    </a:ext>
                  </a:extLst>
                </p:cNvPr>
                <p:cNvSpPr/>
                <p:nvPr/>
              </p:nvSpPr>
              <p:spPr>
                <a:xfrm>
                  <a:off x="6522099" y="305836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4" name="Freeform: Shape 923">
                  <a:extLst>
                    <a:ext uri="{FF2B5EF4-FFF2-40B4-BE49-F238E27FC236}">
                      <a16:creationId xmlns:a16="http://schemas.microsoft.com/office/drawing/2014/main" id="{1671DBF3-EEBC-419F-B239-5EB9580BA467}"/>
                    </a:ext>
                  </a:extLst>
                </p:cNvPr>
                <p:cNvSpPr/>
                <p:nvPr/>
              </p:nvSpPr>
              <p:spPr>
                <a:xfrm>
                  <a:off x="6724914" y="2931366"/>
                  <a:ext cx="73607" cy="73606"/>
                </a:xfrm>
                <a:custGeom>
                  <a:avLst/>
                  <a:gdLst>
                    <a:gd name="connsiteX0" fmla="*/ 62708 w 73607"/>
                    <a:gd name="connsiteY0" fmla="*/ 10899 h 73606"/>
                    <a:gd name="connsiteX1" fmla="*/ 10899 w 73607"/>
                    <a:gd name="connsiteY1" fmla="*/ 10899 h 73606"/>
                    <a:gd name="connsiteX2" fmla="*/ 10899 w 73607"/>
                    <a:gd name="connsiteY2" fmla="*/ 62708 h 73606"/>
                    <a:gd name="connsiteX3" fmla="*/ 62708 w 73607"/>
                    <a:gd name="connsiteY3" fmla="*/ 62708 h 73606"/>
                    <a:gd name="connsiteX4" fmla="*/ 62708 w 73607"/>
                    <a:gd name="connsiteY4" fmla="*/ 10899 h 73606"/>
                    <a:gd name="connsiteX5" fmla="*/ 62708 w 73607"/>
                    <a:gd name="connsiteY5" fmla="*/ 10899 h 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6">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925" name="Freeform: Shape 924">
                  <a:extLst>
                    <a:ext uri="{FF2B5EF4-FFF2-40B4-BE49-F238E27FC236}">
                      <a16:creationId xmlns:a16="http://schemas.microsoft.com/office/drawing/2014/main" id="{93C8A7DD-0F6C-48BC-BADE-6646932D704D}"/>
                    </a:ext>
                  </a:extLst>
                </p:cNvPr>
                <p:cNvSpPr/>
                <p:nvPr/>
              </p:nvSpPr>
              <p:spPr>
                <a:xfrm>
                  <a:off x="6725230" y="261261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26" name="Freeform: Shape 925">
                  <a:extLst>
                    <a:ext uri="{FF2B5EF4-FFF2-40B4-BE49-F238E27FC236}">
                      <a16:creationId xmlns:a16="http://schemas.microsoft.com/office/drawing/2014/main" id="{D26760BC-D454-4927-B1C4-5E51AD59B8F1}"/>
                    </a:ext>
                  </a:extLst>
                </p:cNvPr>
                <p:cNvSpPr/>
                <p:nvPr/>
              </p:nvSpPr>
              <p:spPr>
                <a:xfrm>
                  <a:off x="6879394" y="258860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27" name="Freeform: Shape 926">
                  <a:extLst>
                    <a:ext uri="{FF2B5EF4-FFF2-40B4-BE49-F238E27FC236}">
                      <a16:creationId xmlns:a16="http://schemas.microsoft.com/office/drawing/2014/main" id="{1ED154F3-F583-43F8-88B6-9A25CC4D1DA0}"/>
                    </a:ext>
                  </a:extLst>
                </p:cNvPr>
                <p:cNvSpPr/>
                <p:nvPr/>
              </p:nvSpPr>
              <p:spPr>
                <a:xfrm>
                  <a:off x="6821267" y="233840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28" name="Freeform: Shape 927">
                  <a:extLst>
                    <a:ext uri="{FF2B5EF4-FFF2-40B4-BE49-F238E27FC236}">
                      <a16:creationId xmlns:a16="http://schemas.microsoft.com/office/drawing/2014/main" id="{8F0CB437-D9B3-4B12-A8BC-51E3F7EA74FD}"/>
                    </a:ext>
                  </a:extLst>
                </p:cNvPr>
                <p:cNvSpPr/>
                <p:nvPr/>
              </p:nvSpPr>
              <p:spPr>
                <a:xfrm>
                  <a:off x="7001967" y="2439493"/>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29" name="Freeform: Shape 928">
                  <a:extLst>
                    <a:ext uri="{FF2B5EF4-FFF2-40B4-BE49-F238E27FC236}">
                      <a16:creationId xmlns:a16="http://schemas.microsoft.com/office/drawing/2014/main" id="{7EB190E6-4A0A-4796-A143-6452F7636746}"/>
                    </a:ext>
                  </a:extLst>
                </p:cNvPr>
                <p:cNvSpPr/>
                <p:nvPr/>
              </p:nvSpPr>
              <p:spPr>
                <a:xfrm>
                  <a:off x="6651699" y="2760459"/>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930" name="Freeform: Shape 929">
                  <a:extLst>
                    <a:ext uri="{FF2B5EF4-FFF2-40B4-BE49-F238E27FC236}">
                      <a16:creationId xmlns:a16="http://schemas.microsoft.com/office/drawing/2014/main" id="{137DDCAF-B4D4-4D2A-AAD0-EC7EEEFC24D3}"/>
                    </a:ext>
                  </a:extLst>
                </p:cNvPr>
                <p:cNvSpPr/>
                <p:nvPr/>
              </p:nvSpPr>
              <p:spPr>
                <a:xfrm>
                  <a:off x="6560956" y="359383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1" name="Freeform: Shape 930">
                  <a:extLst>
                    <a:ext uri="{FF2B5EF4-FFF2-40B4-BE49-F238E27FC236}">
                      <a16:creationId xmlns:a16="http://schemas.microsoft.com/office/drawing/2014/main" id="{16697051-9FBC-4622-981F-2794C131B14B}"/>
                    </a:ext>
                  </a:extLst>
                </p:cNvPr>
                <p:cNvSpPr/>
                <p:nvPr/>
              </p:nvSpPr>
              <p:spPr>
                <a:xfrm>
                  <a:off x="6523047" y="4391189"/>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2" name="Freeform: Shape 931">
                  <a:extLst>
                    <a:ext uri="{FF2B5EF4-FFF2-40B4-BE49-F238E27FC236}">
                      <a16:creationId xmlns:a16="http://schemas.microsoft.com/office/drawing/2014/main" id="{88DC76A1-0AE5-40D1-B917-9990628B7132}"/>
                    </a:ext>
                  </a:extLst>
                </p:cNvPr>
                <p:cNvSpPr/>
                <p:nvPr/>
              </p:nvSpPr>
              <p:spPr>
                <a:xfrm>
                  <a:off x="6295352" y="4792396"/>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933" name="Freeform: Shape 932">
                  <a:extLst>
                    <a:ext uri="{FF2B5EF4-FFF2-40B4-BE49-F238E27FC236}">
                      <a16:creationId xmlns:a16="http://schemas.microsoft.com/office/drawing/2014/main" id="{2742FA1D-46DE-498D-A308-12099E00834E}"/>
                    </a:ext>
                  </a:extLst>
                </p:cNvPr>
                <p:cNvSpPr/>
                <p:nvPr/>
              </p:nvSpPr>
              <p:spPr>
                <a:xfrm>
                  <a:off x="6448492" y="5272580"/>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4" name="Freeform: Shape 933">
                  <a:extLst>
                    <a:ext uri="{FF2B5EF4-FFF2-40B4-BE49-F238E27FC236}">
                      <a16:creationId xmlns:a16="http://schemas.microsoft.com/office/drawing/2014/main" id="{1B50EA9B-68EB-4CA8-94D2-6A1EBDD02968}"/>
                    </a:ext>
                  </a:extLst>
                </p:cNvPr>
                <p:cNvSpPr/>
                <p:nvPr/>
              </p:nvSpPr>
              <p:spPr>
                <a:xfrm>
                  <a:off x="6775775" y="2761090"/>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5" name="Freeform: Shape 934">
                  <a:extLst>
                    <a:ext uri="{FF2B5EF4-FFF2-40B4-BE49-F238E27FC236}">
                      <a16:creationId xmlns:a16="http://schemas.microsoft.com/office/drawing/2014/main" id="{89FD7758-12FA-43F4-9932-D6C68E9BB2BB}"/>
                    </a:ext>
                  </a:extLst>
                </p:cNvPr>
                <p:cNvSpPr/>
                <p:nvPr/>
              </p:nvSpPr>
              <p:spPr>
                <a:xfrm>
                  <a:off x="5726952" y="364500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6" name="Freeform: Shape 935">
                  <a:extLst>
                    <a:ext uri="{FF2B5EF4-FFF2-40B4-BE49-F238E27FC236}">
                      <a16:creationId xmlns:a16="http://schemas.microsoft.com/office/drawing/2014/main" id="{F7ADFA8C-5D39-4B41-AD3D-9C3E2AC69BC2}"/>
                    </a:ext>
                  </a:extLst>
                </p:cNvPr>
                <p:cNvSpPr/>
                <p:nvPr/>
              </p:nvSpPr>
              <p:spPr>
                <a:xfrm>
                  <a:off x="5596165" y="362984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7" name="Freeform: Shape 936">
                  <a:extLst>
                    <a:ext uri="{FF2B5EF4-FFF2-40B4-BE49-F238E27FC236}">
                      <a16:creationId xmlns:a16="http://schemas.microsoft.com/office/drawing/2014/main" id="{3D4B2DEE-22F4-4A78-9E09-E944F22FDA41}"/>
                    </a:ext>
                  </a:extLst>
                </p:cNvPr>
                <p:cNvSpPr/>
                <p:nvPr/>
              </p:nvSpPr>
              <p:spPr>
                <a:xfrm>
                  <a:off x="5952512" y="3917955"/>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8" name="Freeform: Shape 937">
                  <a:extLst>
                    <a:ext uri="{FF2B5EF4-FFF2-40B4-BE49-F238E27FC236}">
                      <a16:creationId xmlns:a16="http://schemas.microsoft.com/office/drawing/2014/main" id="{2CA34AC0-6C0E-46BF-8B12-4A412863F4F4}"/>
                    </a:ext>
                  </a:extLst>
                </p:cNvPr>
                <p:cNvSpPr/>
                <p:nvPr/>
              </p:nvSpPr>
              <p:spPr>
                <a:xfrm>
                  <a:off x="6778935" y="399124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39" name="Freeform: Shape 938">
                  <a:extLst>
                    <a:ext uri="{FF2B5EF4-FFF2-40B4-BE49-F238E27FC236}">
                      <a16:creationId xmlns:a16="http://schemas.microsoft.com/office/drawing/2014/main" id="{D65BB976-C0B7-4ECE-90DF-8EAA64D21367}"/>
                    </a:ext>
                  </a:extLst>
                </p:cNvPr>
                <p:cNvSpPr/>
                <p:nvPr/>
              </p:nvSpPr>
              <p:spPr>
                <a:xfrm>
                  <a:off x="6788173" y="3998196"/>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940" name="Freeform: Shape 939">
                  <a:extLst>
                    <a:ext uri="{FF2B5EF4-FFF2-40B4-BE49-F238E27FC236}">
                      <a16:creationId xmlns:a16="http://schemas.microsoft.com/office/drawing/2014/main" id="{82E427F4-66CC-4012-B70B-521F39A0003B}"/>
                    </a:ext>
                  </a:extLst>
                </p:cNvPr>
                <p:cNvSpPr/>
                <p:nvPr/>
              </p:nvSpPr>
              <p:spPr>
                <a:xfrm>
                  <a:off x="7260382" y="425282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1" name="Freeform: Shape 940">
                  <a:extLst>
                    <a:ext uri="{FF2B5EF4-FFF2-40B4-BE49-F238E27FC236}">
                      <a16:creationId xmlns:a16="http://schemas.microsoft.com/office/drawing/2014/main" id="{41A61EB0-F882-496D-8C2B-DBBA3C0AEF22}"/>
                    </a:ext>
                  </a:extLst>
                </p:cNvPr>
                <p:cNvSpPr/>
                <p:nvPr/>
              </p:nvSpPr>
              <p:spPr>
                <a:xfrm>
                  <a:off x="7810067" y="400072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2" name="Freeform: Shape 941">
                  <a:extLst>
                    <a:ext uri="{FF2B5EF4-FFF2-40B4-BE49-F238E27FC236}">
                      <a16:creationId xmlns:a16="http://schemas.microsoft.com/office/drawing/2014/main" id="{89EA6E88-A4B8-4863-856E-DFD22990E105}"/>
                    </a:ext>
                  </a:extLst>
                </p:cNvPr>
                <p:cNvSpPr/>
                <p:nvPr/>
              </p:nvSpPr>
              <p:spPr>
                <a:xfrm>
                  <a:off x="7945908" y="398998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3" name="Freeform: Shape 942">
                  <a:extLst>
                    <a:ext uri="{FF2B5EF4-FFF2-40B4-BE49-F238E27FC236}">
                      <a16:creationId xmlns:a16="http://schemas.microsoft.com/office/drawing/2014/main" id="{82963B99-67A2-4F43-A0E4-2F4597756F7E}"/>
                    </a:ext>
                  </a:extLst>
                </p:cNvPr>
                <p:cNvSpPr/>
                <p:nvPr/>
              </p:nvSpPr>
              <p:spPr>
                <a:xfrm>
                  <a:off x="7868826" y="433874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4" name="Freeform: Shape 943">
                  <a:extLst>
                    <a:ext uri="{FF2B5EF4-FFF2-40B4-BE49-F238E27FC236}">
                      <a16:creationId xmlns:a16="http://schemas.microsoft.com/office/drawing/2014/main" id="{1B6FCA37-86C7-4A3B-9EC9-E16F6BAB2C6C}"/>
                    </a:ext>
                  </a:extLst>
                </p:cNvPr>
                <p:cNvSpPr/>
                <p:nvPr/>
              </p:nvSpPr>
              <p:spPr>
                <a:xfrm>
                  <a:off x="8163255" y="420353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5" name="Freeform: Shape 944">
                  <a:extLst>
                    <a:ext uri="{FF2B5EF4-FFF2-40B4-BE49-F238E27FC236}">
                      <a16:creationId xmlns:a16="http://schemas.microsoft.com/office/drawing/2014/main" id="{78A26259-1C5A-46CF-8628-3C3D2EC150C4}"/>
                    </a:ext>
                  </a:extLst>
                </p:cNvPr>
                <p:cNvSpPr/>
                <p:nvPr/>
              </p:nvSpPr>
              <p:spPr>
                <a:xfrm>
                  <a:off x="7891572" y="380296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6" name="Freeform: Shape 945">
                  <a:extLst>
                    <a:ext uri="{FF2B5EF4-FFF2-40B4-BE49-F238E27FC236}">
                      <a16:creationId xmlns:a16="http://schemas.microsoft.com/office/drawing/2014/main" id="{207220FF-F945-429F-9638-932207C12AFF}"/>
                    </a:ext>
                  </a:extLst>
                </p:cNvPr>
                <p:cNvSpPr/>
                <p:nvPr/>
              </p:nvSpPr>
              <p:spPr>
                <a:xfrm>
                  <a:off x="7722875" y="3710718"/>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7" name="Freeform: Shape 946">
                  <a:extLst>
                    <a:ext uri="{FF2B5EF4-FFF2-40B4-BE49-F238E27FC236}">
                      <a16:creationId xmlns:a16="http://schemas.microsoft.com/office/drawing/2014/main" id="{A3C615ED-EF8A-45B3-A11C-EBD6B58BEA1A}"/>
                    </a:ext>
                  </a:extLst>
                </p:cNvPr>
                <p:cNvSpPr/>
                <p:nvPr/>
              </p:nvSpPr>
              <p:spPr>
                <a:xfrm>
                  <a:off x="7659693" y="3459885"/>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8" name="Freeform: Shape 947">
                  <a:extLst>
                    <a:ext uri="{FF2B5EF4-FFF2-40B4-BE49-F238E27FC236}">
                      <a16:creationId xmlns:a16="http://schemas.microsoft.com/office/drawing/2014/main" id="{3AC7CB0C-E89D-4593-AD6D-70769EDBFFD2}"/>
                    </a:ext>
                  </a:extLst>
                </p:cNvPr>
                <p:cNvSpPr/>
                <p:nvPr/>
              </p:nvSpPr>
              <p:spPr>
                <a:xfrm>
                  <a:off x="7365896" y="3221688"/>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49" name="Freeform: Shape 948">
                  <a:extLst>
                    <a:ext uri="{FF2B5EF4-FFF2-40B4-BE49-F238E27FC236}">
                      <a16:creationId xmlns:a16="http://schemas.microsoft.com/office/drawing/2014/main" id="{8DF70AC9-F1D1-4CD7-AEE8-E62FB312FFB1}"/>
                    </a:ext>
                  </a:extLst>
                </p:cNvPr>
                <p:cNvSpPr/>
                <p:nvPr/>
              </p:nvSpPr>
              <p:spPr>
                <a:xfrm>
                  <a:off x="7315112" y="2980964"/>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950" name="Freeform: Shape 949">
                  <a:extLst>
                    <a:ext uri="{FF2B5EF4-FFF2-40B4-BE49-F238E27FC236}">
                      <a16:creationId xmlns:a16="http://schemas.microsoft.com/office/drawing/2014/main" id="{515696D8-8BE9-4648-941C-CEFF5E6FD0D3}"/>
                    </a:ext>
                  </a:extLst>
                </p:cNvPr>
                <p:cNvSpPr/>
                <p:nvPr/>
              </p:nvSpPr>
              <p:spPr>
                <a:xfrm>
                  <a:off x="7128332" y="2711176"/>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1" name="Freeform: Shape 950">
                  <a:extLst>
                    <a:ext uri="{FF2B5EF4-FFF2-40B4-BE49-F238E27FC236}">
                      <a16:creationId xmlns:a16="http://schemas.microsoft.com/office/drawing/2014/main" id="{E805A968-3893-4B8B-9DD0-BB268CFB6B00}"/>
                    </a:ext>
                  </a:extLst>
                </p:cNvPr>
                <p:cNvSpPr/>
                <p:nvPr/>
              </p:nvSpPr>
              <p:spPr>
                <a:xfrm>
                  <a:off x="6938546" y="2579126"/>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952" name="Freeform: Shape 951">
                  <a:extLst>
                    <a:ext uri="{FF2B5EF4-FFF2-40B4-BE49-F238E27FC236}">
                      <a16:creationId xmlns:a16="http://schemas.microsoft.com/office/drawing/2014/main" id="{A1E75793-0B6F-4A74-AA62-B28C79006D36}"/>
                    </a:ext>
                  </a:extLst>
                </p:cNvPr>
                <p:cNvSpPr/>
                <p:nvPr/>
              </p:nvSpPr>
              <p:spPr>
                <a:xfrm>
                  <a:off x="6744577" y="3166720"/>
                  <a:ext cx="42886" cy="42648"/>
                </a:xfrm>
                <a:custGeom>
                  <a:avLst/>
                  <a:gdLst>
                    <a:gd name="connsiteX0" fmla="*/ 36727 w 42886"/>
                    <a:gd name="connsiteY0" fmla="*/ 6160 h 42648"/>
                    <a:gd name="connsiteX1" fmla="*/ 6399 w 42886"/>
                    <a:gd name="connsiteY1" fmla="*/ 6160 h 42648"/>
                    <a:gd name="connsiteX2" fmla="*/ 6399 w 42886"/>
                    <a:gd name="connsiteY2" fmla="*/ 36488 h 42648"/>
                    <a:gd name="connsiteX3" fmla="*/ 36727 w 42886"/>
                    <a:gd name="connsiteY3" fmla="*/ 36488 h 42648"/>
                    <a:gd name="connsiteX4" fmla="*/ 36727 w 42886"/>
                    <a:gd name="connsiteY4" fmla="*/ 6160 h 42648"/>
                    <a:gd name="connsiteX5" fmla="*/ 36727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7" y="6160"/>
                      </a:moveTo>
                      <a:cubicBezTo>
                        <a:pt x="28513" y="-2053"/>
                        <a:pt x="15245" y="-2053"/>
                        <a:pt x="6399" y="6160"/>
                      </a:cubicBezTo>
                      <a:cubicBezTo>
                        <a:pt x="-2446" y="14374"/>
                        <a:pt x="-1814" y="27642"/>
                        <a:pt x="6399" y="36488"/>
                      </a:cubicBezTo>
                      <a:cubicBezTo>
                        <a:pt x="14613" y="44702"/>
                        <a:pt x="27881" y="44702"/>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953" name="Freeform: Shape 952">
                  <a:extLst>
                    <a:ext uri="{FF2B5EF4-FFF2-40B4-BE49-F238E27FC236}">
                      <a16:creationId xmlns:a16="http://schemas.microsoft.com/office/drawing/2014/main" id="{E376537E-9A85-4D32-B91D-B056A024610F}"/>
                    </a:ext>
                  </a:extLst>
                </p:cNvPr>
                <p:cNvSpPr/>
                <p:nvPr/>
              </p:nvSpPr>
              <p:spPr>
                <a:xfrm>
                  <a:off x="6774512" y="334236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4" name="Freeform: Shape 953">
                  <a:extLst>
                    <a:ext uri="{FF2B5EF4-FFF2-40B4-BE49-F238E27FC236}">
                      <a16:creationId xmlns:a16="http://schemas.microsoft.com/office/drawing/2014/main" id="{4EFDD22D-FD1A-4D87-9CF5-67A1B410E9EC}"/>
                    </a:ext>
                  </a:extLst>
                </p:cNvPr>
                <p:cNvSpPr/>
                <p:nvPr/>
              </p:nvSpPr>
              <p:spPr>
                <a:xfrm>
                  <a:off x="7072100" y="3523067"/>
                  <a:ext cx="42886" cy="42648"/>
                </a:xfrm>
                <a:custGeom>
                  <a:avLst/>
                  <a:gdLst>
                    <a:gd name="connsiteX0" fmla="*/ 36488 w 42886"/>
                    <a:gd name="connsiteY0" fmla="*/ 6160 h 42648"/>
                    <a:gd name="connsiteX1" fmla="*/ 6160 w 42886"/>
                    <a:gd name="connsiteY1" fmla="*/ 6160 h 42648"/>
                    <a:gd name="connsiteX2" fmla="*/ 6160 w 42886"/>
                    <a:gd name="connsiteY2" fmla="*/ 36488 h 42648"/>
                    <a:gd name="connsiteX3" fmla="*/ 36488 w 42886"/>
                    <a:gd name="connsiteY3" fmla="*/ 36488 h 42648"/>
                    <a:gd name="connsiteX4" fmla="*/ 36488 w 42886"/>
                    <a:gd name="connsiteY4" fmla="*/ 6160 h 42648"/>
                    <a:gd name="connsiteX5" fmla="*/ 36488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5" name="Freeform: Shape 954">
                  <a:extLst>
                    <a:ext uri="{FF2B5EF4-FFF2-40B4-BE49-F238E27FC236}">
                      <a16:creationId xmlns:a16="http://schemas.microsoft.com/office/drawing/2014/main" id="{7D546DC1-594B-4EF1-A0AB-8773A7E5050E}"/>
                    </a:ext>
                  </a:extLst>
                </p:cNvPr>
                <p:cNvSpPr/>
                <p:nvPr/>
              </p:nvSpPr>
              <p:spPr>
                <a:xfrm>
                  <a:off x="7147918" y="384466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6" name="Freeform: Shape 955">
                  <a:extLst>
                    <a:ext uri="{FF2B5EF4-FFF2-40B4-BE49-F238E27FC236}">
                      <a16:creationId xmlns:a16="http://schemas.microsoft.com/office/drawing/2014/main" id="{1E4D6AE6-36E3-4FD8-8CBC-39FC2167110D}"/>
                    </a:ext>
                  </a:extLst>
                </p:cNvPr>
                <p:cNvSpPr/>
                <p:nvPr/>
              </p:nvSpPr>
              <p:spPr>
                <a:xfrm>
                  <a:off x="7320405" y="3890787"/>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7" name="Freeform: Shape 956">
                  <a:extLst>
                    <a:ext uri="{FF2B5EF4-FFF2-40B4-BE49-F238E27FC236}">
                      <a16:creationId xmlns:a16="http://schemas.microsoft.com/office/drawing/2014/main" id="{3F718F02-135D-4376-97C9-F5C8156F1508}"/>
                    </a:ext>
                  </a:extLst>
                </p:cNvPr>
                <p:cNvSpPr/>
                <p:nvPr/>
              </p:nvSpPr>
              <p:spPr>
                <a:xfrm>
                  <a:off x="7387378" y="4040528"/>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8" name="Freeform: Shape 957">
                  <a:extLst>
                    <a:ext uri="{FF2B5EF4-FFF2-40B4-BE49-F238E27FC236}">
                      <a16:creationId xmlns:a16="http://schemas.microsoft.com/office/drawing/2014/main" id="{E9F7FB1A-628A-4406-A0BE-7E3F323A4523}"/>
                    </a:ext>
                  </a:extLst>
                </p:cNvPr>
                <p:cNvSpPr/>
                <p:nvPr/>
              </p:nvSpPr>
              <p:spPr>
                <a:xfrm>
                  <a:off x="5824253" y="416689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59" name="Freeform: Shape 958">
                  <a:extLst>
                    <a:ext uri="{FF2B5EF4-FFF2-40B4-BE49-F238E27FC236}">
                      <a16:creationId xmlns:a16="http://schemas.microsoft.com/office/drawing/2014/main" id="{5FE7DDD6-6C2B-479F-BC2D-5F132F9B33F4}"/>
                    </a:ext>
                  </a:extLst>
                </p:cNvPr>
                <p:cNvSpPr/>
                <p:nvPr/>
              </p:nvSpPr>
              <p:spPr>
                <a:xfrm>
                  <a:off x="5829939" y="425471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0" name="Freeform: Shape 959">
                  <a:extLst>
                    <a:ext uri="{FF2B5EF4-FFF2-40B4-BE49-F238E27FC236}">
                      <a16:creationId xmlns:a16="http://schemas.microsoft.com/office/drawing/2014/main" id="{490C9059-AE79-42A3-BBF1-37B6884F8174}"/>
                    </a:ext>
                  </a:extLst>
                </p:cNvPr>
                <p:cNvSpPr/>
                <p:nvPr/>
              </p:nvSpPr>
              <p:spPr>
                <a:xfrm>
                  <a:off x="5815168" y="4357071"/>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961" name="Freeform: Shape 960">
                  <a:extLst>
                    <a:ext uri="{FF2B5EF4-FFF2-40B4-BE49-F238E27FC236}">
                      <a16:creationId xmlns:a16="http://schemas.microsoft.com/office/drawing/2014/main" id="{BEEB9F82-20F5-4510-BA28-590A7AAB9AF5}"/>
                    </a:ext>
                  </a:extLst>
                </p:cNvPr>
                <p:cNvSpPr/>
                <p:nvPr/>
              </p:nvSpPr>
              <p:spPr>
                <a:xfrm>
                  <a:off x="5952512" y="437855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2" name="Freeform: Shape 961">
                  <a:extLst>
                    <a:ext uri="{FF2B5EF4-FFF2-40B4-BE49-F238E27FC236}">
                      <a16:creationId xmlns:a16="http://schemas.microsoft.com/office/drawing/2014/main" id="{8A9EE118-4D7D-43D8-92A9-3B9CFFDC82C0}"/>
                    </a:ext>
                  </a:extLst>
                </p:cNvPr>
                <p:cNvSpPr/>
                <p:nvPr/>
              </p:nvSpPr>
              <p:spPr>
                <a:xfrm>
                  <a:off x="5955040" y="452387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3" name="Freeform: Shape 962">
                  <a:extLst>
                    <a:ext uri="{FF2B5EF4-FFF2-40B4-BE49-F238E27FC236}">
                      <a16:creationId xmlns:a16="http://schemas.microsoft.com/office/drawing/2014/main" id="{440017AA-41C8-4630-9F7C-C41A2FF54C90}"/>
                    </a:ext>
                  </a:extLst>
                </p:cNvPr>
                <p:cNvSpPr/>
                <p:nvPr/>
              </p:nvSpPr>
              <p:spPr>
                <a:xfrm>
                  <a:off x="6088986" y="456620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4" name="Freeform: Shape 963">
                  <a:extLst>
                    <a:ext uri="{FF2B5EF4-FFF2-40B4-BE49-F238E27FC236}">
                      <a16:creationId xmlns:a16="http://schemas.microsoft.com/office/drawing/2014/main" id="{8C2AD61F-7011-42DD-BDB1-4F4C979E4CDA}"/>
                    </a:ext>
                  </a:extLst>
                </p:cNvPr>
                <p:cNvSpPr/>
                <p:nvPr/>
              </p:nvSpPr>
              <p:spPr>
                <a:xfrm>
                  <a:off x="6103518" y="476459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5" name="Freeform: Shape 964">
                  <a:extLst>
                    <a:ext uri="{FF2B5EF4-FFF2-40B4-BE49-F238E27FC236}">
                      <a16:creationId xmlns:a16="http://schemas.microsoft.com/office/drawing/2014/main" id="{2743BB61-37F7-4C62-9851-FE6C6003E279}"/>
                    </a:ext>
                  </a:extLst>
                </p:cNvPr>
                <p:cNvSpPr/>
                <p:nvPr/>
              </p:nvSpPr>
              <p:spPr>
                <a:xfrm>
                  <a:off x="6226091" y="4888432"/>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6" name="Freeform: Shape 965">
                  <a:extLst>
                    <a:ext uri="{FF2B5EF4-FFF2-40B4-BE49-F238E27FC236}">
                      <a16:creationId xmlns:a16="http://schemas.microsoft.com/office/drawing/2014/main" id="{41E2CC72-348B-444B-9C7B-9B9002253B89}"/>
                    </a:ext>
                  </a:extLst>
                </p:cNvPr>
                <p:cNvSpPr/>
                <p:nvPr/>
              </p:nvSpPr>
              <p:spPr>
                <a:xfrm>
                  <a:off x="5104608" y="3590040"/>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7" name="Freeform: Shape 966">
                  <a:extLst>
                    <a:ext uri="{FF2B5EF4-FFF2-40B4-BE49-F238E27FC236}">
                      <a16:creationId xmlns:a16="http://schemas.microsoft.com/office/drawing/2014/main" id="{51DC93ED-4DFA-49B4-818E-649AD64125C8}"/>
                    </a:ext>
                  </a:extLst>
                </p:cNvPr>
                <p:cNvSpPr/>
                <p:nvPr/>
              </p:nvSpPr>
              <p:spPr>
                <a:xfrm>
                  <a:off x="5618911" y="392553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8" name="Freeform: Shape 967">
                  <a:extLst>
                    <a:ext uri="{FF2B5EF4-FFF2-40B4-BE49-F238E27FC236}">
                      <a16:creationId xmlns:a16="http://schemas.microsoft.com/office/drawing/2014/main" id="{5CB7B49A-D252-4C3A-AF46-3B89A22F467A}"/>
                    </a:ext>
                  </a:extLst>
                </p:cNvPr>
                <p:cNvSpPr/>
                <p:nvPr/>
              </p:nvSpPr>
              <p:spPr>
                <a:xfrm>
                  <a:off x="5772443" y="417447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69" name="Freeform: Shape 968">
                  <a:extLst>
                    <a:ext uri="{FF2B5EF4-FFF2-40B4-BE49-F238E27FC236}">
                      <a16:creationId xmlns:a16="http://schemas.microsoft.com/office/drawing/2014/main" id="{2F7BF626-D2B8-48B8-9F57-0493EBC32636}"/>
                    </a:ext>
                  </a:extLst>
                </p:cNvPr>
                <p:cNvSpPr/>
                <p:nvPr/>
              </p:nvSpPr>
              <p:spPr>
                <a:xfrm>
                  <a:off x="6032754" y="4422780"/>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0" name="Freeform: Shape 969">
                  <a:extLst>
                    <a:ext uri="{FF2B5EF4-FFF2-40B4-BE49-F238E27FC236}">
                      <a16:creationId xmlns:a16="http://schemas.microsoft.com/office/drawing/2014/main" id="{49240C58-E663-4095-BD0F-2DA5E7681F33}"/>
                    </a:ext>
                  </a:extLst>
                </p:cNvPr>
                <p:cNvSpPr/>
                <p:nvPr/>
              </p:nvSpPr>
              <p:spPr>
                <a:xfrm>
                  <a:off x="6016326" y="4545353"/>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1" name="Freeform: Shape 970">
                  <a:extLst>
                    <a:ext uri="{FF2B5EF4-FFF2-40B4-BE49-F238E27FC236}">
                      <a16:creationId xmlns:a16="http://schemas.microsoft.com/office/drawing/2014/main" id="{4C862C8E-6CF4-4484-AEFB-2C5C0EC9D88A}"/>
                    </a:ext>
                  </a:extLst>
                </p:cNvPr>
                <p:cNvSpPr/>
                <p:nvPr/>
              </p:nvSpPr>
              <p:spPr>
                <a:xfrm>
                  <a:off x="6179097" y="4743745"/>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2"/>
                        <a:pt x="27881" y="44702"/>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972" name="Freeform: Shape 971">
                  <a:extLst>
                    <a:ext uri="{FF2B5EF4-FFF2-40B4-BE49-F238E27FC236}">
                      <a16:creationId xmlns:a16="http://schemas.microsoft.com/office/drawing/2014/main" id="{5E72E317-6523-4E95-B34F-FF2DAAA717AD}"/>
                    </a:ext>
                  </a:extLst>
                </p:cNvPr>
                <p:cNvSpPr/>
                <p:nvPr/>
              </p:nvSpPr>
              <p:spPr>
                <a:xfrm>
                  <a:off x="7324828" y="403294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3" name="Freeform: Shape 972">
                  <a:extLst>
                    <a:ext uri="{FF2B5EF4-FFF2-40B4-BE49-F238E27FC236}">
                      <a16:creationId xmlns:a16="http://schemas.microsoft.com/office/drawing/2014/main" id="{47AA4A14-D47C-4BF2-9D88-2C9553AB1F04}"/>
                    </a:ext>
                  </a:extLst>
                </p:cNvPr>
                <p:cNvSpPr/>
                <p:nvPr/>
              </p:nvSpPr>
              <p:spPr>
                <a:xfrm>
                  <a:off x="7204782" y="380675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4" name="Freeform: Shape 973">
                  <a:extLst>
                    <a:ext uri="{FF2B5EF4-FFF2-40B4-BE49-F238E27FC236}">
                      <a16:creationId xmlns:a16="http://schemas.microsoft.com/office/drawing/2014/main" id="{116974F4-B011-4C95-9687-4AA4DB2ADC06}"/>
                    </a:ext>
                  </a:extLst>
                </p:cNvPr>
                <p:cNvSpPr/>
                <p:nvPr/>
              </p:nvSpPr>
              <p:spPr>
                <a:xfrm>
                  <a:off x="7049354" y="3701872"/>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5" name="Freeform: Shape 974">
                  <a:extLst>
                    <a:ext uri="{FF2B5EF4-FFF2-40B4-BE49-F238E27FC236}">
                      <a16:creationId xmlns:a16="http://schemas.microsoft.com/office/drawing/2014/main" id="{634469F5-353D-477A-8581-E57FA85FB258}"/>
                    </a:ext>
                  </a:extLst>
                </p:cNvPr>
                <p:cNvSpPr/>
                <p:nvPr/>
              </p:nvSpPr>
              <p:spPr>
                <a:xfrm>
                  <a:off x="6879787" y="3404284"/>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976" name="Freeform: Shape 975">
                  <a:extLst>
                    <a:ext uri="{FF2B5EF4-FFF2-40B4-BE49-F238E27FC236}">
                      <a16:creationId xmlns:a16="http://schemas.microsoft.com/office/drawing/2014/main" id="{7C1AB446-B161-4563-8D6E-3EBC2BF8D99C}"/>
                    </a:ext>
                  </a:extLst>
                </p:cNvPr>
                <p:cNvSpPr/>
                <p:nvPr/>
              </p:nvSpPr>
              <p:spPr>
                <a:xfrm>
                  <a:off x="6795994" y="325012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977" name="Freeform: Shape 976">
                  <a:extLst>
                    <a:ext uri="{FF2B5EF4-FFF2-40B4-BE49-F238E27FC236}">
                      <a16:creationId xmlns:a16="http://schemas.microsoft.com/office/drawing/2014/main" id="{51840846-19BF-4E47-9537-E63790DBFD73}"/>
                    </a:ext>
                  </a:extLst>
                </p:cNvPr>
                <p:cNvSpPr/>
                <p:nvPr/>
              </p:nvSpPr>
              <p:spPr>
                <a:xfrm>
                  <a:off x="7294737" y="428717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674"/>
                        <a:pt x="-6081" y="77320"/>
                        <a:pt x="17297" y="100065"/>
                      </a:cubicBezTo>
                      <a:cubicBezTo>
                        <a:pt x="40042"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978" name="Freeform: Shape 977">
                  <a:extLst>
                    <a:ext uri="{FF2B5EF4-FFF2-40B4-BE49-F238E27FC236}">
                      <a16:creationId xmlns:a16="http://schemas.microsoft.com/office/drawing/2014/main" id="{C7127676-171B-4F00-B6EC-4413E3202B3C}"/>
                    </a:ext>
                  </a:extLst>
                </p:cNvPr>
                <p:cNvSpPr/>
                <p:nvPr/>
              </p:nvSpPr>
              <p:spPr>
                <a:xfrm>
                  <a:off x="7690257" y="406540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8"/>
                        <a:pt x="40043" y="-6080"/>
                        <a:pt x="17297" y="17297"/>
                      </a:cubicBezTo>
                      <a:cubicBezTo>
                        <a:pt x="-5449" y="40042"/>
                        <a:pt x="-6080" y="77320"/>
                        <a:pt x="17297" y="100066"/>
                      </a:cubicBezTo>
                      <a:cubicBezTo>
                        <a:pt x="40043"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979" name="Freeform: Shape 978">
                  <a:extLst>
                    <a:ext uri="{FF2B5EF4-FFF2-40B4-BE49-F238E27FC236}">
                      <a16:creationId xmlns:a16="http://schemas.microsoft.com/office/drawing/2014/main" id="{25EFDCAA-059A-46A9-ACB6-F0FF3017B8B9}"/>
                    </a:ext>
                  </a:extLst>
                </p:cNvPr>
                <p:cNvSpPr/>
                <p:nvPr/>
              </p:nvSpPr>
              <p:spPr>
                <a:xfrm>
                  <a:off x="8239309" y="4114688"/>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043"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80" name="Freeform: Shape 979">
                  <a:extLst>
                    <a:ext uri="{FF2B5EF4-FFF2-40B4-BE49-F238E27FC236}">
                      <a16:creationId xmlns:a16="http://schemas.microsoft.com/office/drawing/2014/main" id="{387B1A7D-06B8-4F91-A217-A86B514B0F19}"/>
                    </a:ext>
                  </a:extLst>
                </p:cNvPr>
                <p:cNvSpPr/>
                <p:nvPr/>
              </p:nvSpPr>
              <p:spPr>
                <a:xfrm>
                  <a:off x="6403869" y="4441971"/>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0" y="77320"/>
                        <a:pt x="17297" y="100065"/>
                      </a:cubicBezTo>
                      <a:cubicBezTo>
                        <a:pt x="40043" y="122811"/>
                        <a:pt x="77320" y="123443"/>
                        <a:pt x="100065" y="100065"/>
                      </a:cubicBezTo>
                      <a:cubicBezTo>
                        <a:pt x="122811" y="76688"/>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981" name="Freeform: Shape 980">
                  <a:extLst>
                    <a:ext uri="{FF2B5EF4-FFF2-40B4-BE49-F238E27FC236}">
                      <a16:creationId xmlns:a16="http://schemas.microsoft.com/office/drawing/2014/main" id="{E6AC225D-359B-471D-829D-2D21E5E6BAAE}"/>
                    </a:ext>
                  </a:extLst>
                </p:cNvPr>
                <p:cNvSpPr/>
                <p:nvPr/>
              </p:nvSpPr>
              <p:spPr>
                <a:xfrm>
                  <a:off x="6451255" y="474019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0" y="77320"/>
                        <a:pt x="17297" y="100066"/>
                      </a:cubicBezTo>
                      <a:cubicBezTo>
                        <a:pt x="40674"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982" name="Freeform: Shape 981">
                  <a:extLst>
                    <a:ext uri="{FF2B5EF4-FFF2-40B4-BE49-F238E27FC236}">
                      <a16:creationId xmlns:a16="http://schemas.microsoft.com/office/drawing/2014/main" id="{CBF2E617-2007-4FAC-9874-2BE83E60A421}"/>
                    </a:ext>
                  </a:extLst>
                </p:cNvPr>
                <p:cNvSpPr/>
                <p:nvPr/>
              </p:nvSpPr>
              <p:spPr>
                <a:xfrm>
                  <a:off x="6295196" y="492215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674"/>
                        <a:pt x="-6080"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983" name="Freeform: Shape 982">
                  <a:extLst>
                    <a:ext uri="{FF2B5EF4-FFF2-40B4-BE49-F238E27FC236}">
                      <a16:creationId xmlns:a16="http://schemas.microsoft.com/office/drawing/2014/main" id="{057A2700-524B-4863-8CE7-75C98C85A240}"/>
                    </a:ext>
                  </a:extLst>
                </p:cNvPr>
                <p:cNvSpPr/>
                <p:nvPr/>
              </p:nvSpPr>
              <p:spPr>
                <a:xfrm>
                  <a:off x="4793988" y="376592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984" name="Freeform: Shape 983">
                  <a:extLst>
                    <a:ext uri="{FF2B5EF4-FFF2-40B4-BE49-F238E27FC236}">
                      <a16:creationId xmlns:a16="http://schemas.microsoft.com/office/drawing/2014/main" id="{5B251474-8789-46E7-B971-C642EA685A56}"/>
                    </a:ext>
                  </a:extLst>
                </p:cNvPr>
                <p:cNvSpPr/>
                <p:nvPr/>
              </p:nvSpPr>
              <p:spPr>
                <a:xfrm>
                  <a:off x="6627534" y="304691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3"/>
                        <a:pt x="-6080" y="77320"/>
                        <a:pt x="17297" y="100065"/>
                      </a:cubicBezTo>
                      <a:cubicBezTo>
                        <a:pt x="40043"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985" name="Freeform: Shape 984">
                  <a:extLst>
                    <a:ext uri="{FF2B5EF4-FFF2-40B4-BE49-F238E27FC236}">
                      <a16:creationId xmlns:a16="http://schemas.microsoft.com/office/drawing/2014/main" id="{66F805FD-2542-47A4-AF07-7B0543960DD8}"/>
                    </a:ext>
                  </a:extLst>
                </p:cNvPr>
                <p:cNvSpPr/>
                <p:nvPr/>
              </p:nvSpPr>
              <p:spPr>
                <a:xfrm>
                  <a:off x="7374978" y="41247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986" name="Freeform: Shape 985">
                  <a:extLst>
                    <a:ext uri="{FF2B5EF4-FFF2-40B4-BE49-F238E27FC236}">
                      <a16:creationId xmlns:a16="http://schemas.microsoft.com/office/drawing/2014/main" id="{E2234CC3-009F-40A6-9AD7-5E755051DB95}"/>
                    </a:ext>
                  </a:extLst>
                </p:cNvPr>
                <p:cNvSpPr/>
                <p:nvPr/>
              </p:nvSpPr>
              <p:spPr>
                <a:xfrm>
                  <a:off x="5893989" y="440279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87" name="Freeform: Shape 986">
                  <a:extLst>
                    <a:ext uri="{FF2B5EF4-FFF2-40B4-BE49-F238E27FC236}">
                      <a16:creationId xmlns:a16="http://schemas.microsoft.com/office/drawing/2014/main" id="{15821C93-4580-4D2F-9697-031CDAFE8B68}"/>
                    </a:ext>
                  </a:extLst>
                </p:cNvPr>
                <p:cNvSpPr/>
                <p:nvPr/>
              </p:nvSpPr>
              <p:spPr>
                <a:xfrm>
                  <a:off x="5576182" y="398137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88" name="Freeform: Shape 987">
                  <a:extLst>
                    <a:ext uri="{FF2B5EF4-FFF2-40B4-BE49-F238E27FC236}">
                      <a16:creationId xmlns:a16="http://schemas.microsoft.com/office/drawing/2014/main" id="{EF781F32-F8B7-4E05-A000-3A433586248C}"/>
                    </a:ext>
                  </a:extLst>
                </p:cNvPr>
                <p:cNvSpPr/>
                <p:nvPr/>
              </p:nvSpPr>
              <p:spPr>
                <a:xfrm>
                  <a:off x="5722765" y="405150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89" name="Freeform: Shape 988">
                  <a:extLst>
                    <a:ext uri="{FF2B5EF4-FFF2-40B4-BE49-F238E27FC236}">
                      <a16:creationId xmlns:a16="http://schemas.microsoft.com/office/drawing/2014/main" id="{2828F49D-901B-4D0A-BD15-D3D282D6BC93}"/>
                    </a:ext>
                  </a:extLst>
                </p:cNvPr>
                <p:cNvSpPr/>
                <p:nvPr/>
              </p:nvSpPr>
              <p:spPr>
                <a:xfrm>
                  <a:off x="6149244" y="481727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0" name="Freeform: Shape 989">
                  <a:extLst>
                    <a:ext uri="{FF2B5EF4-FFF2-40B4-BE49-F238E27FC236}">
                      <a16:creationId xmlns:a16="http://schemas.microsoft.com/office/drawing/2014/main" id="{E26C555B-7328-49EF-B3FC-E9D0AC21CCBE}"/>
                    </a:ext>
                  </a:extLst>
                </p:cNvPr>
                <p:cNvSpPr/>
                <p:nvPr/>
              </p:nvSpPr>
              <p:spPr>
                <a:xfrm>
                  <a:off x="6939653" y="3557421"/>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8"/>
                      </a:cubicBezTo>
                      <a:cubicBezTo>
                        <a:pt x="22984"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1" name="Freeform: Shape 990">
                  <a:extLst>
                    <a:ext uri="{FF2B5EF4-FFF2-40B4-BE49-F238E27FC236}">
                      <a16:creationId xmlns:a16="http://schemas.microsoft.com/office/drawing/2014/main" id="{8603453D-AFB0-420B-9B0F-070A8425CECB}"/>
                    </a:ext>
                  </a:extLst>
                </p:cNvPr>
                <p:cNvSpPr/>
                <p:nvPr/>
              </p:nvSpPr>
              <p:spPr>
                <a:xfrm>
                  <a:off x="6937757" y="338682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2" name="Freeform: Shape 991">
                  <a:extLst>
                    <a:ext uri="{FF2B5EF4-FFF2-40B4-BE49-F238E27FC236}">
                      <a16:creationId xmlns:a16="http://schemas.microsoft.com/office/drawing/2014/main" id="{9049962D-BE05-4A59-82D1-284685E7D3F9}"/>
                    </a:ext>
                  </a:extLst>
                </p:cNvPr>
                <p:cNvSpPr/>
                <p:nvPr/>
              </p:nvSpPr>
              <p:spPr>
                <a:xfrm>
                  <a:off x="7118458" y="3630080"/>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3" name="Freeform: Shape 992">
                  <a:extLst>
                    <a:ext uri="{FF2B5EF4-FFF2-40B4-BE49-F238E27FC236}">
                      <a16:creationId xmlns:a16="http://schemas.microsoft.com/office/drawing/2014/main" id="{B482F1AF-274D-40D1-BB6E-9540D32A623A}"/>
                    </a:ext>
                  </a:extLst>
                </p:cNvPr>
                <p:cNvSpPr/>
                <p:nvPr/>
              </p:nvSpPr>
              <p:spPr>
                <a:xfrm>
                  <a:off x="7190486" y="3954836"/>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4" name="Freeform: Shape 993">
                  <a:extLst>
                    <a:ext uri="{FF2B5EF4-FFF2-40B4-BE49-F238E27FC236}">
                      <a16:creationId xmlns:a16="http://schemas.microsoft.com/office/drawing/2014/main" id="{B13D5E3A-B2CD-46F2-B91A-281342EF33D6}"/>
                    </a:ext>
                  </a:extLst>
                </p:cNvPr>
                <p:cNvSpPr/>
                <p:nvPr/>
              </p:nvSpPr>
              <p:spPr>
                <a:xfrm>
                  <a:off x="7800193" y="388786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3"/>
                        <a:pt x="9716" y="55839"/>
                      </a:cubicBezTo>
                      <a:cubicBezTo>
                        <a:pt x="22352" y="68475"/>
                        <a:pt x="43202" y="69107"/>
                        <a:pt x="55839" y="55839"/>
                      </a:cubicBezTo>
                      <a:cubicBezTo>
                        <a:pt x="68475" y="43203"/>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5" name="Freeform: Shape 994">
                  <a:extLst>
                    <a:ext uri="{FF2B5EF4-FFF2-40B4-BE49-F238E27FC236}">
                      <a16:creationId xmlns:a16="http://schemas.microsoft.com/office/drawing/2014/main" id="{DA70A096-8E6C-45B7-B4A6-FCE4150802C7}"/>
                    </a:ext>
                  </a:extLst>
                </p:cNvPr>
                <p:cNvSpPr/>
                <p:nvPr/>
              </p:nvSpPr>
              <p:spPr>
                <a:xfrm>
                  <a:off x="7706684" y="358395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6" name="Freeform: Shape 995">
                  <a:extLst>
                    <a:ext uri="{FF2B5EF4-FFF2-40B4-BE49-F238E27FC236}">
                      <a16:creationId xmlns:a16="http://schemas.microsoft.com/office/drawing/2014/main" id="{C04DD14D-81DF-4E26-A008-2CB3D5D05DB9}"/>
                    </a:ext>
                  </a:extLst>
                </p:cNvPr>
                <p:cNvSpPr/>
                <p:nvPr/>
              </p:nvSpPr>
              <p:spPr>
                <a:xfrm>
                  <a:off x="7579687" y="352519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7" name="Freeform: Shape 996">
                  <a:extLst>
                    <a:ext uri="{FF2B5EF4-FFF2-40B4-BE49-F238E27FC236}">
                      <a16:creationId xmlns:a16="http://schemas.microsoft.com/office/drawing/2014/main" id="{D63404DB-354E-4979-9568-D123D734EBE5}"/>
                    </a:ext>
                  </a:extLst>
                </p:cNvPr>
                <p:cNvSpPr/>
                <p:nvPr/>
              </p:nvSpPr>
              <p:spPr>
                <a:xfrm>
                  <a:off x="7450164" y="3178960"/>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8" name="Freeform: Shape 997">
                  <a:extLst>
                    <a:ext uri="{FF2B5EF4-FFF2-40B4-BE49-F238E27FC236}">
                      <a16:creationId xmlns:a16="http://schemas.microsoft.com/office/drawing/2014/main" id="{A09DD7CB-B0C3-47E7-8120-55A225B23E02}"/>
                    </a:ext>
                  </a:extLst>
                </p:cNvPr>
                <p:cNvSpPr/>
                <p:nvPr/>
              </p:nvSpPr>
              <p:spPr>
                <a:xfrm>
                  <a:off x="7241031" y="305385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999" name="Freeform: Shape 998">
                  <a:extLst>
                    <a:ext uri="{FF2B5EF4-FFF2-40B4-BE49-F238E27FC236}">
                      <a16:creationId xmlns:a16="http://schemas.microsoft.com/office/drawing/2014/main" id="{5332A6F0-ABA7-4EDA-9D82-866E56CAF014}"/>
                    </a:ext>
                  </a:extLst>
                </p:cNvPr>
                <p:cNvSpPr/>
                <p:nvPr/>
              </p:nvSpPr>
              <p:spPr>
                <a:xfrm>
                  <a:off x="7122881" y="280429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1000" name="Freeform: Shape 999">
                  <a:extLst>
                    <a:ext uri="{FF2B5EF4-FFF2-40B4-BE49-F238E27FC236}">
                      <a16:creationId xmlns:a16="http://schemas.microsoft.com/office/drawing/2014/main" id="{4571EBD3-4D05-4DB5-B78B-4911831B22BE}"/>
                    </a:ext>
                  </a:extLst>
                </p:cNvPr>
                <p:cNvSpPr/>
                <p:nvPr/>
              </p:nvSpPr>
              <p:spPr>
                <a:xfrm>
                  <a:off x="7022421" y="256103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1001" name="Freeform: Shape 1000">
                  <a:extLst>
                    <a:ext uri="{FF2B5EF4-FFF2-40B4-BE49-F238E27FC236}">
                      <a16:creationId xmlns:a16="http://schemas.microsoft.com/office/drawing/2014/main" id="{7E45E63A-231A-4D3C-8EF2-140282B4423F}"/>
                    </a:ext>
                  </a:extLst>
                </p:cNvPr>
                <p:cNvSpPr/>
                <p:nvPr/>
              </p:nvSpPr>
              <p:spPr>
                <a:xfrm>
                  <a:off x="7941721" y="386954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1002" name="Freeform: Shape 1001">
                  <a:extLst>
                    <a:ext uri="{FF2B5EF4-FFF2-40B4-BE49-F238E27FC236}">
                      <a16:creationId xmlns:a16="http://schemas.microsoft.com/office/drawing/2014/main" id="{BE0A05B3-857C-406F-8DD9-F844DFFB98C1}"/>
                    </a:ext>
                  </a:extLst>
                </p:cNvPr>
                <p:cNvSpPr/>
                <p:nvPr/>
              </p:nvSpPr>
              <p:spPr>
                <a:xfrm>
                  <a:off x="6961135" y="228809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1003" name="Freeform: Shape 1002">
                  <a:extLst>
                    <a:ext uri="{FF2B5EF4-FFF2-40B4-BE49-F238E27FC236}">
                      <a16:creationId xmlns:a16="http://schemas.microsoft.com/office/drawing/2014/main" id="{2975A9F1-D1D0-404E-844B-B31D03ECCAD2}"/>
                    </a:ext>
                  </a:extLst>
                </p:cNvPr>
                <p:cNvSpPr/>
                <p:nvPr/>
              </p:nvSpPr>
              <p:spPr>
                <a:xfrm>
                  <a:off x="6034253" y="5483844"/>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3"/>
                        <a:pt x="-6080"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1004" name="Freeform: Shape 1003">
                  <a:extLst>
                    <a:ext uri="{FF2B5EF4-FFF2-40B4-BE49-F238E27FC236}">
                      <a16:creationId xmlns:a16="http://schemas.microsoft.com/office/drawing/2014/main" id="{DD3A734A-8E77-408E-B360-642A4FA504D1}"/>
                    </a:ext>
                  </a:extLst>
                </p:cNvPr>
                <p:cNvSpPr/>
                <p:nvPr/>
              </p:nvSpPr>
              <p:spPr>
                <a:xfrm>
                  <a:off x="6414026" y="3131621"/>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6" y="239019"/>
                        <a:pt x="93068" y="227014"/>
                      </a:cubicBezTo>
                      <a:cubicBezTo>
                        <a:pt x="31149" y="215010"/>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1005" name="Freeform: Shape 1004">
                  <a:extLst>
                    <a:ext uri="{FF2B5EF4-FFF2-40B4-BE49-F238E27FC236}">
                      <a16:creationId xmlns:a16="http://schemas.microsoft.com/office/drawing/2014/main" id="{CE1BB08B-3A21-4302-8100-7387DD560362}"/>
                    </a:ext>
                  </a:extLst>
                </p:cNvPr>
                <p:cNvSpPr/>
                <p:nvPr/>
              </p:nvSpPr>
              <p:spPr>
                <a:xfrm>
                  <a:off x="6172975" y="3860854"/>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1006" name="Freeform: Shape 1005">
                  <a:extLst>
                    <a:ext uri="{FF2B5EF4-FFF2-40B4-BE49-F238E27FC236}">
                      <a16:creationId xmlns:a16="http://schemas.microsoft.com/office/drawing/2014/main" id="{5DEE947F-91CE-4646-90C6-666EF9469C9D}"/>
                    </a:ext>
                  </a:extLst>
                </p:cNvPr>
                <p:cNvSpPr/>
                <p:nvPr/>
              </p:nvSpPr>
              <p:spPr>
                <a:xfrm>
                  <a:off x="6887565" y="4076960"/>
                  <a:ext cx="143824" cy="143558"/>
                </a:xfrm>
                <a:custGeom>
                  <a:avLst/>
                  <a:gdLst>
                    <a:gd name="connsiteX0" fmla="*/ 85180 w 143824"/>
                    <a:gd name="connsiteY0" fmla="*/ 1319 h 143558"/>
                    <a:gd name="connsiteX1" fmla="*/ 142676 w 143824"/>
                    <a:gd name="connsiteY1" fmla="*/ 85352 h 143558"/>
                    <a:gd name="connsiteX2" fmla="*/ 58644 w 143824"/>
                    <a:gd name="connsiteY2" fmla="*/ 142216 h 143558"/>
                    <a:gd name="connsiteX3" fmla="*/ 1148 w 143824"/>
                    <a:gd name="connsiteY3" fmla="*/ 58183 h 143558"/>
                    <a:gd name="connsiteX4" fmla="*/ 85180 w 143824"/>
                    <a:gd name="connsiteY4" fmla="*/ 1319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0" y="1319"/>
                      </a:moveTo>
                      <a:cubicBezTo>
                        <a:pt x="124353" y="8901"/>
                        <a:pt x="149626" y="46811"/>
                        <a:pt x="142676" y="85352"/>
                      </a:cubicBezTo>
                      <a:cubicBezTo>
                        <a:pt x="135094" y="124525"/>
                        <a:pt x="97185" y="149798"/>
                        <a:pt x="58644" y="142216"/>
                      </a:cubicBezTo>
                      <a:cubicBezTo>
                        <a:pt x="19471" y="134634"/>
                        <a:pt x="-5802" y="96725"/>
                        <a:pt x="1148" y="58183"/>
                      </a:cubicBezTo>
                      <a:cubicBezTo>
                        <a:pt x="8098" y="19642"/>
                        <a:pt x="46639" y="-6262"/>
                        <a:pt x="85180" y="1319"/>
                      </a:cubicBezTo>
                      <a:close/>
                    </a:path>
                  </a:pathLst>
                </a:custGeom>
                <a:grpFill/>
                <a:ln w="63120" cap="flat">
                  <a:noFill/>
                  <a:prstDash val="solid"/>
                  <a:miter/>
                </a:ln>
              </p:spPr>
              <p:txBody>
                <a:bodyPr rtlCol="0" anchor="ctr"/>
                <a:lstStyle/>
                <a:p>
                  <a:endParaRPr lang="en-GB"/>
                </a:p>
              </p:txBody>
            </p:sp>
            <p:sp>
              <p:nvSpPr>
                <p:cNvPr id="1007" name="Freeform: Shape 1006">
                  <a:extLst>
                    <a:ext uri="{FF2B5EF4-FFF2-40B4-BE49-F238E27FC236}">
                      <a16:creationId xmlns:a16="http://schemas.microsoft.com/office/drawing/2014/main" id="{CB6CDA42-29E0-4412-84D4-62E9BD042459}"/>
                    </a:ext>
                  </a:extLst>
                </p:cNvPr>
                <p:cNvSpPr/>
                <p:nvPr/>
              </p:nvSpPr>
              <p:spPr>
                <a:xfrm>
                  <a:off x="6511000" y="4033341"/>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1008" name="Freeform: Shape 1007">
                  <a:extLst>
                    <a:ext uri="{FF2B5EF4-FFF2-40B4-BE49-F238E27FC236}">
                      <a16:creationId xmlns:a16="http://schemas.microsoft.com/office/drawing/2014/main" id="{79A4556B-00BF-482E-8F44-2217FF215D94}"/>
                    </a:ext>
                  </a:extLst>
                </p:cNvPr>
                <p:cNvSpPr/>
                <p:nvPr/>
              </p:nvSpPr>
              <p:spPr>
                <a:xfrm>
                  <a:off x="7790437" y="4175501"/>
                  <a:ext cx="143824" cy="143558"/>
                </a:xfrm>
                <a:custGeom>
                  <a:avLst/>
                  <a:gdLst>
                    <a:gd name="connsiteX0" fmla="*/ 85181 w 143824"/>
                    <a:gd name="connsiteY0" fmla="*/ 1343 h 143558"/>
                    <a:gd name="connsiteX1" fmla="*/ 142676 w 143824"/>
                    <a:gd name="connsiteY1" fmla="*/ 85375 h 143558"/>
                    <a:gd name="connsiteX2" fmla="*/ 58644 w 143824"/>
                    <a:gd name="connsiteY2" fmla="*/ 142239 h 143558"/>
                    <a:gd name="connsiteX3" fmla="*/ 1148 w 143824"/>
                    <a:gd name="connsiteY3" fmla="*/ 58207 h 143558"/>
                    <a:gd name="connsiteX4" fmla="*/ 85181 w 143824"/>
                    <a:gd name="connsiteY4" fmla="*/ 1343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1" y="1343"/>
                      </a:moveTo>
                      <a:cubicBezTo>
                        <a:pt x="124354" y="8925"/>
                        <a:pt x="149627" y="46834"/>
                        <a:pt x="142676" y="85375"/>
                      </a:cubicBezTo>
                      <a:cubicBezTo>
                        <a:pt x="135726" y="123916"/>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1009" name="Freeform: Shape 1008">
                  <a:extLst>
                    <a:ext uri="{FF2B5EF4-FFF2-40B4-BE49-F238E27FC236}">
                      <a16:creationId xmlns:a16="http://schemas.microsoft.com/office/drawing/2014/main" id="{19B7E428-7B9E-4BEE-821F-1B56CBB5B493}"/>
                    </a:ext>
                  </a:extLst>
                </p:cNvPr>
                <p:cNvSpPr/>
                <p:nvPr/>
              </p:nvSpPr>
              <p:spPr>
                <a:xfrm>
                  <a:off x="5666255" y="3696580"/>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6" y="46834"/>
                        <a:pt x="142676" y="85375"/>
                      </a:cubicBezTo>
                      <a:cubicBezTo>
                        <a:pt x="135095" y="124548"/>
                        <a:pt x="97185" y="149821"/>
                        <a:pt x="58644" y="142239"/>
                      </a:cubicBezTo>
                      <a:cubicBezTo>
                        <a:pt x="19471" y="134657"/>
                        <a:pt x="-5802"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1010" name="Freeform: Shape 1009">
                  <a:extLst>
                    <a:ext uri="{FF2B5EF4-FFF2-40B4-BE49-F238E27FC236}">
                      <a16:creationId xmlns:a16="http://schemas.microsoft.com/office/drawing/2014/main" id="{B99236A9-66F6-45D4-8FDC-68AB453FB211}"/>
                    </a:ext>
                  </a:extLst>
                </p:cNvPr>
                <p:cNvSpPr/>
                <p:nvPr/>
              </p:nvSpPr>
              <p:spPr>
                <a:xfrm>
                  <a:off x="4957983" y="384379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6" y="85375"/>
                      </a:cubicBezTo>
                      <a:cubicBezTo>
                        <a:pt x="135094"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1011" name="Freeform: Shape 1010">
                  <a:extLst>
                    <a:ext uri="{FF2B5EF4-FFF2-40B4-BE49-F238E27FC236}">
                      <a16:creationId xmlns:a16="http://schemas.microsoft.com/office/drawing/2014/main" id="{0F8CC86D-7558-4518-8979-7B625620A877}"/>
                    </a:ext>
                  </a:extLst>
                </p:cNvPr>
                <p:cNvSpPr/>
                <p:nvPr/>
              </p:nvSpPr>
              <p:spPr>
                <a:xfrm>
                  <a:off x="5312670" y="384927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1012" name="Freeform: Shape 1011">
                  <a:extLst>
                    <a:ext uri="{FF2B5EF4-FFF2-40B4-BE49-F238E27FC236}">
                      <a16:creationId xmlns:a16="http://schemas.microsoft.com/office/drawing/2014/main" id="{DCAE6F86-081B-42D9-9AE4-87C5FFD05D47}"/>
                    </a:ext>
                  </a:extLst>
                </p:cNvPr>
                <p:cNvSpPr/>
                <p:nvPr/>
              </p:nvSpPr>
              <p:spPr>
                <a:xfrm>
                  <a:off x="5881309" y="381073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13" name="Freeform: Shape 1012">
                  <a:extLst>
                    <a:ext uri="{FF2B5EF4-FFF2-40B4-BE49-F238E27FC236}">
                      <a16:creationId xmlns:a16="http://schemas.microsoft.com/office/drawing/2014/main" id="{FF30528E-F815-4E46-93DB-30BA1ABC05E5}"/>
                    </a:ext>
                  </a:extLst>
                </p:cNvPr>
                <p:cNvSpPr/>
                <p:nvPr/>
              </p:nvSpPr>
              <p:spPr>
                <a:xfrm>
                  <a:off x="6046185" y="3956660"/>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14" name="Freeform: Shape 1013">
                  <a:extLst>
                    <a:ext uri="{FF2B5EF4-FFF2-40B4-BE49-F238E27FC236}">
                      <a16:creationId xmlns:a16="http://schemas.microsoft.com/office/drawing/2014/main" id="{53B674D2-BE13-4435-8174-71731995933B}"/>
                    </a:ext>
                  </a:extLst>
                </p:cNvPr>
                <p:cNvSpPr/>
                <p:nvPr/>
              </p:nvSpPr>
              <p:spPr>
                <a:xfrm>
                  <a:off x="5849057" y="375195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1015" name="Freeform: Shape 1014">
                  <a:extLst>
                    <a:ext uri="{FF2B5EF4-FFF2-40B4-BE49-F238E27FC236}">
                      <a16:creationId xmlns:a16="http://schemas.microsoft.com/office/drawing/2014/main" id="{4ED56462-8377-42EE-9F32-2D91B5A0B41C}"/>
                    </a:ext>
                  </a:extLst>
                </p:cNvPr>
                <p:cNvSpPr/>
                <p:nvPr/>
              </p:nvSpPr>
              <p:spPr>
                <a:xfrm>
                  <a:off x="5625393" y="385620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7"/>
                      </a:cubicBezTo>
                      <a:cubicBezTo>
                        <a:pt x="2206" y="5364"/>
                        <a:pt x="12947" y="-1585"/>
                        <a:pt x="24319" y="310"/>
                      </a:cubicBezTo>
                      <a:close/>
                    </a:path>
                  </a:pathLst>
                </a:custGeom>
                <a:grpFill/>
                <a:ln w="63120" cap="flat">
                  <a:noFill/>
                  <a:prstDash val="solid"/>
                  <a:miter/>
                </a:ln>
              </p:spPr>
              <p:txBody>
                <a:bodyPr rtlCol="0" anchor="ctr"/>
                <a:lstStyle/>
                <a:p>
                  <a:endParaRPr lang="en-GB"/>
                </a:p>
              </p:txBody>
            </p:sp>
            <p:sp>
              <p:nvSpPr>
                <p:cNvPr id="1016" name="Freeform: Shape 1015">
                  <a:extLst>
                    <a:ext uri="{FF2B5EF4-FFF2-40B4-BE49-F238E27FC236}">
                      <a16:creationId xmlns:a16="http://schemas.microsoft.com/office/drawing/2014/main" id="{E7540435-FDE6-46C5-A2DE-AE58F7B1A8A9}"/>
                    </a:ext>
                  </a:extLst>
                </p:cNvPr>
                <p:cNvSpPr/>
                <p:nvPr/>
              </p:nvSpPr>
              <p:spPr>
                <a:xfrm>
                  <a:off x="5977317" y="3704563"/>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17" name="Freeform: Shape 1016">
                  <a:extLst>
                    <a:ext uri="{FF2B5EF4-FFF2-40B4-BE49-F238E27FC236}">
                      <a16:creationId xmlns:a16="http://schemas.microsoft.com/office/drawing/2014/main" id="{F682F081-A2F6-490F-9670-BDF337D31B74}"/>
                    </a:ext>
                  </a:extLst>
                </p:cNvPr>
                <p:cNvSpPr/>
                <p:nvPr/>
              </p:nvSpPr>
              <p:spPr>
                <a:xfrm>
                  <a:off x="5373296" y="3638854"/>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18" name="Freeform: Shape 1017">
                  <a:extLst>
                    <a:ext uri="{FF2B5EF4-FFF2-40B4-BE49-F238E27FC236}">
                      <a16:creationId xmlns:a16="http://schemas.microsoft.com/office/drawing/2014/main" id="{D4E3B6F2-837D-4D36-83DC-DCAD0BA244CC}"/>
                    </a:ext>
                  </a:extLst>
                </p:cNvPr>
                <p:cNvSpPr/>
                <p:nvPr/>
              </p:nvSpPr>
              <p:spPr>
                <a:xfrm>
                  <a:off x="5195122" y="384103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19" name="Freeform: Shape 1018">
                  <a:extLst>
                    <a:ext uri="{FF2B5EF4-FFF2-40B4-BE49-F238E27FC236}">
                      <a16:creationId xmlns:a16="http://schemas.microsoft.com/office/drawing/2014/main" id="{B2926CBF-ACE7-4EE9-AFA4-7754A1CB2C70}"/>
                    </a:ext>
                  </a:extLst>
                </p:cNvPr>
                <p:cNvSpPr/>
                <p:nvPr/>
              </p:nvSpPr>
              <p:spPr>
                <a:xfrm>
                  <a:off x="5039694" y="3796177"/>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0" name="Freeform: Shape 1019">
                  <a:extLst>
                    <a:ext uri="{FF2B5EF4-FFF2-40B4-BE49-F238E27FC236}">
                      <a16:creationId xmlns:a16="http://schemas.microsoft.com/office/drawing/2014/main" id="{FD83FB4A-7693-4162-90CB-6C667CA968E2}"/>
                    </a:ext>
                  </a:extLst>
                </p:cNvPr>
                <p:cNvSpPr/>
                <p:nvPr/>
              </p:nvSpPr>
              <p:spPr>
                <a:xfrm>
                  <a:off x="6276168" y="3793650"/>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1" name="Freeform: Shape 1020">
                  <a:extLst>
                    <a:ext uri="{FF2B5EF4-FFF2-40B4-BE49-F238E27FC236}">
                      <a16:creationId xmlns:a16="http://schemas.microsoft.com/office/drawing/2014/main" id="{9F9FBD76-0006-40A2-8EA7-996C59040026}"/>
                    </a:ext>
                  </a:extLst>
                </p:cNvPr>
                <p:cNvSpPr/>
                <p:nvPr/>
              </p:nvSpPr>
              <p:spPr>
                <a:xfrm>
                  <a:off x="6363360" y="400531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2"/>
                        <a:pt x="-1585" y="28110"/>
                        <a:pt x="310" y="16737"/>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1022" name="Freeform: Shape 1021">
                  <a:extLst>
                    <a:ext uri="{FF2B5EF4-FFF2-40B4-BE49-F238E27FC236}">
                      <a16:creationId xmlns:a16="http://schemas.microsoft.com/office/drawing/2014/main" id="{69D38158-1617-414A-96E6-F1914DCF6BD6}"/>
                    </a:ext>
                  </a:extLst>
                </p:cNvPr>
                <p:cNvSpPr/>
                <p:nvPr/>
              </p:nvSpPr>
              <p:spPr>
                <a:xfrm>
                  <a:off x="6508047" y="3988251"/>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3" name="Freeform: Shape 1022">
                  <a:extLst>
                    <a:ext uri="{FF2B5EF4-FFF2-40B4-BE49-F238E27FC236}">
                      <a16:creationId xmlns:a16="http://schemas.microsoft.com/office/drawing/2014/main" id="{8EC3E3FA-07AC-4113-B3B2-0755BE2FAF78}"/>
                    </a:ext>
                  </a:extLst>
                </p:cNvPr>
                <p:cNvSpPr/>
                <p:nvPr/>
              </p:nvSpPr>
              <p:spPr>
                <a:xfrm>
                  <a:off x="6849862" y="401415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7"/>
                      </a:cubicBezTo>
                      <a:cubicBezTo>
                        <a:pt x="2206" y="5364"/>
                        <a:pt x="12947" y="-1585"/>
                        <a:pt x="24319" y="310"/>
                      </a:cubicBezTo>
                      <a:close/>
                    </a:path>
                  </a:pathLst>
                </a:custGeom>
                <a:grpFill/>
                <a:ln w="63120" cap="flat">
                  <a:noFill/>
                  <a:prstDash val="solid"/>
                  <a:miter/>
                </a:ln>
              </p:spPr>
              <p:txBody>
                <a:bodyPr rtlCol="0" anchor="ctr"/>
                <a:lstStyle/>
                <a:p>
                  <a:endParaRPr lang="en-GB"/>
                </a:p>
              </p:txBody>
            </p:sp>
            <p:sp>
              <p:nvSpPr>
                <p:cNvPr id="1024" name="Freeform: Shape 1023">
                  <a:extLst>
                    <a:ext uri="{FF2B5EF4-FFF2-40B4-BE49-F238E27FC236}">
                      <a16:creationId xmlns:a16="http://schemas.microsoft.com/office/drawing/2014/main" id="{3D246F85-3EC2-44CF-A96D-8D0E73A453BC}"/>
                    </a:ext>
                  </a:extLst>
                </p:cNvPr>
                <p:cNvSpPr/>
                <p:nvPr/>
              </p:nvSpPr>
              <p:spPr>
                <a:xfrm>
                  <a:off x="6943372" y="4259934"/>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1"/>
                        <a:pt x="-1585" y="28110"/>
                        <a:pt x="310" y="16737"/>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5" name="Freeform: Shape 1024">
                  <a:extLst>
                    <a:ext uri="{FF2B5EF4-FFF2-40B4-BE49-F238E27FC236}">
                      <a16:creationId xmlns:a16="http://schemas.microsoft.com/office/drawing/2014/main" id="{1E69EA80-09F2-474B-93BC-2AF627ABF3CF}"/>
                    </a:ext>
                  </a:extLst>
                </p:cNvPr>
                <p:cNvSpPr/>
                <p:nvPr/>
              </p:nvSpPr>
              <p:spPr>
                <a:xfrm>
                  <a:off x="7318042" y="4134201"/>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3"/>
                        <a:pt x="28110" y="42643"/>
                        <a:pt x="16738" y="40747"/>
                      </a:cubicBezTo>
                      <a:cubicBezTo>
                        <a:pt x="5365" y="38851"/>
                        <a:pt x="-1585" y="28111"/>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1026" name="Freeform: Shape 1025">
                  <a:extLst>
                    <a:ext uri="{FF2B5EF4-FFF2-40B4-BE49-F238E27FC236}">
                      <a16:creationId xmlns:a16="http://schemas.microsoft.com/office/drawing/2014/main" id="{2007E08F-2D1E-4E9E-B9B2-6DA11447A2A6}"/>
                    </a:ext>
                  </a:extLst>
                </p:cNvPr>
                <p:cNvSpPr/>
                <p:nvPr/>
              </p:nvSpPr>
              <p:spPr>
                <a:xfrm>
                  <a:off x="7579616" y="4119038"/>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3"/>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7" name="Freeform: Shape 1026">
                  <a:extLst>
                    <a:ext uri="{FF2B5EF4-FFF2-40B4-BE49-F238E27FC236}">
                      <a16:creationId xmlns:a16="http://schemas.microsoft.com/office/drawing/2014/main" id="{007AE387-1DA5-4E16-BA1E-39BB06BF8169}"/>
                    </a:ext>
                  </a:extLst>
                </p:cNvPr>
                <p:cNvSpPr/>
                <p:nvPr/>
              </p:nvSpPr>
              <p:spPr>
                <a:xfrm>
                  <a:off x="7736307" y="4305425"/>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7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0" y="42642"/>
                        <a:pt x="16738" y="40747"/>
                      </a:cubicBezTo>
                      <a:cubicBezTo>
                        <a:pt x="5365" y="38852"/>
                        <a:pt x="-1585" y="28110"/>
                        <a:pt x="310" y="16737"/>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1028" name="Freeform: Shape 1027">
                  <a:extLst>
                    <a:ext uri="{FF2B5EF4-FFF2-40B4-BE49-F238E27FC236}">
                      <a16:creationId xmlns:a16="http://schemas.microsoft.com/office/drawing/2014/main" id="{D4E685A5-CD93-467C-A683-3B0BFCBDDDAF}"/>
                    </a:ext>
                  </a:extLst>
                </p:cNvPr>
                <p:cNvSpPr/>
                <p:nvPr/>
              </p:nvSpPr>
              <p:spPr>
                <a:xfrm>
                  <a:off x="4675794" y="369574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29" name="Freeform: Shape 1028">
                  <a:extLst>
                    <a:ext uri="{FF2B5EF4-FFF2-40B4-BE49-F238E27FC236}">
                      <a16:creationId xmlns:a16="http://schemas.microsoft.com/office/drawing/2014/main" id="{26FC0CE4-B3BD-43EE-AA4F-DA33CCAD274C}"/>
                    </a:ext>
                  </a:extLst>
                </p:cNvPr>
                <p:cNvSpPr/>
                <p:nvPr/>
              </p:nvSpPr>
              <p:spPr>
                <a:xfrm>
                  <a:off x="6558621" y="392193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30" name="Freeform: Shape 1029">
                  <a:extLst>
                    <a:ext uri="{FF2B5EF4-FFF2-40B4-BE49-F238E27FC236}">
                      <a16:creationId xmlns:a16="http://schemas.microsoft.com/office/drawing/2014/main" id="{495BB6EE-249F-4BF5-B122-86E31072DCF3}"/>
                    </a:ext>
                  </a:extLst>
                </p:cNvPr>
                <p:cNvSpPr/>
                <p:nvPr/>
              </p:nvSpPr>
              <p:spPr>
                <a:xfrm>
                  <a:off x="6408247" y="398512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1031" name="Freeform: Shape 1030">
                  <a:extLst>
                    <a:ext uri="{FF2B5EF4-FFF2-40B4-BE49-F238E27FC236}">
                      <a16:creationId xmlns:a16="http://schemas.microsoft.com/office/drawing/2014/main" id="{28B5F2C4-2788-4260-BB64-C2437CF165E0}"/>
                    </a:ext>
                  </a:extLst>
                </p:cNvPr>
                <p:cNvSpPr/>
                <p:nvPr/>
              </p:nvSpPr>
              <p:spPr>
                <a:xfrm>
                  <a:off x="6743744" y="416266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32" name="Freeform: Shape 1031">
                  <a:extLst>
                    <a:ext uri="{FF2B5EF4-FFF2-40B4-BE49-F238E27FC236}">
                      <a16:creationId xmlns:a16="http://schemas.microsoft.com/office/drawing/2014/main" id="{A6C2E7BD-FB83-40F3-9A83-9437870AA6AA}"/>
                    </a:ext>
                  </a:extLst>
                </p:cNvPr>
                <p:cNvSpPr/>
                <p:nvPr/>
              </p:nvSpPr>
              <p:spPr>
                <a:xfrm>
                  <a:off x="7163274" y="412159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33" name="Freeform: Shape 1032">
                  <a:extLst>
                    <a:ext uri="{FF2B5EF4-FFF2-40B4-BE49-F238E27FC236}">
                      <a16:creationId xmlns:a16="http://schemas.microsoft.com/office/drawing/2014/main" id="{B545563A-69BA-442D-AD27-8E3296F51EAF}"/>
                    </a:ext>
                  </a:extLst>
                </p:cNvPr>
                <p:cNvSpPr/>
                <p:nvPr/>
              </p:nvSpPr>
              <p:spPr>
                <a:xfrm>
                  <a:off x="7615658" y="419551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34" name="Freeform: Shape 1033">
                  <a:extLst>
                    <a:ext uri="{FF2B5EF4-FFF2-40B4-BE49-F238E27FC236}">
                      <a16:creationId xmlns:a16="http://schemas.microsoft.com/office/drawing/2014/main" id="{CDD4325A-B106-4C94-BEB1-9A6EAC548834}"/>
                    </a:ext>
                  </a:extLst>
                </p:cNvPr>
                <p:cNvSpPr/>
                <p:nvPr/>
              </p:nvSpPr>
              <p:spPr>
                <a:xfrm>
                  <a:off x="7247306" y="39478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35" name="Freeform: Shape 1034">
                  <a:extLst>
                    <a:ext uri="{FF2B5EF4-FFF2-40B4-BE49-F238E27FC236}">
                      <a16:creationId xmlns:a16="http://schemas.microsoft.com/office/drawing/2014/main" id="{9A948221-D6B2-4951-810D-CB09FDC48954}"/>
                    </a:ext>
                  </a:extLst>
                </p:cNvPr>
                <p:cNvSpPr/>
                <p:nvPr/>
              </p:nvSpPr>
              <p:spPr>
                <a:xfrm>
                  <a:off x="7031855" y="35750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36" name="Freeform: Shape 1035">
                  <a:extLst>
                    <a:ext uri="{FF2B5EF4-FFF2-40B4-BE49-F238E27FC236}">
                      <a16:creationId xmlns:a16="http://schemas.microsoft.com/office/drawing/2014/main" id="{CF83A19C-29D4-44D3-980F-5D71647B8784}"/>
                    </a:ext>
                  </a:extLst>
                </p:cNvPr>
                <p:cNvSpPr/>
                <p:nvPr/>
              </p:nvSpPr>
              <p:spPr>
                <a:xfrm>
                  <a:off x="6870109" y="344807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37" name="Freeform: Shape 1036">
                  <a:extLst>
                    <a:ext uri="{FF2B5EF4-FFF2-40B4-BE49-F238E27FC236}">
                      <a16:creationId xmlns:a16="http://schemas.microsoft.com/office/drawing/2014/main" id="{765559AE-F206-4AF2-93A6-5F3287BFBDBE}"/>
                    </a:ext>
                  </a:extLst>
                </p:cNvPr>
                <p:cNvSpPr/>
                <p:nvPr/>
              </p:nvSpPr>
              <p:spPr>
                <a:xfrm>
                  <a:off x="6830936" y="328506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38" name="Freeform: Shape 1037">
                  <a:extLst>
                    <a:ext uri="{FF2B5EF4-FFF2-40B4-BE49-F238E27FC236}">
                      <a16:creationId xmlns:a16="http://schemas.microsoft.com/office/drawing/2014/main" id="{A066D1EE-AD58-4127-B248-8D4F12DBB564}"/>
                    </a:ext>
                  </a:extLst>
                </p:cNvPr>
                <p:cNvSpPr/>
                <p:nvPr/>
              </p:nvSpPr>
              <p:spPr>
                <a:xfrm>
                  <a:off x="7206869" y="2950829"/>
                  <a:ext cx="92809" cy="92809"/>
                </a:xfrm>
                <a:custGeom>
                  <a:avLst/>
                  <a:gdLst>
                    <a:gd name="connsiteX0" fmla="*/ 55250 w 92809"/>
                    <a:gd name="connsiteY0" fmla="*/ 914 h 92809"/>
                    <a:gd name="connsiteX1" fmla="*/ 91896 w 92809"/>
                    <a:gd name="connsiteY1" fmla="*/ 55251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1"/>
                      </a:cubicBezTo>
                      <a:cubicBezTo>
                        <a:pt x="86841" y="80523"/>
                        <a:pt x="62832" y="96951"/>
                        <a:pt x="37559" y="91896"/>
                      </a:cubicBezTo>
                      <a:cubicBezTo>
                        <a:pt x="12287" y="86842"/>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39" name="Freeform: Shape 1038">
                  <a:extLst>
                    <a:ext uri="{FF2B5EF4-FFF2-40B4-BE49-F238E27FC236}">
                      <a16:creationId xmlns:a16="http://schemas.microsoft.com/office/drawing/2014/main" id="{C014075C-DEA8-4F41-AC65-A1AC48DC7493}"/>
                    </a:ext>
                  </a:extLst>
                </p:cNvPr>
                <p:cNvSpPr/>
                <p:nvPr/>
              </p:nvSpPr>
              <p:spPr>
                <a:xfrm>
                  <a:off x="7462125" y="338109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40" name="Freeform: Shape 1039">
                  <a:extLst>
                    <a:ext uri="{FF2B5EF4-FFF2-40B4-BE49-F238E27FC236}">
                      <a16:creationId xmlns:a16="http://schemas.microsoft.com/office/drawing/2014/main" id="{ABE94CE4-D976-471E-8563-E141315AF122}"/>
                    </a:ext>
                  </a:extLst>
                </p:cNvPr>
                <p:cNvSpPr/>
                <p:nvPr/>
              </p:nvSpPr>
              <p:spPr>
                <a:xfrm>
                  <a:off x="7560689" y="331918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41" name="Freeform: Shape 1040">
                  <a:extLst>
                    <a:ext uri="{FF2B5EF4-FFF2-40B4-BE49-F238E27FC236}">
                      <a16:creationId xmlns:a16="http://schemas.microsoft.com/office/drawing/2014/main" id="{6EF44F59-30AD-4396-B416-7F3103687E1D}"/>
                    </a:ext>
                  </a:extLst>
                </p:cNvPr>
                <p:cNvSpPr/>
                <p:nvPr/>
              </p:nvSpPr>
              <p:spPr>
                <a:xfrm>
                  <a:off x="7792568" y="377788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42" name="Freeform: Shape 1041">
                  <a:extLst>
                    <a:ext uri="{FF2B5EF4-FFF2-40B4-BE49-F238E27FC236}">
                      <a16:creationId xmlns:a16="http://schemas.microsoft.com/office/drawing/2014/main" id="{FBD24C64-56A9-4582-8E44-96E8A1A0E051}"/>
                    </a:ext>
                  </a:extLst>
                </p:cNvPr>
                <p:cNvSpPr/>
                <p:nvPr/>
              </p:nvSpPr>
              <p:spPr>
                <a:xfrm>
                  <a:off x="7019850" y="268104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43" name="Freeform: Shape 1042">
                  <a:extLst>
                    <a:ext uri="{FF2B5EF4-FFF2-40B4-BE49-F238E27FC236}">
                      <a16:creationId xmlns:a16="http://schemas.microsoft.com/office/drawing/2014/main" id="{D619A128-0E0A-435E-A323-A1CC9927A80E}"/>
                    </a:ext>
                  </a:extLst>
                </p:cNvPr>
                <p:cNvSpPr/>
                <p:nvPr/>
              </p:nvSpPr>
              <p:spPr>
                <a:xfrm>
                  <a:off x="7450121" y="324841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44" name="Freeform: Shape 1043">
                  <a:extLst>
                    <a:ext uri="{FF2B5EF4-FFF2-40B4-BE49-F238E27FC236}">
                      <a16:creationId xmlns:a16="http://schemas.microsoft.com/office/drawing/2014/main" id="{65EA6A1B-8BCC-476C-A17F-DA1170AAC349}"/>
                    </a:ext>
                  </a:extLst>
                </p:cNvPr>
                <p:cNvSpPr/>
                <p:nvPr/>
              </p:nvSpPr>
              <p:spPr>
                <a:xfrm>
                  <a:off x="5638057" y="402555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45" name="Freeform: Shape 1044">
                  <a:extLst>
                    <a:ext uri="{FF2B5EF4-FFF2-40B4-BE49-F238E27FC236}">
                      <a16:creationId xmlns:a16="http://schemas.microsoft.com/office/drawing/2014/main" id="{BFA1C7F3-1F8C-46BF-902F-73062CDDBE38}"/>
                    </a:ext>
                  </a:extLst>
                </p:cNvPr>
                <p:cNvSpPr/>
                <p:nvPr/>
              </p:nvSpPr>
              <p:spPr>
                <a:xfrm>
                  <a:off x="5857299" y="429724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46" name="Freeform: Shape 1045">
                  <a:extLst>
                    <a:ext uri="{FF2B5EF4-FFF2-40B4-BE49-F238E27FC236}">
                      <a16:creationId xmlns:a16="http://schemas.microsoft.com/office/drawing/2014/main" id="{D9FF6801-55A6-4391-B8CA-391CBE6DDFCC}"/>
                    </a:ext>
                  </a:extLst>
                </p:cNvPr>
                <p:cNvSpPr/>
                <p:nvPr/>
              </p:nvSpPr>
              <p:spPr>
                <a:xfrm>
                  <a:off x="7308214" y="3065441"/>
                  <a:ext cx="149799" cy="149799"/>
                </a:xfrm>
                <a:custGeom>
                  <a:avLst/>
                  <a:gdLst>
                    <a:gd name="connsiteX0" fmla="*/ 89116 w 149799"/>
                    <a:gd name="connsiteY0" fmla="*/ 1293 h 149799"/>
                    <a:gd name="connsiteX1" fmla="*/ 148507 w 149799"/>
                    <a:gd name="connsiteY1" fmla="*/ 89116 h 149799"/>
                    <a:gd name="connsiteX2" fmla="*/ 60684 w 149799"/>
                    <a:gd name="connsiteY2" fmla="*/ 148507 h 149799"/>
                    <a:gd name="connsiteX3" fmla="*/ 1293 w 149799"/>
                    <a:gd name="connsiteY3" fmla="*/ 60684 h 149799"/>
                    <a:gd name="connsiteX4" fmla="*/ 89116 w 149799"/>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99" h="149799">
                      <a:moveTo>
                        <a:pt x="89116" y="1293"/>
                      </a:moveTo>
                      <a:cubicBezTo>
                        <a:pt x="129553" y="8874"/>
                        <a:pt x="156089" y="48048"/>
                        <a:pt x="148507" y="89116"/>
                      </a:cubicBezTo>
                      <a:cubicBezTo>
                        <a:pt x="140925" y="129553"/>
                        <a:pt x="101752" y="156089"/>
                        <a:pt x="60684" y="148507"/>
                      </a:cubicBezTo>
                      <a:cubicBezTo>
                        <a:pt x="20247" y="140925"/>
                        <a:pt x="-6289" y="101752"/>
                        <a:pt x="1293" y="60684"/>
                      </a:cubicBezTo>
                      <a:cubicBezTo>
                        <a:pt x="8875" y="20247"/>
                        <a:pt x="48048" y="-6289"/>
                        <a:pt x="89116" y="1293"/>
                      </a:cubicBezTo>
                      <a:close/>
                    </a:path>
                  </a:pathLst>
                </a:custGeom>
                <a:grpFill/>
                <a:ln w="63120" cap="flat">
                  <a:noFill/>
                  <a:prstDash val="solid"/>
                  <a:miter/>
                </a:ln>
              </p:spPr>
              <p:txBody>
                <a:bodyPr rtlCol="0" anchor="ctr"/>
                <a:lstStyle/>
                <a:p>
                  <a:endParaRPr lang="en-GB"/>
                </a:p>
              </p:txBody>
            </p:sp>
            <p:sp>
              <p:nvSpPr>
                <p:cNvPr id="1047" name="Freeform: Shape 1046">
                  <a:extLst>
                    <a:ext uri="{FF2B5EF4-FFF2-40B4-BE49-F238E27FC236}">
                      <a16:creationId xmlns:a16="http://schemas.microsoft.com/office/drawing/2014/main" id="{7617D440-751C-46BB-8C5A-CA49576A2FCF}"/>
                    </a:ext>
                  </a:extLst>
                </p:cNvPr>
                <p:cNvSpPr/>
                <p:nvPr/>
              </p:nvSpPr>
              <p:spPr>
                <a:xfrm>
                  <a:off x="6058471" y="4600767"/>
                  <a:ext cx="149800" cy="149800"/>
                </a:xfrm>
                <a:custGeom>
                  <a:avLst/>
                  <a:gdLst>
                    <a:gd name="connsiteX0" fmla="*/ 89116 w 149800"/>
                    <a:gd name="connsiteY0" fmla="*/ 1293 h 149800"/>
                    <a:gd name="connsiteX1" fmla="*/ 148507 w 149800"/>
                    <a:gd name="connsiteY1" fmla="*/ 89116 h 149800"/>
                    <a:gd name="connsiteX2" fmla="*/ 60684 w 149800"/>
                    <a:gd name="connsiteY2" fmla="*/ 148507 h 149800"/>
                    <a:gd name="connsiteX3" fmla="*/ 1293 w 149800"/>
                    <a:gd name="connsiteY3" fmla="*/ 60684 h 149800"/>
                    <a:gd name="connsiteX4" fmla="*/ 89116 w 149800"/>
                    <a:gd name="connsiteY4" fmla="*/ 1293 h 14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00" h="149800">
                      <a:moveTo>
                        <a:pt x="89116" y="1293"/>
                      </a:moveTo>
                      <a:cubicBezTo>
                        <a:pt x="129552" y="8875"/>
                        <a:pt x="156089" y="48048"/>
                        <a:pt x="148507" y="89116"/>
                      </a:cubicBezTo>
                      <a:cubicBezTo>
                        <a:pt x="140925" y="129552"/>
                        <a:pt x="101752" y="156089"/>
                        <a:pt x="60684" y="148507"/>
                      </a:cubicBezTo>
                      <a:cubicBezTo>
                        <a:pt x="20247" y="140925"/>
                        <a:pt x="-6289" y="101753"/>
                        <a:pt x="1293" y="60684"/>
                      </a:cubicBezTo>
                      <a:cubicBezTo>
                        <a:pt x="8875" y="20248"/>
                        <a:pt x="48048" y="-6289"/>
                        <a:pt x="89116" y="1293"/>
                      </a:cubicBezTo>
                      <a:close/>
                    </a:path>
                  </a:pathLst>
                </a:custGeom>
                <a:grpFill/>
                <a:ln w="63120" cap="flat">
                  <a:noFill/>
                  <a:prstDash val="solid"/>
                  <a:miter/>
                </a:ln>
              </p:spPr>
              <p:txBody>
                <a:bodyPr rtlCol="0" anchor="ctr"/>
                <a:lstStyle/>
                <a:p>
                  <a:endParaRPr lang="en-GB"/>
                </a:p>
              </p:txBody>
            </p:sp>
            <p:sp>
              <p:nvSpPr>
                <p:cNvPr id="1048" name="Freeform: Shape 1047">
                  <a:extLst>
                    <a:ext uri="{FF2B5EF4-FFF2-40B4-BE49-F238E27FC236}">
                      <a16:creationId xmlns:a16="http://schemas.microsoft.com/office/drawing/2014/main" id="{8D712396-D993-4D57-A25E-748BA51C92CB}"/>
                    </a:ext>
                  </a:extLst>
                </p:cNvPr>
                <p:cNvSpPr/>
                <p:nvPr/>
              </p:nvSpPr>
              <p:spPr>
                <a:xfrm>
                  <a:off x="7833004" y="406346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1049" name="Freeform: Shape 1048">
                  <a:extLst>
                    <a:ext uri="{FF2B5EF4-FFF2-40B4-BE49-F238E27FC236}">
                      <a16:creationId xmlns:a16="http://schemas.microsoft.com/office/drawing/2014/main" id="{CCB31881-9ABB-49BC-8746-66D51EAEE937}"/>
                    </a:ext>
                  </a:extLst>
                </p:cNvPr>
                <p:cNvSpPr/>
                <p:nvPr/>
              </p:nvSpPr>
              <p:spPr>
                <a:xfrm>
                  <a:off x="8169765" y="404261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50" name="Freeform: Shape 1049">
                  <a:extLst>
                    <a:ext uri="{FF2B5EF4-FFF2-40B4-BE49-F238E27FC236}">
                      <a16:creationId xmlns:a16="http://schemas.microsoft.com/office/drawing/2014/main" id="{979EC050-4159-475C-A0AD-025BA1365226}"/>
                    </a:ext>
                  </a:extLst>
                </p:cNvPr>
                <p:cNvSpPr/>
                <p:nvPr/>
              </p:nvSpPr>
              <p:spPr>
                <a:xfrm>
                  <a:off x="6731108" y="251992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1051" name="Freeform: Shape 1050">
                  <a:extLst>
                    <a:ext uri="{FF2B5EF4-FFF2-40B4-BE49-F238E27FC236}">
                      <a16:creationId xmlns:a16="http://schemas.microsoft.com/office/drawing/2014/main" id="{92305837-B693-45AD-8E89-4FD8DD852847}"/>
                    </a:ext>
                  </a:extLst>
                </p:cNvPr>
                <p:cNvSpPr/>
                <p:nvPr/>
              </p:nvSpPr>
              <p:spPr>
                <a:xfrm>
                  <a:off x="6714049" y="280866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52" name="Freeform: Shape 1051">
                  <a:extLst>
                    <a:ext uri="{FF2B5EF4-FFF2-40B4-BE49-F238E27FC236}">
                      <a16:creationId xmlns:a16="http://schemas.microsoft.com/office/drawing/2014/main" id="{6B865871-D224-4431-BEA8-950AA519070C}"/>
                    </a:ext>
                  </a:extLst>
                </p:cNvPr>
                <p:cNvSpPr/>
                <p:nvPr/>
              </p:nvSpPr>
              <p:spPr>
                <a:xfrm>
                  <a:off x="6647076" y="263807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1053" name="Freeform: Shape 1052">
                  <a:extLst>
                    <a:ext uri="{FF2B5EF4-FFF2-40B4-BE49-F238E27FC236}">
                      <a16:creationId xmlns:a16="http://schemas.microsoft.com/office/drawing/2014/main" id="{6224BABB-BD8E-4F98-AA69-FA37708C442E}"/>
                    </a:ext>
                  </a:extLst>
                </p:cNvPr>
                <p:cNvSpPr/>
                <p:nvPr/>
              </p:nvSpPr>
              <p:spPr>
                <a:xfrm>
                  <a:off x="6540298" y="364899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54" name="Freeform: Shape 1053">
                  <a:extLst>
                    <a:ext uri="{FF2B5EF4-FFF2-40B4-BE49-F238E27FC236}">
                      <a16:creationId xmlns:a16="http://schemas.microsoft.com/office/drawing/2014/main" id="{95E406F1-3320-4085-89BB-8E81F836F5A1}"/>
                    </a:ext>
                  </a:extLst>
                </p:cNvPr>
                <p:cNvSpPr/>
                <p:nvPr/>
              </p:nvSpPr>
              <p:spPr>
                <a:xfrm>
                  <a:off x="6408247" y="34126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1055" name="Freeform: Shape 1054">
                  <a:extLst>
                    <a:ext uri="{FF2B5EF4-FFF2-40B4-BE49-F238E27FC236}">
                      <a16:creationId xmlns:a16="http://schemas.microsoft.com/office/drawing/2014/main" id="{005206B3-44A5-4713-B16B-EB6C6E5D35B9}"/>
                    </a:ext>
                  </a:extLst>
                </p:cNvPr>
                <p:cNvSpPr/>
                <p:nvPr/>
              </p:nvSpPr>
              <p:spPr>
                <a:xfrm>
                  <a:off x="6191948" y="5041940"/>
                  <a:ext cx="272048" cy="272048"/>
                </a:xfrm>
                <a:custGeom>
                  <a:avLst/>
                  <a:gdLst>
                    <a:gd name="connsiteX0" fmla="*/ 161613 w 272048"/>
                    <a:gd name="connsiteY0" fmla="*/ 2394 h 272048"/>
                    <a:gd name="connsiteX1" fmla="*/ 269654 w 272048"/>
                    <a:gd name="connsiteY1" fmla="*/ 161613 h 272048"/>
                    <a:gd name="connsiteX2" fmla="*/ 110435 w 272048"/>
                    <a:gd name="connsiteY2" fmla="*/ 269655 h 272048"/>
                    <a:gd name="connsiteX3" fmla="*/ 2394 w 272048"/>
                    <a:gd name="connsiteY3" fmla="*/ 110435 h 272048"/>
                    <a:gd name="connsiteX4" fmla="*/ 161613 w 272048"/>
                    <a:gd name="connsiteY4" fmla="*/ 2394 h 27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8" h="272048">
                      <a:moveTo>
                        <a:pt x="161613" y="2394"/>
                      </a:moveTo>
                      <a:cubicBezTo>
                        <a:pt x="235536" y="16294"/>
                        <a:pt x="283554" y="87690"/>
                        <a:pt x="269654" y="161613"/>
                      </a:cubicBezTo>
                      <a:cubicBezTo>
                        <a:pt x="255754" y="235536"/>
                        <a:pt x="184358" y="283555"/>
                        <a:pt x="110435" y="269655"/>
                      </a:cubicBezTo>
                      <a:cubicBezTo>
                        <a:pt x="36512" y="255754"/>
                        <a:pt x="-11506" y="184359"/>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1056" name="Freeform: Shape 1055">
                  <a:extLst>
                    <a:ext uri="{FF2B5EF4-FFF2-40B4-BE49-F238E27FC236}">
                      <a16:creationId xmlns:a16="http://schemas.microsoft.com/office/drawing/2014/main" id="{2FFC9BBC-E574-42CC-862D-F837B406F6AA}"/>
                    </a:ext>
                  </a:extLst>
                </p:cNvPr>
                <p:cNvSpPr/>
                <p:nvPr/>
              </p:nvSpPr>
              <p:spPr>
                <a:xfrm>
                  <a:off x="6372510" y="4195793"/>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7"/>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1057" name="Freeform: Shape 1056">
                  <a:extLst>
                    <a:ext uri="{FF2B5EF4-FFF2-40B4-BE49-F238E27FC236}">
                      <a16:creationId xmlns:a16="http://schemas.microsoft.com/office/drawing/2014/main" id="{22A3E521-6484-4F3A-9F03-5E85CC504105}"/>
                    </a:ext>
                  </a:extLst>
                </p:cNvPr>
                <p:cNvSpPr/>
                <p:nvPr/>
              </p:nvSpPr>
              <p:spPr>
                <a:xfrm>
                  <a:off x="6518461" y="3431921"/>
                  <a:ext cx="152279" cy="152280"/>
                </a:xfrm>
                <a:custGeom>
                  <a:avLst/>
                  <a:gdLst>
                    <a:gd name="connsiteX0" fmla="*/ 90356 w 152279"/>
                    <a:gd name="connsiteY0" fmla="*/ 1269 h 152280"/>
                    <a:gd name="connsiteX1" fmla="*/ 151011 w 152279"/>
                    <a:gd name="connsiteY1" fmla="*/ 90356 h 152280"/>
                    <a:gd name="connsiteX2" fmla="*/ 61924 w 152279"/>
                    <a:gd name="connsiteY2" fmla="*/ 151011 h 152280"/>
                    <a:gd name="connsiteX3" fmla="*/ 1269 w 152279"/>
                    <a:gd name="connsiteY3" fmla="*/ 61924 h 152280"/>
                    <a:gd name="connsiteX4" fmla="*/ 90356 w 152279"/>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80">
                      <a:moveTo>
                        <a:pt x="90356" y="1269"/>
                      </a:moveTo>
                      <a:cubicBezTo>
                        <a:pt x="131424" y="9483"/>
                        <a:pt x="158593" y="49288"/>
                        <a:pt x="151011" y="90356"/>
                      </a:cubicBezTo>
                      <a:cubicBezTo>
                        <a:pt x="143429" y="131425"/>
                        <a:pt x="102992" y="158593"/>
                        <a:pt x="61924" y="151011"/>
                      </a:cubicBezTo>
                      <a:cubicBezTo>
                        <a:pt x="20856" y="142797"/>
                        <a:pt x="-6313" y="102992"/>
                        <a:pt x="1269" y="61924"/>
                      </a:cubicBezTo>
                      <a:cubicBezTo>
                        <a:pt x="9483" y="20856"/>
                        <a:pt x="49288" y="-6312"/>
                        <a:pt x="90356" y="1269"/>
                      </a:cubicBezTo>
                      <a:close/>
                    </a:path>
                  </a:pathLst>
                </a:custGeom>
                <a:grpFill/>
                <a:ln w="63120" cap="flat">
                  <a:noFill/>
                  <a:prstDash val="solid"/>
                  <a:miter/>
                </a:ln>
              </p:spPr>
              <p:txBody>
                <a:bodyPr rtlCol="0" anchor="ctr"/>
                <a:lstStyle/>
                <a:p>
                  <a:endParaRPr lang="en-GB"/>
                </a:p>
              </p:txBody>
            </p:sp>
            <p:sp>
              <p:nvSpPr>
                <p:cNvPr id="1058" name="Freeform: Shape 1057">
                  <a:extLst>
                    <a:ext uri="{FF2B5EF4-FFF2-40B4-BE49-F238E27FC236}">
                      <a16:creationId xmlns:a16="http://schemas.microsoft.com/office/drawing/2014/main" id="{0C58EEAD-1698-465D-B648-FED4D844186E}"/>
                    </a:ext>
                  </a:extLst>
                </p:cNvPr>
                <p:cNvSpPr/>
                <p:nvPr/>
              </p:nvSpPr>
              <p:spPr>
                <a:xfrm>
                  <a:off x="6371246" y="3611990"/>
                  <a:ext cx="152279" cy="152280"/>
                </a:xfrm>
                <a:custGeom>
                  <a:avLst/>
                  <a:gdLst>
                    <a:gd name="connsiteX0" fmla="*/ 90356 w 152279"/>
                    <a:gd name="connsiteY0" fmla="*/ 1269 h 152280"/>
                    <a:gd name="connsiteX1" fmla="*/ 151011 w 152279"/>
                    <a:gd name="connsiteY1" fmla="*/ 90356 h 152280"/>
                    <a:gd name="connsiteX2" fmla="*/ 61924 w 152279"/>
                    <a:gd name="connsiteY2" fmla="*/ 151011 h 152280"/>
                    <a:gd name="connsiteX3" fmla="*/ 1269 w 152279"/>
                    <a:gd name="connsiteY3" fmla="*/ 61924 h 152280"/>
                    <a:gd name="connsiteX4" fmla="*/ 90356 w 152279"/>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80">
                      <a:moveTo>
                        <a:pt x="90356" y="1269"/>
                      </a:moveTo>
                      <a:cubicBezTo>
                        <a:pt x="131424" y="9483"/>
                        <a:pt x="158593" y="49288"/>
                        <a:pt x="151011" y="90356"/>
                      </a:cubicBezTo>
                      <a:cubicBezTo>
                        <a:pt x="143429" y="131425"/>
                        <a:pt x="102992" y="158593"/>
                        <a:pt x="61924" y="151011"/>
                      </a:cubicBezTo>
                      <a:cubicBezTo>
                        <a:pt x="20856" y="142797"/>
                        <a:pt x="-6313" y="102992"/>
                        <a:pt x="1269" y="61924"/>
                      </a:cubicBezTo>
                      <a:cubicBezTo>
                        <a:pt x="8851" y="20856"/>
                        <a:pt x="49288" y="-6312"/>
                        <a:pt x="90356" y="1269"/>
                      </a:cubicBezTo>
                      <a:close/>
                    </a:path>
                  </a:pathLst>
                </a:custGeom>
                <a:grpFill/>
                <a:ln w="63120" cap="flat">
                  <a:noFill/>
                  <a:prstDash val="solid"/>
                  <a:miter/>
                </a:ln>
              </p:spPr>
              <p:txBody>
                <a:bodyPr rtlCol="0" anchor="ctr"/>
                <a:lstStyle/>
                <a:p>
                  <a:endParaRPr lang="en-GB"/>
                </a:p>
              </p:txBody>
            </p:sp>
            <p:sp>
              <p:nvSpPr>
                <p:cNvPr id="1059" name="Freeform: Shape 1058">
                  <a:extLst>
                    <a:ext uri="{FF2B5EF4-FFF2-40B4-BE49-F238E27FC236}">
                      <a16:creationId xmlns:a16="http://schemas.microsoft.com/office/drawing/2014/main" id="{2611704B-56F1-40A6-9A7E-4EF4F6387E01}"/>
                    </a:ext>
                  </a:extLst>
                </p:cNvPr>
                <p:cNvSpPr/>
                <p:nvPr/>
              </p:nvSpPr>
              <p:spPr>
                <a:xfrm>
                  <a:off x="6360505" y="4574886"/>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7"/>
                        <a:pt x="151011" y="90356"/>
                      </a:cubicBezTo>
                      <a:cubicBezTo>
                        <a:pt x="143429"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1060" name="Freeform: Shape 1059">
                  <a:extLst>
                    <a:ext uri="{FF2B5EF4-FFF2-40B4-BE49-F238E27FC236}">
                      <a16:creationId xmlns:a16="http://schemas.microsoft.com/office/drawing/2014/main" id="{37CF5EEB-C3E1-47B3-947A-84AAA67E9AF0}"/>
                    </a:ext>
                  </a:extLst>
                </p:cNvPr>
                <p:cNvSpPr/>
                <p:nvPr/>
              </p:nvSpPr>
              <p:spPr>
                <a:xfrm>
                  <a:off x="6338799" y="4791174"/>
                  <a:ext cx="99655" cy="99428"/>
                </a:xfrm>
                <a:custGeom>
                  <a:avLst/>
                  <a:gdLst>
                    <a:gd name="connsiteX0" fmla="*/ 58989 w 99655"/>
                    <a:gd name="connsiteY0" fmla="*/ 1064 h 99428"/>
                    <a:gd name="connsiteX1" fmla="*/ 98794 w 99655"/>
                    <a:gd name="connsiteY1" fmla="*/ 59191 h 99428"/>
                    <a:gd name="connsiteX2" fmla="*/ 40666 w 99655"/>
                    <a:gd name="connsiteY2" fmla="*/ 98364 h 99428"/>
                    <a:gd name="connsiteX3" fmla="*/ 862 w 99655"/>
                    <a:gd name="connsiteY3" fmla="*/ 40237 h 99428"/>
                    <a:gd name="connsiteX4" fmla="*/ 58989 w 99655"/>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55" h="99428">
                      <a:moveTo>
                        <a:pt x="58989" y="1064"/>
                      </a:moveTo>
                      <a:cubicBezTo>
                        <a:pt x="86157" y="6118"/>
                        <a:pt x="103848" y="32023"/>
                        <a:pt x="98794" y="59191"/>
                      </a:cubicBezTo>
                      <a:cubicBezTo>
                        <a:pt x="93739" y="86360"/>
                        <a:pt x="67835" y="104050"/>
                        <a:pt x="40666" y="98364"/>
                      </a:cubicBezTo>
                      <a:cubicBezTo>
                        <a:pt x="13498" y="93310"/>
                        <a:pt x="-4193" y="67405"/>
                        <a:pt x="862" y="40237"/>
                      </a:cubicBezTo>
                      <a:cubicBezTo>
                        <a:pt x="5916" y="13069"/>
                        <a:pt x="31821" y="-4622"/>
                        <a:pt x="58989" y="1064"/>
                      </a:cubicBezTo>
                      <a:close/>
                    </a:path>
                  </a:pathLst>
                </a:custGeom>
                <a:grpFill/>
                <a:ln w="63120" cap="flat">
                  <a:noFill/>
                  <a:prstDash val="solid"/>
                  <a:miter/>
                </a:ln>
              </p:spPr>
              <p:txBody>
                <a:bodyPr rtlCol="0" anchor="ctr"/>
                <a:lstStyle/>
                <a:p>
                  <a:endParaRPr lang="en-GB"/>
                </a:p>
              </p:txBody>
            </p:sp>
            <p:sp>
              <p:nvSpPr>
                <p:cNvPr id="1061" name="Freeform: Shape 1060">
                  <a:extLst>
                    <a:ext uri="{FF2B5EF4-FFF2-40B4-BE49-F238E27FC236}">
                      <a16:creationId xmlns:a16="http://schemas.microsoft.com/office/drawing/2014/main" id="{559B230A-F768-41A2-AB59-B4329EB17E8F}"/>
                    </a:ext>
                  </a:extLst>
                </p:cNvPr>
                <p:cNvSpPr/>
                <p:nvPr/>
              </p:nvSpPr>
              <p:spPr>
                <a:xfrm>
                  <a:off x="6829949" y="239320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1062" name="Freeform: Shape 1061">
                  <a:extLst>
                    <a:ext uri="{FF2B5EF4-FFF2-40B4-BE49-F238E27FC236}">
                      <a16:creationId xmlns:a16="http://schemas.microsoft.com/office/drawing/2014/main" id="{31A2418F-AAB5-47A1-9152-133008627CAD}"/>
                    </a:ext>
                  </a:extLst>
                </p:cNvPr>
                <p:cNvSpPr/>
                <p:nvPr/>
              </p:nvSpPr>
              <p:spPr>
                <a:xfrm>
                  <a:off x="5148074" y="3609496"/>
                  <a:ext cx="208445" cy="208445"/>
                </a:xfrm>
                <a:custGeom>
                  <a:avLst/>
                  <a:gdLst>
                    <a:gd name="connsiteX0" fmla="*/ 123809 w 208445"/>
                    <a:gd name="connsiteY0" fmla="*/ 1868 h 208445"/>
                    <a:gd name="connsiteX1" fmla="*/ 206578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9"/>
                        <a:pt x="217319" y="67577"/>
                        <a:pt x="206578" y="123809"/>
                      </a:cubicBezTo>
                      <a:cubicBezTo>
                        <a:pt x="195837" y="180673"/>
                        <a:pt x="140868" y="217319"/>
                        <a:pt x="84636" y="206578"/>
                      </a:cubicBezTo>
                      <a:cubicBezTo>
                        <a:pt x="27772" y="195837"/>
                        <a:pt x="-8873" y="140868"/>
                        <a:pt x="1868" y="84636"/>
                      </a:cubicBezTo>
                      <a:cubicBezTo>
                        <a:pt x="12609" y="27772"/>
                        <a:pt x="67577" y="-8873"/>
                        <a:pt x="123809" y="1868"/>
                      </a:cubicBezTo>
                      <a:close/>
                    </a:path>
                  </a:pathLst>
                </a:custGeom>
                <a:grpFill/>
                <a:ln w="63120" cap="flat">
                  <a:noFill/>
                  <a:prstDash val="solid"/>
                  <a:miter/>
                </a:ln>
              </p:spPr>
              <p:txBody>
                <a:bodyPr rtlCol="0" anchor="ctr"/>
                <a:lstStyle/>
                <a:p>
                  <a:endParaRPr lang="en-GB"/>
                </a:p>
              </p:txBody>
            </p:sp>
            <p:sp>
              <p:nvSpPr>
                <p:cNvPr id="1063" name="Freeform: Shape 1062">
                  <a:extLst>
                    <a:ext uri="{FF2B5EF4-FFF2-40B4-BE49-F238E27FC236}">
                      <a16:creationId xmlns:a16="http://schemas.microsoft.com/office/drawing/2014/main" id="{341C5B8B-8580-4DE0-990D-5657CB9CE5CC}"/>
                    </a:ext>
                  </a:extLst>
                </p:cNvPr>
                <p:cNvSpPr/>
                <p:nvPr/>
              </p:nvSpPr>
              <p:spPr>
                <a:xfrm>
                  <a:off x="6823478" y="2522813"/>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064" name="Freeform: Shape 1063">
                  <a:extLst>
                    <a:ext uri="{FF2B5EF4-FFF2-40B4-BE49-F238E27FC236}">
                      <a16:creationId xmlns:a16="http://schemas.microsoft.com/office/drawing/2014/main" id="{FCFAE998-D8EF-4A2D-A053-DB9727D3EEFA}"/>
                    </a:ext>
                  </a:extLst>
                </p:cNvPr>
                <p:cNvSpPr/>
                <p:nvPr/>
              </p:nvSpPr>
              <p:spPr>
                <a:xfrm>
                  <a:off x="7679199" y="3501504"/>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5"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65" name="Freeform: Shape 1064">
                  <a:extLst>
                    <a:ext uri="{FF2B5EF4-FFF2-40B4-BE49-F238E27FC236}">
                      <a16:creationId xmlns:a16="http://schemas.microsoft.com/office/drawing/2014/main" id="{24E2D0D2-D6FE-4936-8916-C9FD79A4AC60}"/>
                    </a:ext>
                  </a:extLst>
                </p:cNvPr>
                <p:cNvSpPr/>
                <p:nvPr/>
              </p:nvSpPr>
              <p:spPr>
                <a:xfrm>
                  <a:off x="7785110" y="3705583"/>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2"/>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066" name="Freeform: Shape 1065">
                  <a:extLst>
                    <a:ext uri="{FF2B5EF4-FFF2-40B4-BE49-F238E27FC236}">
                      <a16:creationId xmlns:a16="http://schemas.microsoft.com/office/drawing/2014/main" id="{A4DF3598-3F1F-413C-AB7C-00B1176FEA90}"/>
                    </a:ext>
                  </a:extLst>
                </p:cNvPr>
                <p:cNvSpPr/>
                <p:nvPr/>
              </p:nvSpPr>
              <p:spPr>
                <a:xfrm>
                  <a:off x="7195856" y="2855783"/>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67" name="Freeform: Shape 1066">
                  <a:extLst>
                    <a:ext uri="{FF2B5EF4-FFF2-40B4-BE49-F238E27FC236}">
                      <a16:creationId xmlns:a16="http://schemas.microsoft.com/office/drawing/2014/main" id="{E3C29077-930A-406E-BB33-B48CA1180247}"/>
                    </a:ext>
                  </a:extLst>
                </p:cNvPr>
                <p:cNvSpPr/>
                <p:nvPr/>
              </p:nvSpPr>
              <p:spPr>
                <a:xfrm>
                  <a:off x="7109928" y="374412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68" name="Freeform: Shape 1067">
                  <a:extLst>
                    <a:ext uri="{FF2B5EF4-FFF2-40B4-BE49-F238E27FC236}">
                      <a16:creationId xmlns:a16="http://schemas.microsoft.com/office/drawing/2014/main" id="{A074A76F-0D37-4322-A761-BBEEBCA11077}"/>
                    </a:ext>
                  </a:extLst>
                </p:cNvPr>
                <p:cNvSpPr/>
                <p:nvPr/>
              </p:nvSpPr>
              <p:spPr>
                <a:xfrm>
                  <a:off x="6734626" y="321086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69" name="Freeform: Shape 1068">
                  <a:extLst>
                    <a:ext uri="{FF2B5EF4-FFF2-40B4-BE49-F238E27FC236}">
                      <a16:creationId xmlns:a16="http://schemas.microsoft.com/office/drawing/2014/main" id="{00C47B73-125C-4E14-A336-17D2E38D4123}"/>
                    </a:ext>
                  </a:extLst>
                </p:cNvPr>
                <p:cNvSpPr/>
                <p:nvPr/>
              </p:nvSpPr>
              <p:spPr>
                <a:xfrm>
                  <a:off x="6568457" y="2992888"/>
                  <a:ext cx="59868" cy="59868"/>
                </a:xfrm>
                <a:custGeom>
                  <a:avLst/>
                  <a:gdLst>
                    <a:gd name="connsiteX0" fmla="*/ 51100 w 59868"/>
                    <a:gd name="connsiteY0" fmla="*/ 8768 h 59868"/>
                    <a:gd name="connsiteX1" fmla="*/ 8768 w 59868"/>
                    <a:gd name="connsiteY1" fmla="*/ 8768 h 59868"/>
                    <a:gd name="connsiteX2" fmla="*/ 8768 w 59868"/>
                    <a:gd name="connsiteY2" fmla="*/ 51100 h 59868"/>
                    <a:gd name="connsiteX3" fmla="*/ 51100 w 59868"/>
                    <a:gd name="connsiteY3" fmla="*/ 51100 h 59868"/>
                    <a:gd name="connsiteX4" fmla="*/ 51100 w 59868"/>
                    <a:gd name="connsiteY4" fmla="*/ 9400 h 59868"/>
                    <a:gd name="connsiteX5" fmla="*/ 51100 w 59868"/>
                    <a:gd name="connsiteY5" fmla="*/ 940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868">
                      <a:moveTo>
                        <a:pt x="51100" y="8768"/>
                      </a:moveTo>
                      <a:cubicBezTo>
                        <a:pt x="39727" y="-2605"/>
                        <a:pt x="20773" y="-3237"/>
                        <a:pt x="8768" y="8768"/>
                      </a:cubicBezTo>
                      <a:cubicBezTo>
                        <a:pt x="-2605" y="20141"/>
                        <a:pt x="-3236" y="39095"/>
                        <a:pt x="8768" y="51100"/>
                      </a:cubicBezTo>
                      <a:cubicBezTo>
                        <a:pt x="20141" y="62473"/>
                        <a:pt x="39096" y="63104"/>
                        <a:pt x="51100" y="51100"/>
                      </a:cubicBezTo>
                      <a:cubicBezTo>
                        <a:pt x="62473" y="39727"/>
                        <a:pt x="63105" y="20772"/>
                        <a:pt x="51100" y="9400"/>
                      </a:cubicBezTo>
                      <a:lnTo>
                        <a:pt x="51100" y="9400"/>
                      </a:lnTo>
                      <a:close/>
                    </a:path>
                  </a:pathLst>
                </a:custGeom>
                <a:grpFill/>
                <a:ln w="63120" cap="flat">
                  <a:noFill/>
                  <a:prstDash val="solid"/>
                  <a:miter/>
                </a:ln>
              </p:spPr>
              <p:txBody>
                <a:bodyPr rtlCol="0" anchor="ctr"/>
                <a:lstStyle/>
                <a:p>
                  <a:endParaRPr lang="en-GB"/>
                </a:p>
              </p:txBody>
            </p:sp>
            <p:sp>
              <p:nvSpPr>
                <p:cNvPr id="1070" name="Freeform: Shape 1069">
                  <a:extLst>
                    <a:ext uri="{FF2B5EF4-FFF2-40B4-BE49-F238E27FC236}">
                      <a16:creationId xmlns:a16="http://schemas.microsoft.com/office/drawing/2014/main" id="{2878A8E3-5D1D-4786-923F-7494976DA030}"/>
                    </a:ext>
                  </a:extLst>
                </p:cNvPr>
                <p:cNvSpPr/>
                <p:nvPr/>
              </p:nvSpPr>
              <p:spPr>
                <a:xfrm>
                  <a:off x="6661335" y="290822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1" name="Freeform: Shape 1070">
                  <a:extLst>
                    <a:ext uri="{FF2B5EF4-FFF2-40B4-BE49-F238E27FC236}">
                      <a16:creationId xmlns:a16="http://schemas.microsoft.com/office/drawing/2014/main" id="{1633C0C7-64F3-426A-9393-C393BA16F3AF}"/>
                    </a:ext>
                  </a:extLst>
                </p:cNvPr>
                <p:cNvSpPr/>
                <p:nvPr/>
              </p:nvSpPr>
              <p:spPr>
                <a:xfrm>
                  <a:off x="6500853" y="359501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2" name="Freeform: Shape 1071">
                  <a:extLst>
                    <a:ext uri="{FF2B5EF4-FFF2-40B4-BE49-F238E27FC236}">
                      <a16:creationId xmlns:a16="http://schemas.microsoft.com/office/drawing/2014/main" id="{27D97EB9-14C5-4E00-8B5B-C5D2BBF52BF7}"/>
                    </a:ext>
                  </a:extLst>
                </p:cNvPr>
                <p:cNvSpPr/>
                <p:nvPr/>
              </p:nvSpPr>
              <p:spPr>
                <a:xfrm>
                  <a:off x="6459152" y="390713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3" name="Freeform: Shape 1072">
                  <a:extLst>
                    <a:ext uri="{FF2B5EF4-FFF2-40B4-BE49-F238E27FC236}">
                      <a16:creationId xmlns:a16="http://schemas.microsoft.com/office/drawing/2014/main" id="{B630449B-0326-47BC-A49A-ADC74489189C}"/>
                    </a:ext>
                  </a:extLst>
                </p:cNvPr>
                <p:cNvSpPr/>
                <p:nvPr/>
              </p:nvSpPr>
              <p:spPr>
                <a:xfrm>
                  <a:off x="6452202" y="3765605"/>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4" name="Freeform: Shape 1073">
                  <a:extLst>
                    <a:ext uri="{FF2B5EF4-FFF2-40B4-BE49-F238E27FC236}">
                      <a16:creationId xmlns:a16="http://schemas.microsoft.com/office/drawing/2014/main" id="{7EBCA0CF-C220-4AFB-8C3B-7A561723A768}"/>
                    </a:ext>
                  </a:extLst>
                </p:cNvPr>
                <p:cNvSpPr/>
                <p:nvPr/>
              </p:nvSpPr>
              <p:spPr>
                <a:xfrm>
                  <a:off x="6800968" y="4079621"/>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5" name="Freeform: Shape 1074">
                  <a:extLst>
                    <a:ext uri="{FF2B5EF4-FFF2-40B4-BE49-F238E27FC236}">
                      <a16:creationId xmlns:a16="http://schemas.microsoft.com/office/drawing/2014/main" id="{262A43FD-273E-40BA-ABD5-11D0E94BAC6A}"/>
                    </a:ext>
                  </a:extLst>
                </p:cNvPr>
                <p:cNvSpPr/>
                <p:nvPr/>
              </p:nvSpPr>
              <p:spPr>
                <a:xfrm>
                  <a:off x="6977246" y="406382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136 h 59236"/>
                    <a:gd name="connsiteX5" fmla="*/ 51100 w 59868"/>
                    <a:gd name="connsiteY5" fmla="*/ 8136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136"/>
                      </a:cubicBezTo>
                      <a:lnTo>
                        <a:pt x="51100" y="8136"/>
                      </a:lnTo>
                      <a:close/>
                    </a:path>
                  </a:pathLst>
                </a:custGeom>
                <a:grpFill/>
                <a:ln w="63120" cap="flat">
                  <a:noFill/>
                  <a:prstDash val="solid"/>
                  <a:miter/>
                </a:ln>
              </p:spPr>
              <p:txBody>
                <a:bodyPr rtlCol="0" anchor="ctr"/>
                <a:lstStyle/>
                <a:p>
                  <a:endParaRPr lang="en-GB"/>
                </a:p>
              </p:txBody>
            </p:sp>
            <p:sp>
              <p:nvSpPr>
                <p:cNvPr id="1076" name="Freeform: Shape 1075">
                  <a:extLst>
                    <a:ext uri="{FF2B5EF4-FFF2-40B4-BE49-F238E27FC236}">
                      <a16:creationId xmlns:a16="http://schemas.microsoft.com/office/drawing/2014/main" id="{BC5F1589-B590-42C0-BB17-8441CEC3A296}"/>
                    </a:ext>
                  </a:extLst>
                </p:cNvPr>
                <p:cNvSpPr/>
                <p:nvPr/>
              </p:nvSpPr>
              <p:spPr>
                <a:xfrm>
                  <a:off x="7045879" y="4162389"/>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6"/>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077" name="Freeform: Shape 1076">
                  <a:extLst>
                    <a:ext uri="{FF2B5EF4-FFF2-40B4-BE49-F238E27FC236}">
                      <a16:creationId xmlns:a16="http://schemas.microsoft.com/office/drawing/2014/main" id="{4CBB9302-1493-43AF-A1B9-49E85B36B646}"/>
                    </a:ext>
                  </a:extLst>
                </p:cNvPr>
                <p:cNvSpPr/>
                <p:nvPr/>
              </p:nvSpPr>
              <p:spPr>
                <a:xfrm>
                  <a:off x="7350652" y="414343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8" name="Freeform: Shape 1077">
                  <a:extLst>
                    <a:ext uri="{FF2B5EF4-FFF2-40B4-BE49-F238E27FC236}">
                      <a16:creationId xmlns:a16="http://schemas.microsoft.com/office/drawing/2014/main" id="{4E9343BC-39BE-4B97-8424-3CAD59EE6551}"/>
                    </a:ext>
                  </a:extLst>
                </p:cNvPr>
                <p:cNvSpPr/>
                <p:nvPr/>
              </p:nvSpPr>
              <p:spPr>
                <a:xfrm>
                  <a:off x="7097924" y="428812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79" name="Freeform: Shape 1078">
                  <a:extLst>
                    <a:ext uri="{FF2B5EF4-FFF2-40B4-BE49-F238E27FC236}">
                      <a16:creationId xmlns:a16="http://schemas.microsoft.com/office/drawing/2014/main" id="{2ECDB3ED-DAFF-4FFC-BA30-F07C297DDE87}"/>
                    </a:ext>
                  </a:extLst>
                </p:cNvPr>
                <p:cNvSpPr/>
                <p:nvPr/>
              </p:nvSpPr>
              <p:spPr>
                <a:xfrm>
                  <a:off x="7715845" y="4137748"/>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0" name="Freeform: Shape 1079">
                  <a:extLst>
                    <a:ext uri="{FF2B5EF4-FFF2-40B4-BE49-F238E27FC236}">
                      <a16:creationId xmlns:a16="http://schemas.microsoft.com/office/drawing/2014/main" id="{3F31B05B-B6C9-4605-89EE-3090CCACAA77}"/>
                    </a:ext>
                  </a:extLst>
                </p:cNvPr>
                <p:cNvSpPr/>
                <p:nvPr/>
              </p:nvSpPr>
              <p:spPr>
                <a:xfrm>
                  <a:off x="8005851" y="4169339"/>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1" name="Freeform: Shape 1080">
                  <a:extLst>
                    <a:ext uri="{FF2B5EF4-FFF2-40B4-BE49-F238E27FC236}">
                      <a16:creationId xmlns:a16="http://schemas.microsoft.com/office/drawing/2014/main" id="{2DA28616-3975-4390-8A01-DF9B7E1BB306}"/>
                    </a:ext>
                  </a:extLst>
                </p:cNvPr>
                <p:cNvSpPr/>
                <p:nvPr/>
              </p:nvSpPr>
              <p:spPr>
                <a:xfrm>
                  <a:off x="8075351" y="405498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2" name="Freeform: Shape 1081">
                  <a:extLst>
                    <a:ext uri="{FF2B5EF4-FFF2-40B4-BE49-F238E27FC236}">
                      <a16:creationId xmlns:a16="http://schemas.microsoft.com/office/drawing/2014/main" id="{F30FFBB3-9F23-48D8-9D11-7FD435339BA2}"/>
                    </a:ext>
                  </a:extLst>
                </p:cNvPr>
                <p:cNvSpPr/>
                <p:nvPr/>
              </p:nvSpPr>
              <p:spPr>
                <a:xfrm>
                  <a:off x="8079774" y="422936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3" name="Freeform: Shape 1082">
                  <a:extLst>
                    <a:ext uri="{FF2B5EF4-FFF2-40B4-BE49-F238E27FC236}">
                      <a16:creationId xmlns:a16="http://schemas.microsoft.com/office/drawing/2014/main" id="{6D45565B-EE2F-4892-9BCC-48BC5C4A7D13}"/>
                    </a:ext>
                  </a:extLst>
                </p:cNvPr>
                <p:cNvSpPr/>
                <p:nvPr/>
              </p:nvSpPr>
              <p:spPr>
                <a:xfrm>
                  <a:off x="7897809" y="3915347"/>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4" name="Freeform: Shape 1083">
                  <a:extLst>
                    <a:ext uri="{FF2B5EF4-FFF2-40B4-BE49-F238E27FC236}">
                      <a16:creationId xmlns:a16="http://schemas.microsoft.com/office/drawing/2014/main" id="{DF9DBD78-EE70-4704-8BE7-53546995DF81}"/>
                    </a:ext>
                  </a:extLst>
                </p:cNvPr>
                <p:cNvSpPr/>
                <p:nvPr/>
              </p:nvSpPr>
              <p:spPr>
                <a:xfrm>
                  <a:off x="7165529" y="288168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5" name="Freeform: Shape 1084">
                  <a:extLst>
                    <a:ext uri="{FF2B5EF4-FFF2-40B4-BE49-F238E27FC236}">
                      <a16:creationId xmlns:a16="http://schemas.microsoft.com/office/drawing/2014/main" id="{642E313D-E783-4430-8923-F259BEA7699C}"/>
                    </a:ext>
                  </a:extLst>
                </p:cNvPr>
                <p:cNvSpPr/>
                <p:nvPr/>
              </p:nvSpPr>
              <p:spPr>
                <a:xfrm>
                  <a:off x="7056855" y="2659287"/>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6" name="Freeform: Shape 1085">
                  <a:extLst>
                    <a:ext uri="{FF2B5EF4-FFF2-40B4-BE49-F238E27FC236}">
                      <a16:creationId xmlns:a16="http://schemas.microsoft.com/office/drawing/2014/main" id="{6043A984-CBA9-46E5-8373-18B9947A17F9}"/>
                    </a:ext>
                  </a:extLst>
                </p:cNvPr>
                <p:cNvSpPr/>
                <p:nvPr/>
              </p:nvSpPr>
              <p:spPr>
                <a:xfrm>
                  <a:off x="6960187" y="261442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7" name="Freeform: Shape 1086">
                  <a:extLst>
                    <a:ext uri="{FF2B5EF4-FFF2-40B4-BE49-F238E27FC236}">
                      <a16:creationId xmlns:a16="http://schemas.microsoft.com/office/drawing/2014/main" id="{5F5D617A-D12F-42D9-92BA-C7684D451EE0}"/>
                    </a:ext>
                  </a:extLst>
                </p:cNvPr>
                <p:cNvSpPr/>
                <p:nvPr/>
              </p:nvSpPr>
              <p:spPr>
                <a:xfrm>
                  <a:off x="6851513" y="232631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8" name="Freeform: Shape 1087">
                  <a:extLst>
                    <a:ext uri="{FF2B5EF4-FFF2-40B4-BE49-F238E27FC236}">
                      <a16:creationId xmlns:a16="http://schemas.microsoft.com/office/drawing/2014/main" id="{475085E4-4690-4A34-8F90-5E38B72ABBB4}"/>
                    </a:ext>
                  </a:extLst>
                </p:cNvPr>
                <p:cNvSpPr/>
                <p:nvPr/>
              </p:nvSpPr>
              <p:spPr>
                <a:xfrm>
                  <a:off x="6569089" y="27136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89" name="Freeform: Shape 1088">
                  <a:extLst>
                    <a:ext uri="{FF2B5EF4-FFF2-40B4-BE49-F238E27FC236}">
                      <a16:creationId xmlns:a16="http://schemas.microsoft.com/office/drawing/2014/main" id="{2372D3BB-3D2C-4244-9228-A58AD1092578}"/>
                    </a:ext>
                  </a:extLst>
                </p:cNvPr>
                <p:cNvSpPr/>
                <p:nvPr/>
              </p:nvSpPr>
              <p:spPr>
                <a:xfrm>
                  <a:off x="6584253" y="335555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0" name="Freeform: Shape 1089">
                  <a:extLst>
                    <a:ext uri="{FF2B5EF4-FFF2-40B4-BE49-F238E27FC236}">
                      <a16:creationId xmlns:a16="http://schemas.microsoft.com/office/drawing/2014/main" id="{F15A3E8C-9BE4-4DCC-9C50-D83AD080A847}"/>
                    </a:ext>
                  </a:extLst>
                </p:cNvPr>
                <p:cNvSpPr/>
                <p:nvPr/>
              </p:nvSpPr>
              <p:spPr>
                <a:xfrm>
                  <a:off x="6519807" y="37434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1" name="Freeform: Shape 1090">
                  <a:extLst>
                    <a:ext uri="{FF2B5EF4-FFF2-40B4-BE49-F238E27FC236}">
                      <a16:creationId xmlns:a16="http://schemas.microsoft.com/office/drawing/2014/main" id="{03023EB1-BF3A-4D2B-A216-ED8675022F47}"/>
                    </a:ext>
                  </a:extLst>
                </p:cNvPr>
                <p:cNvSpPr/>
                <p:nvPr/>
              </p:nvSpPr>
              <p:spPr>
                <a:xfrm>
                  <a:off x="6536866" y="422746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2" name="Freeform: Shape 1091">
                  <a:extLst>
                    <a:ext uri="{FF2B5EF4-FFF2-40B4-BE49-F238E27FC236}">
                      <a16:creationId xmlns:a16="http://schemas.microsoft.com/office/drawing/2014/main" id="{37F7901E-499D-42BB-B3EC-9C510F1BD888}"/>
                    </a:ext>
                  </a:extLst>
                </p:cNvPr>
                <p:cNvSpPr/>
                <p:nvPr/>
              </p:nvSpPr>
              <p:spPr>
                <a:xfrm>
                  <a:off x="6638590" y="399495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3" name="Freeform: Shape 1092">
                  <a:extLst>
                    <a:ext uri="{FF2B5EF4-FFF2-40B4-BE49-F238E27FC236}">
                      <a16:creationId xmlns:a16="http://schemas.microsoft.com/office/drawing/2014/main" id="{7A04004F-C151-478D-8948-C252388F081E}"/>
                    </a:ext>
                  </a:extLst>
                </p:cNvPr>
                <p:cNvSpPr/>
                <p:nvPr/>
              </p:nvSpPr>
              <p:spPr>
                <a:xfrm>
                  <a:off x="6332156" y="392482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4" name="Freeform: Shape 1093">
                  <a:extLst>
                    <a:ext uri="{FF2B5EF4-FFF2-40B4-BE49-F238E27FC236}">
                      <a16:creationId xmlns:a16="http://schemas.microsoft.com/office/drawing/2014/main" id="{109FCD41-59E1-482E-A517-FE62C8A06119}"/>
                    </a:ext>
                  </a:extLst>
                </p:cNvPr>
                <p:cNvSpPr/>
                <p:nvPr/>
              </p:nvSpPr>
              <p:spPr>
                <a:xfrm>
                  <a:off x="6215901" y="38079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5" name="Freeform: Shape 1094">
                  <a:extLst>
                    <a:ext uri="{FF2B5EF4-FFF2-40B4-BE49-F238E27FC236}">
                      <a16:creationId xmlns:a16="http://schemas.microsoft.com/office/drawing/2014/main" id="{E6DDBDC5-9120-4D7D-BC00-177715FEF9A1}"/>
                    </a:ext>
                  </a:extLst>
                </p:cNvPr>
                <p:cNvSpPr/>
                <p:nvPr/>
              </p:nvSpPr>
              <p:spPr>
                <a:xfrm>
                  <a:off x="5942323" y="3835738"/>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6" name="Freeform: Shape 1095">
                  <a:extLst>
                    <a:ext uri="{FF2B5EF4-FFF2-40B4-BE49-F238E27FC236}">
                      <a16:creationId xmlns:a16="http://schemas.microsoft.com/office/drawing/2014/main" id="{642E827C-8C67-4174-827E-462810A5E10B}"/>
                    </a:ext>
                  </a:extLst>
                </p:cNvPr>
                <p:cNvSpPr/>
                <p:nvPr/>
              </p:nvSpPr>
              <p:spPr>
                <a:xfrm>
                  <a:off x="5647262" y="378266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7" name="Freeform: Shape 1096">
                  <a:extLst>
                    <a:ext uri="{FF2B5EF4-FFF2-40B4-BE49-F238E27FC236}">
                      <a16:creationId xmlns:a16="http://schemas.microsoft.com/office/drawing/2014/main" id="{BFFF6417-4119-47BB-9DEB-74F985C5CFA1}"/>
                    </a:ext>
                  </a:extLst>
                </p:cNvPr>
                <p:cNvSpPr/>
                <p:nvPr/>
              </p:nvSpPr>
              <p:spPr>
                <a:xfrm>
                  <a:off x="5859554" y="366577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8" name="Freeform: Shape 1097">
                  <a:extLst>
                    <a:ext uri="{FF2B5EF4-FFF2-40B4-BE49-F238E27FC236}">
                      <a16:creationId xmlns:a16="http://schemas.microsoft.com/office/drawing/2014/main" id="{06B50389-0344-4A48-943A-2E60064E4CC0}"/>
                    </a:ext>
                  </a:extLst>
                </p:cNvPr>
                <p:cNvSpPr/>
                <p:nvPr/>
              </p:nvSpPr>
              <p:spPr>
                <a:xfrm>
                  <a:off x="5572075" y="376876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099" name="Freeform: Shape 1098">
                  <a:extLst>
                    <a:ext uri="{FF2B5EF4-FFF2-40B4-BE49-F238E27FC236}">
                      <a16:creationId xmlns:a16="http://schemas.microsoft.com/office/drawing/2014/main" id="{8F50EFF5-8A61-4598-A79E-4D8D4B74E848}"/>
                    </a:ext>
                  </a:extLst>
                </p:cNvPr>
                <p:cNvSpPr/>
                <p:nvPr/>
              </p:nvSpPr>
              <p:spPr>
                <a:xfrm>
                  <a:off x="5383161" y="369294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0" name="Freeform: Shape 1099">
                  <a:extLst>
                    <a:ext uri="{FF2B5EF4-FFF2-40B4-BE49-F238E27FC236}">
                      <a16:creationId xmlns:a16="http://schemas.microsoft.com/office/drawing/2014/main" id="{8A2820CA-D54A-4E99-AD4B-87EF8BCC02FE}"/>
                    </a:ext>
                  </a:extLst>
                </p:cNvPr>
                <p:cNvSpPr/>
                <p:nvPr/>
              </p:nvSpPr>
              <p:spPr>
                <a:xfrm>
                  <a:off x="5322506" y="37801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773"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1" name="Freeform: Shape 1100">
                  <a:extLst>
                    <a:ext uri="{FF2B5EF4-FFF2-40B4-BE49-F238E27FC236}">
                      <a16:creationId xmlns:a16="http://schemas.microsoft.com/office/drawing/2014/main" id="{813AD72E-4BA1-4B37-BA95-D5BDDFB1E0BD}"/>
                    </a:ext>
                  </a:extLst>
                </p:cNvPr>
                <p:cNvSpPr/>
                <p:nvPr/>
              </p:nvSpPr>
              <p:spPr>
                <a:xfrm>
                  <a:off x="5105160" y="3698001"/>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2" name="Freeform: Shape 1101">
                  <a:extLst>
                    <a:ext uri="{FF2B5EF4-FFF2-40B4-BE49-F238E27FC236}">
                      <a16:creationId xmlns:a16="http://schemas.microsoft.com/office/drawing/2014/main" id="{FEFA02FF-DCFC-4185-A448-2AD4B4AB3A1F}"/>
                    </a:ext>
                  </a:extLst>
                </p:cNvPr>
                <p:cNvSpPr/>
                <p:nvPr/>
              </p:nvSpPr>
              <p:spPr>
                <a:xfrm>
                  <a:off x="5332615" y="3560264"/>
                  <a:ext cx="60103" cy="59236"/>
                </a:xfrm>
                <a:custGeom>
                  <a:avLst/>
                  <a:gdLst>
                    <a:gd name="connsiteX0" fmla="*/ 51100 w 60103"/>
                    <a:gd name="connsiteY0" fmla="*/ 8768 h 59236"/>
                    <a:gd name="connsiteX1" fmla="*/ 8768 w 60103"/>
                    <a:gd name="connsiteY1" fmla="*/ 8768 h 59236"/>
                    <a:gd name="connsiteX2" fmla="*/ 8768 w 60103"/>
                    <a:gd name="connsiteY2" fmla="*/ 50469 h 59236"/>
                    <a:gd name="connsiteX3" fmla="*/ 51100 w 60103"/>
                    <a:gd name="connsiteY3" fmla="*/ 50469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3" name="Freeform: Shape 1102">
                  <a:extLst>
                    <a:ext uri="{FF2B5EF4-FFF2-40B4-BE49-F238E27FC236}">
                      <a16:creationId xmlns:a16="http://schemas.microsoft.com/office/drawing/2014/main" id="{19C98699-2763-408E-B150-8C3CDB9C574C}"/>
                    </a:ext>
                  </a:extLst>
                </p:cNvPr>
                <p:cNvSpPr/>
                <p:nvPr/>
              </p:nvSpPr>
              <p:spPr>
                <a:xfrm>
                  <a:off x="6409870" y="31015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4" name="Freeform: Shape 1103">
                  <a:extLst>
                    <a:ext uri="{FF2B5EF4-FFF2-40B4-BE49-F238E27FC236}">
                      <a16:creationId xmlns:a16="http://schemas.microsoft.com/office/drawing/2014/main" id="{056B93BE-C9AC-4596-9F96-7C1D6525A9BA}"/>
                    </a:ext>
                  </a:extLst>
                </p:cNvPr>
                <p:cNvSpPr/>
                <p:nvPr/>
              </p:nvSpPr>
              <p:spPr>
                <a:xfrm>
                  <a:off x="6304988" y="4437863"/>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5" name="Freeform: Shape 1104">
                  <a:extLst>
                    <a:ext uri="{FF2B5EF4-FFF2-40B4-BE49-F238E27FC236}">
                      <a16:creationId xmlns:a16="http://schemas.microsoft.com/office/drawing/2014/main" id="{52516D4B-BE02-4DA2-9244-31F90148D587}"/>
                    </a:ext>
                  </a:extLst>
                </p:cNvPr>
                <p:cNvSpPr/>
                <p:nvPr/>
              </p:nvSpPr>
              <p:spPr>
                <a:xfrm>
                  <a:off x="6325838" y="470133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6" name="Freeform: Shape 1105">
                  <a:extLst>
                    <a:ext uri="{FF2B5EF4-FFF2-40B4-BE49-F238E27FC236}">
                      <a16:creationId xmlns:a16="http://schemas.microsoft.com/office/drawing/2014/main" id="{CE1D302A-90C5-4C84-B56B-EC8007BFB72E}"/>
                    </a:ext>
                  </a:extLst>
                </p:cNvPr>
                <p:cNvSpPr/>
                <p:nvPr/>
              </p:nvSpPr>
              <p:spPr>
                <a:xfrm>
                  <a:off x="6406079" y="493321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7" name="Freeform: Shape 1106">
                  <a:extLst>
                    <a:ext uri="{FF2B5EF4-FFF2-40B4-BE49-F238E27FC236}">
                      <a16:creationId xmlns:a16="http://schemas.microsoft.com/office/drawing/2014/main" id="{5D212F66-015B-45B8-B9B4-BD745EC360E7}"/>
                    </a:ext>
                  </a:extLst>
                </p:cNvPr>
                <p:cNvSpPr/>
                <p:nvPr/>
              </p:nvSpPr>
              <p:spPr>
                <a:xfrm>
                  <a:off x="6215901" y="499449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4"/>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08" name="Freeform: Shape 1107">
                  <a:extLst>
                    <a:ext uri="{FF2B5EF4-FFF2-40B4-BE49-F238E27FC236}">
                      <a16:creationId xmlns:a16="http://schemas.microsoft.com/office/drawing/2014/main" id="{47624886-DD0C-4BE5-866E-50586CCF600C}"/>
                    </a:ext>
                  </a:extLst>
                </p:cNvPr>
                <p:cNvSpPr/>
                <p:nvPr/>
              </p:nvSpPr>
              <p:spPr>
                <a:xfrm>
                  <a:off x="6285166" y="5254808"/>
                  <a:ext cx="60103" cy="59236"/>
                </a:xfrm>
                <a:custGeom>
                  <a:avLst/>
                  <a:gdLst>
                    <a:gd name="connsiteX0" fmla="*/ 51336 w 60103"/>
                    <a:gd name="connsiteY0" fmla="*/ 8768 h 59236"/>
                    <a:gd name="connsiteX1" fmla="*/ 9003 w 60103"/>
                    <a:gd name="connsiteY1" fmla="*/ 8768 h 59236"/>
                    <a:gd name="connsiteX2" fmla="*/ 9003 w 60103"/>
                    <a:gd name="connsiteY2" fmla="*/ 50469 h 59236"/>
                    <a:gd name="connsiteX3" fmla="*/ 51336 w 60103"/>
                    <a:gd name="connsiteY3" fmla="*/ 50469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9"/>
                      </a:cubicBezTo>
                      <a:cubicBezTo>
                        <a:pt x="21008" y="61841"/>
                        <a:pt x="39331" y="62473"/>
                        <a:pt x="51336" y="50469"/>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109" name="Freeform: Shape 1108">
                  <a:extLst>
                    <a:ext uri="{FF2B5EF4-FFF2-40B4-BE49-F238E27FC236}">
                      <a16:creationId xmlns:a16="http://schemas.microsoft.com/office/drawing/2014/main" id="{57DA6A27-8364-465B-88B6-E376F7DEF7AB}"/>
                    </a:ext>
                  </a:extLst>
                </p:cNvPr>
                <p:cNvSpPr/>
                <p:nvPr/>
              </p:nvSpPr>
              <p:spPr>
                <a:xfrm>
                  <a:off x="6001479" y="4612246"/>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5"/>
                        <a:pt x="9003" y="50468"/>
                      </a:cubicBezTo>
                      <a:cubicBezTo>
                        <a:pt x="21008"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110" name="Freeform: Shape 1109">
                  <a:extLst>
                    <a:ext uri="{FF2B5EF4-FFF2-40B4-BE49-F238E27FC236}">
                      <a16:creationId xmlns:a16="http://schemas.microsoft.com/office/drawing/2014/main" id="{46D1FD3F-09C8-420B-83F7-3CF65E2E96C9}"/>
                    </a:ext>
                  </a:extLst>
                </p:cNvPr>
                <p:cNvSpPr/>
                <p:nvPr/>
              </p:nvSpPr>
              <p:spPr>
                <a:xfrm>
                  <a:off x="5979365" y="4456186"/>
                  <a:ext cx="60103" cy="59236"/>
                </a:xfrm>
                <a:custGeom>
                  <a:avLst/>
                  <a:gdLst>
                    <a:gd name="connsiteX0" fmla="*/ 51336 w 60103"/>
                    <a:gd name="connsiteY0" fmla="*/ 8768 h 59236"/>
                    <a:gd name="connsiteX1" fmla="*/ 9003 w 60103"/>
                    <a:gd name="connsiteY1" fmla="*/ 8768 h 59236"/>
                    <a:gd name="connsiteX2" fmla="*/ 9003 w 60103"/>
                    <a:gd name="connsiteY2" fmla="*/ 50469 h 59236"/>
                    <a:gd name="connsiteX3" fmla="*/ 51336 w 60103"/>
                    <a:gd name="connsiteY3" fmla="*/ 50469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9"/>
                      </a:cubicBezTo>
                      <a:cubicBezTo>
                        <a:pt x="21008" y="61841"/>
                        <a:pt x="39331" y="62473"/>
                        <a:pt x="51336" y="50469"/>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1111" name="Freeform: Shape 1110">
                  <a:extLst>
                    <a:ext uri="{FF2B5EF4-FFF2-40B4-BE49-F238E27FC236}">
                      <a16:creationId xmlns:a16="http://schemas.microsoft.com/office/drawing/2014/main" id="{EA063D17-B38E-4B8A-A3D6-DDC4DBA1ECB4}"/>
                    </a:ext>
                  </a:extLst>
                </p:cNvPr>
                <p:cNvSpPr/>
                <p:nvPr/>
              </p:nvSpPr>
              <p:spPr>
                <a:xfrm>
                  <a:off x="6157142" y="46766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12" name="Freeform: Shape 1111">
                  <a:extLst>
                    <a:ext uri="{FF2B5EF4-FFF2-40B4-BE49-F238E27FC236}">
                      <a16:creationId xmlns:a16="http://schemas.microsoft.com/office/drawing/2014/main" id="{7E5B4926-F6C8-41B4-B39A-1164E1F85D22}"/>
                    </a:ext>
                  </a:extLst>
                </p:cNvPr>
                <p:cNvSpPr/>
                <p:nvPr/>
              </p:nvSpPr>
              <p:spPr>
                <a:xfrm>
                  <a:off x="5706653" y="4164916"/>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1113" name="Freeform: Shape 1112">
                  <a:extLst>
                    <a:ext uri="{FF2B5EF4-FFF2-40B4-BE49-F238E27FC236}">
                      <a16:creationId xmlns:a16="http://schemas.microsoft.com/office/drawing/2014/main" id="{E2023C2C-4C1E-4691-8F22-6B27211BAE96}"/>
                    </a:ext>
                  </a:extLst>
                </p:cNvPr>
                <p:cNvSpPr/>
                <p:nvPr/>
              </p:nvSpPr>
              <p:spPr>
                <a:xfrm>
                  <a:off x="5797636" y="41067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136 h 59236"/>
                    <a:gd name="connsiteX5" fmla="*/ 51100 w 59868"/>
                    <a:gd name="connsiteY5" fmla="*/ 8136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136"/>
                      </a:cubicBezTo>
                      <a:lnTo>
                        <a:pt x="51100" y="8136"/>
                      </a:lnTo>
                      <a:close/>
                    </a:path>
                  </a:pathLst>
                </a:custGeom>
                <a:grpFill/>
                <a:ln w="63120" cap="flat">
                  <a:noFill/>
                  <a:prstDash val="solid"/>
                  <a:miter/>
                </a:ln>
              </p:spPr>
              <p:txBody>
                <a:bodyPr rtlCol="0" anchor="ctr"/>
                <a:lstStyle/>
                <a:p>
                  <a:endParaRPr lang="en-GB"/>
                </a:p>
              </p:txBody>
            </p:sp>
            <p:sp>
              <p:nvSpPr>
                <p:cNvPr id="1114" name="Freeform: Shape 1113">
                  <a:extLst>
                    <a:ext uri="{FF2B5EF4-FFF2-40B4-BE49-F238E27FC236}">
                      <a16:creationId xmlns:a16="http://schemas.microsoft.com/office/drawing/2014/main" id="{040736CE-006D-4403-9813-0FCFFF581705}"/>
                    </a:ext>
                  </a:extLst>
                </p:cNvPr>
                <p:cNvSpPr/>
                <p:nvPr/>
              </p:nvSpPr>
              <p:spPr>
                <a:xfrm>
                  <a:off x="5532903" y="388691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878" name="Freeform: Shape 877">
                <a:extLst>
                  <a:ext uri="{FF2B5EF4-FFF2-40B4-BE49-F238E27FC236}">
                    <a16:creationId xmlns:a16="http://schemas.microsoft.com/office/drawing/2014/main" id="{CE5512CD-B651-47DE-B847-A527ECE18568}"/>
                  </a:ext>
                </a:extLst>
              </p:cNvPr>
              <p:cNvSpPr/>
              <p:nvPr/>
            </p:nvSpPr>
            <p:spPr>
              <a:xfrm>
                <a:off x="6568918" y="2918265"/>
                <a:ext cx="107494" cy="107391"/>
              </a:xfrm>
              <a:custGeom>
                <a:avLst/>
                <a:gdLst>
                  <a:gd name="connsiteX0" fmla="*/ 76545 w 107494"/>
                  <a:gd name="connsiteY0" fmla="*/ 102346 h 107391"/>
                  <a:gd name="connsiteX1" fmla="*/ 102449 w 107494"/>
                  <a:gd name="connsiteY1" fmla="*/ 30950 h 107391"/>
                  <a:gd name="connsiteX2" fmla="*/ 31054 w 107494"/>
                  <a:gd name="connsiteY2" fmla="*/ 5046 h 107391"/>
                  <a:gd name="connsiteX3" fmla="*/ 5149 w 107494"/>
                  <a:gd name="connsiteY3" fmla="*/ 76442 h 107391"/>
                  <a:gd name="connsiteX4" fmla="*/ 75913 w 107494"/>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94" h="107391">
                    <a:moveTo>
                      <a:pt x="76545" y="102346"/>
                    </a:moveTo>
                    <a:cubicBezTo>
                      <a:pt x="103081" y="89710"/>
                      <a:pt x="115086" y="58119"/>
                      <a:pt x="102449" y="30950"/>
                    </a:cubicBezTo>
                    <a:cubicBezTo>
                      <a:pt x="89813" y="4414"/>
                      <a:pt x="58222" y="-7591"/>
                      <a:pt x="31054" y="5046"/>
                    </a:cubicBezTo>
                    <a:cubicBezTo>
                      <a:pt x="3885" y="17682"/>
                      <a:pt x="-7488" y="49273"/>
                      <a:pt x="5149" y="76442"/>
                    </a:cubicBezTo>
                    <a:cubicBezTo>
                      <a:pt x="17785" y="102978"/>
                      <a:pt x="49376" y="114983"/>
                      <a:pt x="75913" y="102346"/>
                    </a:cubicBezTo>
                    <a:close/>
                  </a:path>
                </a:pathLst>
              </a:custGeom>
              <a:grpFill/>
              <a:ln w="63120" cap="flat">
                <a:noFill/>
                <a:prstDash val="solid"/>
                <a:miter/>
              </a:ln>
            </p:spPr>
            <p:txBody>
              <a:bodyPr rtlCol="0" anchor="ctr"/>
              <a:lstStyle/>
              <a:p>
                <a:endParaRPr lang="en-GB"/>
              </a:p>
            </p:txBody>
          </p:sp>
          <p:sp>
            <p:nvSpPr>
              <p:cNvPr id="879" name="Freeform: Shape 878">
                <a:extLst>
                  <a:ext uri="{FF2B5EF4-FFF2-40B4-BE49-F238E27FC236}">
                    <a16:creationId xmlns:a16="http://schemas.microsoft.com/office/drawing/2014/main" id="{152DF23C-F419-4AA9-BCA4-991ED441E809}"/>
                  </a:ext>
                </a:extLst>
              </p:cNvPr>
              <p:cNvSpPr/>
              <p:nvPr/>
            </p:nvSpPr>
            <p:spPr>
              <a:xfrm>
                <a:off x="7733035" y="421496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0" name="Freeform: Shape 879">
                <a:extLst>
                  <a:ext uri="{FF2B5EF4-FFF2-40B4-BE49-F238E27FC236}">
                    <a16:creationId xmlns:a16="http://schemas.microsoft.com/office/drawing/2014/main" id="{F6818E4B-EC3E-4865-B776-740FFE4AC0E9}"/>
                  </a:ext>
                </a:extLst>
              </p:cNvPr>
              <p:cNvSpPr/>
              <p:nvPr/>
            </p:nvSpPr>
            <p:spPr>
              <a:xfrm>
                <a:off x="7208623" y="4182107"/>
                <a:ext cx="66556" cy="66556"/>
              </a:xfrm>
              <a:custGeom>
                <a:avLst/>
                <a:gdLst>
                  <a:gd name="connsiteX0" fmla="*/ 47178 w 66556"/>
                  <a:gd name="connsiteY0" fmla="*/ 63605 h 66556"/>
                  <a:gd name="connsiteX1" fmla="*/ 63606 w 66556"/>
                  <a:gd name="connsiteY1" fmla="*/ 19378 h 66556"/>
                  <a:gd name="connsiteX2" fmla="*/ 19378 w 66556"/>
                  <a:gd name="connsiteY2" fmla="*/ 2951 h 66556"/>
                  <a:gd name="connsiteX3" fmla="*/ 2951 w 66556"/>
                  <a:gd name="connsiteY3" fmla="*/ 47178 h 66556"/>
                  <a:gd name="connsiteX4" fmla="*/ 47178 w 66556"/>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5"/>
                    </a:moveTo>
                    <a:cubicBezTo>
                      <a:pt x="63606" y="56024"/>
                      <a:pt x="71187" y="35806"/>
                      <a:pt x="63606" y="19378"/>
                    </a:cubicBezTo>
                    <a:cubicBezTo>
                      <a:pt x="56024" y="2951"/>
                      <a:pt x="35805" y="-4631"/>
                      <a:pt x="19378" y="2951"/>
                    </a:cubicBezTo>
                    <a:cubicBezTo>
                      <a:pt x="2951" y="10533"/>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881" name="Freeform: Shape 880">
                <a:extLst>
                  <a:ext uri="{FF2B5EF4-FFF2-40B4-BE49-F238E27FC236}">
                    <a16:creationId xmlns:a16="http://schemas.microsoft.com/office/drawing/2014/main" id="{3DD77201-5271-4F56-8255-2098BA417D5B}"/>
                  </a:ext>
                </a:extLst>
              </p:cNvPr>
              <p:cNvSpPr/>
              <p:nvPr/>
            </p:nvSpPr>
            <p:spPr>
              <a:xfrm>
                <a:off x="6840272" y="4138511"/>
                <a:ext cx="66555" cy="66556"/>
              </a:xfrm>
              <a:custGeom>
                <a:avLst/>
                <a:gdLst>
                  <a:gd name="connsiteX0" fmla="*/ 47178 w 66555"/>
                  <a:gd name="connsiteY0" fmla="*/ 63606 h 66556"/>
                  <a:gd name="connsiteX1" fmla="*/ 63605 w 66555"/>
                  <a:gd name="connsiteY1" fmla="*/ 19378 h 66556"/>
                  <a:gd name="connsiteX2" fmla="*/ 19378 w 66555"/>
                  <a:gd name="connsiteY2" fmla="*/ 2950 h 66556"/>
                  <a:gd name="connsiteX3" fmla="*/ 2951 w 66555"/>
                  <a:gd name="connsiteY3" fmla="*/ 47178 h 66556"/>
                  <a:gd name="connsiteX4" fmla="*/ 47178 w 66555"/>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6"/>
                    </a:moveTo>
                    <a:cubicBezTo>
                      <a:pt x="63605" y="56024"/>
                      <a:pt x="71187" y="35805"/>
                      <a:pt x="63605" y="19378"/>
                    </a:cubicBezTo>
                    <a:cubicBezTo>
                      <a:pt x="56024" y="2950"/>
                      <a:pt x="35805" y="-4631"/>
                      <a:pt x="19378" y="2950"/>
                    </a:cubicBezTo>
                    <a:cubicBezTo>
                      <a:pt x="2951" y="10532"/>
                      <a:pt x="-4631" y="30751"/>
                      <a:pt x="2951"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882" name="Freeform: Shape 881">
                <a:extLst>
                  <a:ext uri="{FF2B5EF4-FFF2-40B4-BE49-F238E27FC236}">
                    <a16:creationId xmlns:a16="http://schemas.microsoft.com/office/drawing/2014/main" id="{E834FEDA-2F76-4606-AD00-0EA2D3012ECB}"/>
                  </a:ext>
                </a:extLst>
              </p:cNvPr>
              <p:cNvSpPr/>
              <p:nvPr/>
            </p:nvSpPr>
            <p:spPr>
              <a:xfrm>
                <a:off x="6470025" y="3825128"/>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3" name="Freeform: Shape 882">
                <a:extLst>
                  <a:ext uri="{FF2B5EF4-FFF2-40B4-BE49-F238E27FC236}">
                    <a16:creationId xmlns:a16="http://schemas.microsoft.com/office/drawing/2014/main" id="{FE785E9E-10AF-477E-9820-3C45A5A24A9D}"/>
                  </a:ext>
                </a:extLst>
              </p:cNvPr>
              <p:cNvSpPr/>
              <p:nvPr/>
            </p:nvSpPr>
            <p:spPr>
              <a:xfrm>
                <a:off x="6456125" y="3450458"/>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4" name="Freeform: Shape 883">
                <a:extLst>
                  <a:ext uri="{FF2B5EF4-FFF2-40B4-BE49-F238E27FC236}">
                    <a16:creationId xmlns:a16="http://schemas.microsoft.com/office/drawing/2014/main" id="{AFAC3CE7-153B-4FDF-A7A4-777BB8487CE2}"/>
                  </a:ext>
                </a:extLst>
              </p:cNvPr>
              <p:cNvSpPr/>
              <p:nvPr/>
            </p:nvSpPr>
            <p:spPr>
              <a:xfrm>
                <a:off x="6370829" y="4609850"/>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5" name="Freeform: Shape 884">
                <a:extLst>
                  <a:ext uri="{FF2B5EF4-FFF2-40B4-BE49-F238E27FC236}">
                    <a16:creationId xmlns:a16="http://schemas.microsoft.com/office/drawing/2014/main" id="{FDE221A6-C33C-455E-A7FD-54BC2D278D5A}"/>
                  </a:ext>
                </a:extLst>
              </p:cNvPr>
              <p:cNvSpPr/>
              <p:nvPr/>
            </p:nvSpPr>
            <p:spPr>
              <a:xfrm>
                <a:off x="6060604" y="3750573"/>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6" name="Freeform: Shape 885">
                <a:extLst>
                  <a:ext uri="{FF2B5EF4-FFF2-40B4-BE49-F238E27FC236}">
                    <a16:creationId xmlns:a16="http://schemas.microsoft.com/office/drawing/2014/main" id="{71BB27A9-BB7C-42D5-9769-1A2F9948C61C}"/>
                  </a:ext>
                </a:extLst>
              </p:cNvPr>
              <p:cNvSpPr/>
              <p:nvPr/>
            </p:nvSpPr>
            <p:spPr>
              <a:xfrm>
                <a:off x="5423729" y="3741096"/>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7" name="Freeform: Shape 886">
                <a:extLst>
                  <a:ext uri="{FF2B5EF4-FFF2-40B4-BE49-F238E27FC236}">
                    <a16:creationId xmlns:a16="http://schemas.microsoft.com/office/drawing/2014/main" id="{7B696900-2517-4939-A967-A84E40A87D51}"/>
                  </a:ext>
                </a:extLst>
              </p:cNvPr>
              <p:cNvSpPr/>
              <p:nvPr/>
            </p:nvSpPr>
            <p:spPr>
              <a:xfrm>
                <a:off x="6255837" y="4855628"/>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8" name="Freeform: Shape 887">
                <a:extLst>
                  <a:ext uri="{FF2B5EF4-FFF2-40B4-BE49-F238E27FC236}">
                    <a16:creationId xmlns:a16="http://schemas.microsoft.com/office/drawing/2014/main" id="{7DE02C5C-C7EC-4055-A9D7-CF353795FE11}"/>
                  </a:ext>
                </a:extLst>
              </p:cNvPr>
              <p:cNvSpPr/>
              <p:nvPr/>
            </p:nvSpPr>
            <p:spPr>
              <a:xfrm>
                <a:off x="6358192" y="5155743"/>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89" name="Freeform: Shape 888">
                <a:extLst>
                  <a:ext uri="{FF2B5EF4-FFF2-40B4-BE49-F238E27FC236}">
                    <a16:creationId xmlns:a16="http://schemas.microsoft.com/office/drawing/2014/main" id="{C8DDB4C0-7E43-42CC-8778-80841B7AC511}"/>
                  </a:ext>
                </a:extLst>
              </p:cNvPr>
              <p:cNvSpPr/>
              <p:nvPr/>
            </p:nvSpPr>
            <p:spPr>
              <a:xfrm>
                <a:off x="6432115" y="4123347"/>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4"/>
                      <a:pt x="71187" y="35806"/>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90" name="Freeform: Shape 889">
                <a:extLst>
                  <a:ext uri="{FF2B5EF4-FFF2-40B4-BE49-F238E27FC236}">
                    <a16:creationId xmlns:a16="http://schemas.microsoft.com/office/drawing/2014/main" id="{996DE511-7E9A-48F4-8719-97133E93A2D2}"/>
                  </a:ext>
                </a:extLst>
              </p:cNvPr>
              <p:cNvSpPr/>
              <p:nvPr/>
            </p:nvSpPr>
            <p:spPr>
              <a:xfrm>
                <a:off x="6960950" y="3471308"/>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4"/>
                      <a:pt x="71187" y="35806"/>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91" name="Freeform: Shape 890">
                <a:extLst>
                  <a:ext uri="{FF2B5EF4-FFF2-40B4-BE49-F238E27FC236}">
                    <a16:creationId xmlns:a16="http://schemas.microsoft.com/office/drawing/2014/main" id="{F9FBC70C-E850-4607-9868-11684DFD5423}"/>
                  </a:ext>
                </a:extLst>
              </p:cNvPr>
              <p:cNvSpPr/>
              <p:nvPr/>
            </p:nvSpPr>
            <p:spPr>
              <a:xfrm>
                <a:off x="7559284" y="3434662"/>
                <a:ext cx="66555" cy="66555"/>
              </a:xfrm>
              <a:custGeom>
                <a:avLst/>
                <a:gdLst>
                  <a:gd name="connsiteX0" fmla="*/ 47178 w 66555"/>
                  <a:gd name="connsiteY0" fmla="*/ 63605 h 66555"/>
                  <a:gd name="connsiteX1" fmla="*/ 63605 w 66555"/>
                  <a:gd name="connsiteY1" fmla="*/ 19378 h 66555"/>
                  <a:gd name="connsiteX2" fmla="*/ 19378 w 66555"/>
                  <a:gd name="connsiteY2" fmla="*/ 2950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0"/>
                      <a:pt x="35805" y="-4631"/>
                      <a:pt x="19378" y="2950"/>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892" name="Freeform: Shape 891">
                <a:extLst>
                  <a:ext uri="{FF2B5EF4-FFF2-40B4-BE49-F238E27FC236}">
                    <a16:creationId xmlns:a16="http://schemas.microsoft.com/office/drawing/2014/main" id="{A9D6610A-A2BF-49AE-8DD1-6B04DAFC6FB2}"/>
                  </a:ext>
                </a:extLst>
              </p:cNvPr>
              <p:cNvSpPr/>
              <p:nvPr/>
            </p:nvSpPr>
            <p:spPr>
              <a:xfrm>
                <a:off x="6876917" y="2402267"/>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grpSp>
        <p:grpSp>
          <p:nvGrpSpPr>
            <p:cNvPr id="389" name="Graphic 2">
              <a:extLst>
                <a:ext uri="{FF2B5EF4-FFF2-40B4-BE49-F238E27FC236}">
                  <a16:creationId xmlns:a16="http://schemas.microsoft.com/office/drawing/2014/main" id="{E89E5B90-4C16-4716-BBE1-757B35186ED6}"/>
                </a:ext>
              </a:extLst>
            </p:cNvPr>
            <p:cNvGrpSpPr/>
            <p:nvPr/>
          </p:nvGrpSpPr>
          <p:grpSpPr>
            <a:xfrm>
              <a:off x="6863441" y="464894"/>
              <a:ext cx="3921082" cy="3764390"/>
              <a:chOff x="6863441" y="464894"/>
              <a:chExt cx="3921082" cy="3764390"/>
            </a:xfrm>
            <a:grpFill/>
          </p:grpSpPr>
          <p:grpSp>
            <p:nvGrpSpPr>
              <p:cNvPr id="634" name="Graphic 2">
                <a:extLst>
                  <a:ext uri="{FF2B5EF4-FFF2-40B4-BE49-F238E27FC236}">
                    <a16:creationId xmlns:a16="http://schemas.microsoft.com/office/drawing/2014/main" id="{16366B0C-2EDC-48B8-8B89-B376D27679A2}"/>
                  </a:ext>
                </a:extLst>
              </p:cNvPr>
              <p:cNvGrpSpPr/>
              <p:nvPr/>
            </p:nvGrpSpPr>
            <p:grpSpPr>
              <a:xfrm>
                <a:off x="6863441" y="464894"/>
                <a:ext cx="3921082" cy="3764390"/>
                <a:chOff x="6863441" y="464894"/>
                <a:chExt cx="3921082" cy="3764390"/>
              </a:xfrm>
              <a:grpFill/>
            </p:grpSpPr>
            <p:grpSp>
              <p:nvGrpSpPr>
                <p:cNvPr id="650" name="Graphic 2">
                  <a:extLst>
                    <a:ext uri="{FF2B5EF4-FFF2-40B4-BE49-F238E27FC236}">
                      <a16:creationId xmlns:a16="http://schemas.microsoft.com/office/drawing/2014/main" id="{7F49A301-1EDA-4E3F-BFEE-324F862EBCE4}"/>
                    </a:ext>
                  </a:extLst>
                </p:cNvPr>
                <p:cNvGrpSpPr/>
                <p:nvPr/>
              </p:nvGrpSpPr>
              <p:grpSpPr>
                <a:xfrm>
                  <a:off x="6863441" y="464894"/>
                  <a:ext cx="3921082" cy="3764390"/>
                  <a:chOff x="6863441" y="464894"/>
                  <a:chExt cx="3921082" cy="3764390"/>
                </a:xfrm>
                <a:grpFill/>
              </p:grpSpPr>
              <p:sp>
                <p:nvSpPr>
                  <p:cNvPr id="872" name="Freeform: Shape 871">
                    <a:extLst>
                      <a:ext uri="{FF2B5EF4-FFF2-40B4-BE49-F238E27FC236}">
                        <a16:creationId xmlns:a16="http://schemas.microsoft.com/office/drawing/2014/main" id="{A2BA9EE8-CA1A-4263-9C4E-447846AB26F0}"/>
                      </a:ext>
                    </a:extLst>
                  </p:cNvPr>
                  <p:cNvSpPr/>
                  <p:nvPr/>
                </p:nvSpPr>
                <p:spPr>
                  <a:xfrm>
                    <a:off x="8106233" y="464894"/>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4 w 1386847"/>
                      <a:gd name="connsiteY3" fmla="*/ 3622863 h 3764390"/>
                      <a:gd name="connsiteX4" fmla="*/ 203447 w 1386847"/>
                      <a:gd name="connsiteY4" fmla="*/ 3586217 h 3764390"/>
                      <a:gd name="connsiteX5" fmla="*/ 272315 w 1386847"/>
                      <a:gd name="connsiteY5" fmla="*/ 3500290 h 3764390"/>
                      <a:gd name="connsiteX6" fmla="*/ 401207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4 w 1386847"/>
                      <a:gd name="connsiteY12" fmla="*/ 791040 h 3764390"/>
                      <a:gd name="connsiteX13" fmla="*/ 918036 w 1386847"/>
                      <a:gd name="connsiteY13" fmla="*/ 643194 h 3764390"/>
                      <a:gd name="connsiteX14" fmla="*/ 989432 w 1386847"/>
                      <a:gd name="connsiteY14" fmla="*/ 509248 h 3764390"/>
                      <a:gd name="connsiteX15" fmla="*/ 1062724 w 1386847"/>
                      <a:gd name="connsiteY15" fmla="*/ 390466 h 3764390"/>
                      <a:gd name="connsiteX16" fmla="*/ 1136015 w 1386847"/>
                      <a:gd name="connsiteY16" fmla="*/ 288110 h 3764390"/>
                      <a:gd name="connsiteX17" fmla="*/ 1264274 w 1386847"/>
                      <a:gd name="connsiteY17" fmla="*/ 128891 h 3764390"/>
                      <a:gd name="connsiteX18" fmla="*/ 1386848 w 1386847"/>
                      <a:gd name="connsiteY18" fmla="*/ 0 h 3764390"/>
                      <a:gd name="connsiteX19" fmla="*/ 1267433 w 1386847"/>
                      <a:gd name="connsiteY19" fmla="*/ 131419 h 3764390"/>
                      <a:gd name="connsiteX20" fmla="*/ 1142965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6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8 h 3764390"/>
                      <a:gd name="connsiteX35" fmla="*/ 39173 w 1386847"/>
                      <a:gd name="connsiteY35" fmla="*/ 3737223 h 3764390"/>
                      <a:gd name="connsiteX36" fmla="*/ 1264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lnTo>
                          <a:pt x="37277" y="3736591"/>
                        </a:lnTo>
                        <a:cubicBezTo>
                          <a:pt x="61919" y="3718900"/>
                          <a:pt x="97932" y="3692995"/>
                          <a:pt x="138369" y="3653190"/>
                        </a:cubicBezTo>
                        <a:lnTo>
                          <a:pt x="171224" y="3622863"/>
                        </a:lnTo>
                        <a:cubicBezTo>
                          <a:pt x="181333" y="3611490"/>
                          <a:pt x="192706" y="3598854"/>
                          <a:pt x="203447" y="3586217"/>
                        </a:cubicBezTo>
                        <a:cubicBezTo>
                          <a:pt x="226192" y="3560945"/>
                          <a:pt x="250201" y="3533144"/>
                          <a:pt x="272315" y="3500290"/>
                        </a:cubicBezTo>
                        <a:cubicBezTo>
                          <a:pt x="320334" y="3437739"/>
                          <a:pt x="360770" y="3358130"/>
                          <a:pt x="401207" y="3270938"/>
                        </a:cubicBezTo>
                        <a:cubicBezTo>
                          <a:pt x="437220" y="3181220"/>
                          <a:pt x="470075" y="3081392"/>
                          <a:pt x="493452" y="2973351"/>
                        </a:cubicBezTo>
                        <a:cubicBezTo>
                          <a:pt x="516830" y="2864677"/>
                          <a:pt x="534521" y="2749686"/>
                          <a:pt x="547789" y="2629008"/>
                        </a:cubicBezTo>
                        <a:cubicBezTo>
                          <a:pt x="573694" y="2388284"/>
                          <a:pt x="585698" y="2129869"/>
                          <a:pt x="609076" y="1872086"/>
                        </a:cubicBezTo>
                        <a:cubicBezTo>
                          <a:pt x="622344" y="1743195"/>
                          <a:pt x="636876" y="1614303"/>
                          <a:pt x="658358" y="1488571"/>
                        </a:cubicBezTo>
                        <a:cubicBezTo>
                          <a:pt x="679208" y="1362838"/>
                          <a:pt x="705112" y="1239633"/>
                          <a:pt x="737967" y="1122746"/>
                        </a:cubicBezTo>
                        <a:cubicBezTo>
                          <a:pt x="768927" y="1005227"/>
                          <a:pt x="809363" y="894659"/>
                          <a:pt x="851064" y="791040"/>
                        </a:cubicBezTo>
                        <a:cubicBezTo>
                          <a:pt x="871913" y="739231"/>
                          <a:pt x="896554" y="691212"/>
                          <a:pt x="918036" y="643194"/>
                        </a:cubicBezTo>
                        <a:cubicBezTo>
                          <a:pt x="942677" y="597071"/>
                          <a:pt x="966686" y="552212"/>
                          <a:pt x="989432" y="509248"/>
                        </a:cubicBezTo>
                        <a:cubicBezTo>
                          <a:pt x="1015337" y="468180"/>
                          <a:pt x="1039346" y="428375"/>
                          <a:pt x="1062724" y="390466"/>
                        </a:cubicBezTo>
                        <a:cubicBezTo>
                          <a:pt x="1086733" y="353188"/>
                          <a:pt x="1112637" y="320333"/>
                          <a:pt x="1136015" y="288110"/>
                        </a:cubicBezTo>
                        <a:cubicBezTo>
                          <a:pt x="1181506" y="223665"/>
                          <a:pt x="1228892" y="173751"/>
                          <a:pt x="1264274" y="128891"/>
                        </a:cubicBezTo>
                        <a:cubicBezTo>
                          <a:pt x="1341356" y="46123"/>
                          <a:pt x="1386848" y="0"/>
                          <a:pt x="1386848" y="0"/>
                        </a:cubicBezTo>
                        <a:cubicBezTo>
                          <a:pt x="1386848" y="0"/>
                          <a:pt x="1342620" y="47387"/>
                          <a:pt x="1267433" y="131419"/>
                        </a:cubicBezTo>
                        <a:cubicBezTo>
                          <a:pt x="1233315" y="176278"/>
                          <a:pt x="1186560" y="227456"/>
                          <a:pt x="1142965" y="292533"/>
                        </a:cubicBezTo>
                        <a:cubicBezTo>
                          <a:pt x="1120851" y="325388"/>
                          <a:pt x="1095578" y="358243"/>
                          <a:pt x="1072201" y="396152"/>
                        </a:cubicBezTo>
                        <a:cubicBezTo>
                          <a:pt x="1049455" y="434061"/>
                          <a:pt x="1025446" y="473234"/>
                          <a:pt x="1000173" y="514934"/>
                        </a:cubicBezTo>
                        <a:cubicBezTo>
                          <a:pt x="977428" y="557898"/>
                          <a:pt x="954050" y="602126"/>
                          <a:pt x="930041" y="648880"/>
                        </a:cubicBezTo>
                        <a:cubicBezTo>
                          <a:pt x="909191" y="696899"/>
                          <a:pt x="885181" y="744917"/>
                          <a:pt x="864963" y="796726"/>
                        </a:cubicBezTo>
                        <a:cubicBezTo>
                          <a:pt x="824527" y="899713"/>
                          <a:pt x="784722" y="1010282"/>
                          <a:pt x="755026" y="1127169"/>
                        </a:cubicBezTo>
                        <a:cubicBezTo>
                          <a:pt x="723435" y="1244056"/>
                          <a:pt x="698794" y="1366629"/>
                          <a:pt x="678576" y="1491730"/>
                        </a:cubicBezTo>
                        <a:cubicBezTo>
                          <a:pt x="657726" y="1616830"/>
                          <a:pt x="644458" y="1745722"/>
                          <a:pt x="632453" y="1873982"/>
                        </a:cubicBezTo>
                        <a:cubicBezTo>
                          <a:pt x="607180" y="2131133"/>
                          <a:pt x="593280" y="2389548"/>
                          <a:pt x="565480" y="2630904"/>
                        </a:cubicBezTo>
                        <a:cubicBezTo>
                          <a:pt x="551580" y="2751581"/>
                          <a:pt x="532625" y="2867837"/>
                          <a:pt x="508616" y="2976510"/>
                        </a:cubicBezTo>
                        <a:cubicBezTo>
                          <a:pt x="484607" y="3085183"/>
                          <a:pt x="450489" y="3185643"/>
                          <a:pt x="413211" y="3275993"/>
                        </a:cubicBezTo>
                        <a:cubicBezTo>
                          <a:pt x="372143" y="3364448"/>
                          <a:pt x="329811" y="3443426"/>
                          <a:pt x="279897" y="3505344"/>
                        </a:cubicBezTo>
                        <a:cubicBezTo>
                          <a:pt x="257151" y="3538199"/>
                          <a:pt x="232510" y="3565367"/>
                          <a:pt x="209133" y="3590008"/>
                        </a:cubicBezTo>
                        <a:cubicBezTo>
                          <a:pt x="197760" y="3602644"/>
                          <a:pt x="186387" y="3614649"/>
                          <a:pt x="175646" y="3626022"/>
                        </a:cubicBezTo>
                        <a:cubicBezTo>
                          <a:pt x="163642" y="3636131"/>
                          <a:pt x="152901" y="3646240"/>
                          <a:pt x="142160" y="3655718"/>
                        </a:cubicBezTo>
                        <a:cubicBezTo>
                          <a:pt x="101092" y="3694890"/>
                          <a:pt x="63814" y="3719531"/>
                          <a:pt x="39173" y="3737223"/>
                        </a:cubicBezTo>
                        <a:lnTo>
                          <a:pt x="1264" y="3764391"/>
                        </a:lnTo>
                        <a:close/>
                      </a:path>
                    </a:pathLst>
                  </a:custGeom>
                  <a:grpFill/>
                  <a:ln w="63120" cap="flat">
                    <a:noFill/>
                    <a:prstDash val="solid"/>
                    <a:miter/>
                  </a:ln>
                </p:spPr>
                <p:txBody>
                  <a:bodyPr rtlCol="0" anchor="ctr"/>
                  <a:lstStyle/>
                  <a:p>
                    <a:endParaRPr lang="en-GB"/>
                  </a:p>
                </p:txBody>
              </p:sp>
              <p:sp>
                <p:nvSpPr>
                  <p:cNvPr id="873" name="Freeform: Shape 872">
                    <a:extLst>
                      <a:ext uri="{FF2B5EF4-FFF2-40B4-BE49-F238E27FC236}">
                        <a16:creationId xmlns:a16="http://schemas.microsoft.com/office/drawing/2014/main" id="{0033AD33-CDD2-41A5-BBD4-90A0752B2194}"/>
                      </a:ext>
                    </a:extLst>
                  </p:cNvPr>
                  <p:cNvSpPr/>
                  <p:nvPr/>
                </p:nvSpPr>
                <p:spPr>
                  <a:xfrm>
                    <a:off x="6863441" y="2174545"/>
                    <a:ext cx="3921082" cy="515689"/>
                  </a:xfrm>
                  <a:custGeom>
                    <a:avLst/>
                    <a:gdLst>
                      <a:gd name="connsiteX0" fmla="*/ 3921083 w 3921082"/>
                      <a:gd name="connsiteY0" fmla="*/ 243941 h 515689"/>
                      <a:gd name="connsiteX1" fmla="*/ 3881909 w 3921082"/>
                      <a:gd name="connsiteY1" fmla="*/ 267950 h 515689"/>
                      <a:gd name="connsiteX2" fmla="*/ 3770709 w 3921082"/>
                      <a:gd name="connsiteY2" fmla="*/ 332396 h 515689"/>
                      <a:gd name="connsiteX3" fmla="*/ 3687940 w 3921082"/>
                      <a:gd name="connsiteY3" fmla="*/ 372832 h 515689"/>
                      <a:gd name="connsiteX4" fmla="*/ 3587481 w 3921082"/>
                      <a:gd name="connsiteY4" fmla="*/ 413269 h 515689"/>
                      <a:gd name="connsiteX5" fmla="*/ 3469962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6 h 515689"/>
                      <a:gd name="connsiteX11" fmla="*/ 910454 w 3921082"/>
                      <a:gd name="connsiteY11" fmla="*/ 49972 h 515689"/>
                      <a:gd name="connsiteX12" fmla="*/ 606548 w 3921082"/>
                      <a:gd name="connsiteY12" fmla="*/ 13958 h 515689"/>
                      <a:gd name="connsiteX13" fmla="*/ 348765 w 3921082"/>
                      <a:gd name="connsiteY13" fmla="*/ 29121 h 515689"/>
                      <a:gd name="connsiteX14" fmla="*/ 243251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7 h 515689"/>
                      <a:gd name="connsiteX18" fmla="*/ 0 w 3921082"/>
                      <a:gd name="connsiteY18" fmla="*/ 157381 h 515689"/>
                      <a:gd name="connsiteX19" fmla="*/ 39173 w 3921082"/>
                      <a:gd name="connsiteY19" fmla="*/ 134004 h 515689"/>
                      <a:gd name="connsiteX20" fmla="*/ 86559 w 3921082"/>
                      <a:gd name="connsiteY20" fmla="*/ 106204 h 515689"/>
                      <a:gd name="connsiteX21" fmla="*/ 154164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8 h 515689"/>
                      <a:gd name="connsiteX28" fmla="*/ 2687767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2 h 515689"/>
                      <a:gd name="connsiteX32" fmla="*/ 3583690 w 3921082"/>
                      <a:gd name="connsiteY32" fmla="*/ 403160 h 515689"/>
                      <a:gd name="connsiteX33" fmla="*/ 3684782 w 3921082"/>
                      <a:gd name="connsiteY33" fmla="*/ 364619 h 515689"/>
                      <a:gd name="connsiteX34" fmla="*/ 3768182 w 3921082"/>
                      <a:gd name="connsiteY34" fmla="*/ 326077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3" y="243941"/>
                        </a:moveTo>
                        <a:cubicBezTo>
                          <a:pt x="3921083" y="243941"/>
                          <a:pt x="3907814" y="252155"/>
                          <a:pt x="3881909" y="267950"/>
                        </a:cubicBezTo>
                        <a:cubicBezTo>
                          <a:pt x="3856005" y="282482"/>
                          <a:pt x="3820623" y="308387"/>
                          <a:pt x="3770709" y="332396"/>
                        </a:cubicBezTo>
                        <a:cubicBezTo>
                          <a:pt x="3746068" y="344400"/>
                          <a:pt x="3718268" y="358301"/>
                          <a:pt x="3687940" y="372832"/>
                        </a:cubicBezTo>
                        <a:cubicBezTo>
                          <a:pt x="3658245" y="387996"/>
                          <a:pt x="3623495" y="398737"/>
                          <a:pt x="3587481" y="413269"/>
                        </a:cubicBezTo>
                        <a:cubicBezTo>
                          <a:pt x="3551467" y="428432"/>
                          <a:pt x="3512294" y="439805"/>
                          <a:pt x="3469962" y="451810"/>
                        </a:cubicBezTo>
                        <a:cubicBezTo>
                          <a:pt x="3428262" y="465078"/>
                          <a:pt x="3383403" y="474556"/>
                          <a:pt x="3336648" y="483401"/>
                        </a:cubicBezTo>
                        <a:cubicBezTo>
                          <a:pt x="3243138" y="502987"/>
                          <a:pt x="3139520" y="511201"/>
                          <a:pt x="3030215" y="515624"/>
                        </a:cubicBezTo>
                        <a:cubicBezTo>
                          <a:pt x="2920909" y="516256"/>
                          <a:pt x="2805286" y="512465"/>
                          <a:pt x="2687136" y="497301"/>
                        </a:cubicBezTo>
                        <a:cubicBezTo>
                          <a:pt x="2449571" y="470133"/>
                          <a:pt x="2201897" y="409478"/>
                          <a:pt x="1957382" y="340609"/>
                        </a:cubicBezTo>
                        <a:cubicBezTo>
                          <a:pt x="1713499" y="269845"/>
                          <a:pt x="1472775" y="190236"/>
                          <a:pt x="1243424" y="127686"/>
                        </a:cubicBezTo>
                        <a:cubicBezTo>
                          <a:pt x="1129064" y="96095"/>
                          <a:pt x="1017232" y="69558"/>
                          <a:pt x="910454" y="49972"/>
                        </a:cubicBezTo>
                        <a:cubicBezTo>
                          <a:pt x="803677" y="28490"/>
                          <a:pt x="701321" y="19644"/>
                          <a:pt x="606548" y="13958"/>
                        </a:cubicBezTo>
                        <a:cubicBezTo>
                          <a:pt x="511775" y="13326"/>
                          <a:pt x="424584" y="15222"/>
                          <a:pt x="348765" y="29121"/>
                        </a:cubicBezTo>
                        <a:cubicBezTo>
                          <a:pt x="310856" y="34808"/>
                          <a:pt x="275474" y="41758"/>
                          <a:pt x="243251" y="51867"/>
                        </a:cubicBezTo>
                        <a:cubicBezTo>
                          <a:pt x="211028" y="60713"/>
                          <a:pt x="181333" y="68926"/>
                          <a:pt x="156060" y="80299"/>
                        </a:cubicBezTo>
                        <a:cubicBezTo>
                          <a:pt x="130787" y="91040"/>
                          <a:pt x="107410" y="99886"/>
                          <a:pt x="87823" y="108731"/>
                        </a:cubicBezTo>
                        <a:lnTo>
                          <a:pt x="39805" y="135267"/>
                        </a:lnTo>
                        <a:lnTo>
                          <a:pt x="0" y="157381"/>
                        </a:lnTo>
                        <a:lnTo>
                          <a:pt x="39173" y="134004"/>
                        </a:lnTo>
                        <a:lnTo>
                          <a:pt x="86559" y="106204"/>
                        </a:lnTo>
                        <a:cubicBezTo>
                          <a:pt x="105514" y="96726"/>
                          <a:pt x="128892" y="87249"/>
                          <a:pt x="154164" y="75876"/>
                        </a:cubicBezTo>
                        <a:cubicBezTo>
                          <a:pt x="179437" y="63240"/>
                          <a:pt x="208501" y="55026"/>
                          <a:pt x="240724" y="44917"/>
                        </a:cubicBezTo>
                        <a:cubicBezTo>
                          <a:pt x="272315" y="33544"/>
                          <a:pt x="307697" y="25962"/>
                          <a:pt x="346238" y="19644"/>
                        </a:cubicBezTo>
                        <a:cubicBezTo>
                          <a:pt x="422057" y="3849"/>
                          <a:pt x="510511" y="-574"/>
                          <a:pt x="605917" y="58"/>
                        </a:cubicBezTo>
                        <a:cubicBezTo>
                          <a:pt x="701321" y="5112"/>
                          <a:pt x="804308" y="13326"/>
                          <a:pt x="911718" y="33544"/>
                        </a:cubicBezTo>
                        <a:cubicBezTo>
                          <a:pt x="1019128" y="52499"/>
                          <a:pt x="1131592" y="78404"/>
                          <a:pt x="1246583" y="108731"/>
                        </a:cubicBezTo>
                        <a:cubicBezTo>
                          <a:pt x="1477198" y="169386"/>
                          <a:pt x="1718554" y="247100"/>
                          <a:pt x="1962437" y="315968"/>
                        </a:cubicBezTo>
                        <a:cubicBezTo>
                          <a:pt x="2205688" y="386101"/>
                          <a:pt x="2452098" y="448651"/>
                          <a:pt x="2687767" y="477083"/>
                        </a:cubicBezTo>
                        <a:cubicBezTo>
                          <a:pt x="2805286" y="493510"/>
                          <a:pt x="2920278" y="497933"/>
                          <a:pt x="3028951" y="497933"/>
                        </a:cubicBezTo>
                        <a:cubicBezTo>
                          <a:pt x="3137624" y="494774"/>
                          <a:pt x="3239979" y="486560"/>
                          <a:pt x="3333489" y="468237"/>
                        </a:cubicBezTo>
                        <a:cubicBezTo>
                          <a:pt x="3380243" y="460024"/>
                          <a:pt x="3424471" y="451178"/>
                          <a:pt x="3466171" y="438542"/>
                        </a:cubicBezTo>
                        <a:cubicBezTo>
                          <a:pt x="3507871" y="427801"/>
                          <a:pt x="3547676" y="417692"/>
                          <a:pt x="3583690" y="403160"/>
                        </a:cubicBezTo>
                        <a:cubicBezTo>
                          <a:pt x="3619704" y="389260"/>
                          <a:pt x="3654454" y="379150"/>
                          <a:pt x="3684782" y="364619"/>
                        </a:cubicBezTo>
                        <a:lnTo>
                          <a:pt x="3768182" y="326077"/>
                        </a:lnTo>
                        <a:cubicBezTo>
                          <a:pt x="3818727" y="302700"/>
                          <a:pt x="3854741" y="277427"/>
                          <a:pt x="3880646" y="264159"/>
                        </a:cubicBezTo>
                        <a:cubicBezTo>
                          <a:pt x="3906550" y="248995"/>
                          <a:pt x="3919819" y="241413"/>
                          <a:pt x="3919819" y="241413"/>
                        </a:cubicBezTo>
                        <a:close/>
                      </a:path>
                    </a:pathLst>
                  </a:custGeom>
                  <a:grpFill/>
                  <a:ln w="63120" cap="flat">
                    <a:noFill/>
                    <a:prstDash val="solid"/>
                    <a:miter/>
                  </a:ln>
                </p:spPr>
                <p:txBody>
                  <a:bodyPr rtlCol="0" anchor="ctr"/>
                  <a:lstStyle/>
                  <a:p>
                    <a:endParaRPr lang="en-GB"/>
                  </a:p>
                </p:txBody>
              </p:sp>
              <p:sp>
                <p:nvSpPr>
                  <p:cNvPr id="874" name="Freeform: Shape 873">
                    <a:extLst>
                      <a:ext uri="{FF2B5EF4-FFF2-40B4-BE49-F238E27FC236}">
                        <a16:creationId xmlns:a16="http://schemas.microsoft.com/office/drawing/2014/main" id="{EA1B2F65-7E77-4CF0-B0EC-5C6E23EA03E1}"/>
                      </a:ext>
                    </a:extLst>
                  </p:cNvPr>
                  <p:cNvSpPr/>
                  <p:nvPr/>
                </p:nvSpPr>
                <p:spPr>
                  <a:xfrm>
                    <a:off x="9143051" y="910960"/>
                    <a:ext cx="1175187" cy="1693912"/>
                  </a:xfrm>
                  <a:custGeom>
                    <a:avLst/>
                    <a:gdLst>
                      <a:gd name="connsiteX0" fmla="*/ 0 w 1175187"/>
                      <a:gd name="connsiteY0" fmla="*/ 0 h 1693912"/>
                      <a:gd name="connsiteX1" fmla="*/ 188915 w 1175187"/>
                      <a:gd name="connsiteY1" fmla="*/ 260942 h 1693912"/>
                      <a:gd name="connsiteX2" fmla="*/ 597071 w 1175187"/>
                      <a:gd name="connsiteY2" fmla="*/ 840322 h 1693912"/>
                      <a:gd name="connsiteX3" fmla="*/ 997014 w 1175187"/>
                      <a:gd name="connsiteY3" fmla="*/ 1425389 h 1693912"/>
                      <a:gd name="connsiteX4" fmla="*/ 1175187 w 1175187"/>
                      <a:gd name="connsiteY4" fmla="*/ 1693913 h 1693912"/>
                      <a:gd name="connsiteX5" fmla="*/ 986273 w 1175187"/>
                      <a:gd name="connsiteY5" fmla="*/ 1432971 h 1693912"/>
                      <a:gd name="connsiteX6" fmla="*/ 578117 w 1175187"/>
                      <a:gd name="connsiteY6" fmla="*/ 853591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9" y="104251"/>
                          <a:pt x="188915" y="260942"/>
                        </a:cubicBezTo>
                        <a:cubicBezTo>
                          <a:pt x="301379" y="418266"/>
                          <a:pt x="449225" y="629294"/>
                          <a:pt x="597071" y="840322"/>
                        </a:cubicBezTo>
                        <a:cubicBezTo>
                          <a:pt x="743022" y="1052614"/>
                          <a:pt x="888972" y="1264906"/>
                          <a:pt x="997014" y="1425389"/>
                        </a:cubicBezTo>
                        <a:cubicBezTo>
                          <a:pt x="1103792" y="1586503"/>
                          <a:pt x="1175187" y="1693913"/>
                          <a:pt x="1175187" y="1693913"/>
                        </a:cubicBezTo>
                        <a:cubicBezTo>
                          <a:pt x="1175187" y="1693913"/>
                          <a:pt x="1099369" y="1589662"/>
                          <a:pt x="986273" y="1432971"/>
                        </a:cubicBezTo>
                        <a:cubicBezTo>
                          <a:pt x="873809" y="1275647"/>
                          <a:pt x="725963" y="1064619"/>
                          <a:pt x="578117" y="853591"/>
                        </a:cubicBezTo>
                        <a:cubicBezTo>
                          <a:pt x="432166" y="641299"/>
                          <a:pt x="286215" y="429007"/>
                          <a:pt x="178174" y="268524"/>
                        </a:cubicBezTo>
                        <a:cubicBezTo>
                          <a:pt x="71396" y="107410"/>
                          <a:pt x="0" y="0"/>
                          <a:pt x="0" y="0"/>
                        </a:cubicBezTo>
                        <a:close/>
                      </a:path>
                    </a:pathLst>
                  </a:custGeom>
                  <a:grpFill/>
                  <a:ln w="63120" cap="flat">
                    <a:noFill/>
                    <a:prstDash val="solid"/>
                    <a:miter/>
                  </a:ln>
                </p:spPr>
                <p:txBody>
                  <a:bodyPr rtlCol="0" anchor="ctr"/>
                  <a:lstStyle/>
                  <a:p>
                    <a:endParaRPr lang="en-GB"/>
                  </a:p>
                </p:txBody>
              </p:sp>
              <p:sp>
                <p:nvSpPr>
                  <p:cNvPr id="875" name="Freeform: Shape 874">
                    <a:extLst>
                      <a:ext uri="{FF2B5EF4-FFF2-40B4-BE49-F238E27FC236}">
                        <a16:creationId xmlns:a16="http://schemas.microsoft.com/office/drawing/2014/main" id="{B34AB861-2756-4F7A-8394-77A84572E40C}"/>
                      </a:ext>
                    </a:extLst>
                  </p:cNvPr>
                  <p:cNvSpPr/>
                  <p:nvPr/>
                </p:nvSpPr>
                <p:spPr>
                  <a:xfrm>
                    <a:off x="8878319" y="1495395"/>
                    <a:ext cx="822630" cy="1186560"/>
                  </a:xfrm>
                  <a:custGeom>
                    <a:avLst/>
                    <a:gdLst>
                      <a:gd name="connsiteX0" fmla="*/ 0 w 822630"/>
                      <a:gd name="connsiteY0" fmla="*/ 0 h 1186560"/>
                      <a:gd name="connsiteX1" fmla="*/ 133946 w 822630"/>
                      <a:gd name="connsiteY1" fmla="*/ 181965 h 1186560"/>
                      <a:gd name="connsiteX2" fmla="*/ 420793 w 822630"/>
                      <a:gd name="connsiteY2" fmla="*/ 586962 h 1186560"/>
                      <a:gd name="connsiteX3" fmla="*/ 699426 w 822630"/>
                      <a:gd name="connsiteY3" fmla="*/ 997646 h 1186560"/>
                      <a:gd name="connsiteX4" fmla="*/ 822631 w 822630"/>
                      <a:gd name="connsiteY4" fmla="*/ 1186560 h 1186560"/>
                      <a:gd name="connsiteX5" fmla="*/ 688685 w 822630"/>
                      <a:gd name="connsiteY5" fmla="*/ 1004596 h 1186560"/>
                      <a:gd name="connsiteX6" fmla="*/ 401838 w 822630"/>
                      <a:gd name="connsiteY6" fmla="*/ 599598 h 1186560"/>
                      <a:gd name="connsiteX7" fmla="*/ 123205 w 822630"/>
                      <a:gd name="connsiteY7" fmla="*/ 188915 h 1186560"/>
                      <a:gd name="connsiteX8" fmla="*/ 0 w 822630"/>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0" h="1186560">
                        <a:moveTo>
                          <a:pt x="0" y="0"/>
                        </a:moveTo>
                        <a:cubicBezTo>
                          <a:pt x="0" y="0"/>
                          <a:pt x="53705" y="72660"/>
                          <a:pt x="133946" y="181965"/>
                        </a:cubicBezTo>
                        <a:cubicBezTo>
                          <a:pt x="213555" y="291270"/>
                          <a:pt x="317174" y="439116"/>
                          <a:pt x="420793" y="586962"/>
                        </a:cubicBezTo>
                        <a:cubicBezTo>
                          <a:pt x="523148" y="735440"/>
                          <a:pt x="624871" y="884550"/>
                          <a:pt x="699426" y="997646"/>
                        </a:cubicBezTo>
                        <a:cubicBezTo>
                          <a:pt x="773349" y="1111374"/>
                          <a:pt x="822631" y="1186560"/>
                          <a:pt x="822631" y="1186560"/>
                        </a:cubicBezTo>
                        <a:cubicBezTo>
                          <a:pt x="822631" y="1186560"/>
                          <a:pt x="768926" y="1113901"/>
                          <a:pt x="688685" y="1004596"/>
                        </a:cubicBezTo>
                        <a:cubicBezTo>
                          <a:pt x="609076" y="895291"/>
                          <a:pt x="505457" y="747445"/>
                          <a:pt x="401838" y="599598"/>
                        </a:cubicBezTo>
                        <a:cubicBezTo>
                          <a:pt x="299483" y="451120"/>
                          <a:pt x="197760" y="302010"/>
                          <a:pt x="123205" y="188915"/>
                        </a:cubicBezTo>
                        <a:cubicBezTo>
                          <a:pt x="49282" y="75187"/>
                          <a:pt x="0" y="0"/>
                          <a:pt x="0" y="0"/>
                        </a:cubicBezTo>
                        <a:close/>
                      </a:path>
                    </a:pathLst>
                  </a:custGeom>
                  <a:grpFill/>
                  <a:ln w="63120" cap="flat">
                    <a:noFill/>
                    <a:prstDash val="solid"/>
                    <a:miter/>
                  </a:ln>
                </p:spPr>
                <p:txBody>
                  <a:bodyPr rtlCol="0" anchor="ctr"/>
                  <a:lstStyle/>
                  <a:p>
                    <a:endParaRPr lang="en-GB"/>
                  </a:p>
                </p:txBody>
              </p:sp>
              <p:sp>
                <p:nvSpPr>
                  <p:cNvPr id="876" name="Freeform: Shape 875">
                    <a:extLst>
                      <a:ext uri="{FF2B5EF4-FFF2-40B4-BE49-F238E27FC236}">
                        <a16:creationId xmlns:a16="http://schemas.microsoft.com/office/drawing/2014/main" id="{6209D34F-F2B1-43F4-B378-CC37D8860F10}"/>
                      </a:ext>
                    </a:extLst>
                  </p:cNvPr>
                  <p:cNvSpPr/>
                  <p:nvPr/>
                </p:nvSpPr>
                <p:spPr>
                  <a:xfrm>
                    <a:off x="7710081" y="2191030"/>
                    <a:ext cx="887076" cy="1278174"/>
                  </a:xfrm>
                  <a:custGeom>
                    <a:avLst/>
                    <a:gdLst>
                      <a:gd name="connsiteX0" fmla="*/ 0 w 887076"/>
                      <a:gd name="connsiteY0" fmla="*/ 0 h 1278174"/>
                      <a:gd name="connsiteX1" fmla="*/ 144055 w 887076"/>
                      <a:gd name="connsiteY1" fmla="*/ 195864 h 1278174"/>
                      <a:gd name="connsiteX2" fmla="*/ 453016 w 887076"/>
                      <a:gd name="connsiteY2" fmla="*/ 632453 h 1278174"/>
                      <a:gd name="connsiteX3" fmla="*/ 753762 w 887076"/>
                      <a:gd name="connsiteY3" fmla="*/ 1074728 h 1278174"/>
                      <a:gd name="connsiteX4" fmla="*/ 887077 w 887076"/>
                      <a:gd name="connsiteY4" fmla="*/ 1278174 h 1278174"/>
                      <a:gd name="connsiteX5" fmla="*/ 743022 w 887076"/>
                      <a:gd name="connsiteY5" fmla="*/ 1082310 h 1278174"/>
                      <a:gd name="connsiteX6" fmla="*/ 434061 w 887076"/>
                      <a:gd name="connsiteY6" fmla="*/ 645721 h 1278174"/>
                      <a:gd name="connsiteX7" fmla="*/ 133314 w 887076"/>
                      <a:gd name="connsiteY7" fmla="*/ 203446 h 1278174"/>
                      <a:gd name="connsiteX8" fmla="*/ 0 w 887076"/>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6" h="1278174">
                        <a:moveTo>
                          <a:pt x="0" y="0"/>
                        </a:moveTo>
                        <a:cubicBezTo>
                          <a:pt x="0" y="0"/>
                          <a:pt x="57496" y="78346"/>
                          <a:pt x="144055" y="195864"/>
                        </a:cubicBezTo>
                        <a:cubicBezTo>
                          <a:pt x="229983" y="314015"/>
                          <a:pt x="341183" y="473234"/>
                          <a:pt x="453016" y="632453"/>
                        </a:cubicBezTo>
                        <a:cubicBezTo>
                          <a:pt x="562953" y="792935"/>
                          <a:pt x="672889" y="953418"/>
                          <a:pt x="753762" y="1074728"/>
                        </a:cubicBezTo>
                        <a:cubicBezTo>
                          <a:pt x="833372" y="1196669"/>
                          <a:pt x="887077" y="1278174"/>
                          <a:pt x="887077" y="1278174"/>
                        </a:cubicBezTo>
                        <a:lnTo>
                          <a:pt x="743022" y="1082310"/>
                        </a:lnTo>
                        <a:cubicBezTo>
                          <a:pt x="657094" y="964159"/>
                          <a:pt x="545894" y="804940"/>
                          <a:pt x="434061" y="645721"/>
                        </a:cubicBezTo>
                        <a:cubicBezTo>
                          <a:pt x="324124" y="485238"/>
                          <a:pt x="214187" y="324756"/>
                          <a:pt x="133314" y="203446"/>
                        </a:cubicBezTo>
                        <a:cubicBezTo>
                          <a:pt x="53073" y="81505"/>
                          <a:pt x="0" y="0"/>
                          <a:pt x="0" y="0"/>
                        </a:cubicBezTo>
                        <a:close/>
                      </a:path>
                    </a:pathLst>
                  </a:custGeom>
                  <a:grpFill/>
                  <a:ln w="63120" cap="flat">
                    <a:noFill/>
                    <a:prstDash val="solid"/>
                    <a:miter/>
                  </a:ln>
                </p:spPr>
                <p:txBody>
                  <a:bodyPr rtlCol="0" anchor="ctr"/>
                  <a:lstStyle/>
                  <a:p>
                    <a:endParaRPr lang="en-GB"/>
                  </a:p>
                </p:txBody>
              </p:sp>
            </p:grpSp>
            <p:sp>
              <p:nvSpPr>
                <p:cNvPr id="651" name="Freeform: Shape 650">
                  <a:extLst>
                    <a:ext uri="{FF2B5EF4-FFF2-40B4-BE49-F238E27FC236}">
                      <a16:creationId xmlns:a16="http://schemas.microsoft.com/office/drawing/2014/main" id="{DDEE3EB5-3D60-480A-8B1D-3B2F4C718034}"/>
                    </a:ext>
                  </a:extLst>
                </p:cNvPr>
                <p:cNvSpPr/>
                <p:nvPr/>
              </p:nvSpPr>
              <p:spPr>
                <a:xfrm>
                  <a:off x="7647764" y="2106599"/>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8"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652" name="Freeform: Shape 651">
                  <a:extLst>
                    <a:ext uri="{FF2B5EF4-FFF2-40B4-BE49-F238E27FC236}">
                      <a16:creationId xmlns:a16="http://schemas.microsoft.com/office/drawing/2014/main" id="{8A9AD4D8-FFFE-480A-9198-8970B17AD8EE}"/>
                    </a:ext>
                  </a:extLst>
                </p:cNvPr>
                <p:cNvSpPr/>
                <p:nvPr/>
              </p:nvSpPr>
              <p:spPr>
                <a:xfrm>
                  <a:off x="8244835" y="2145140"/>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653" name="Freeform: Shape 652">
                  <a:extLst>
                    <a:ext uri="{FF2B5EF4-FFF2-40B4-BE49-F238E27FC236}">
                      <a16:creationId xmlns:a16="http://schemas.microsoft.com/office/drawing/2014/main" id="{D39DB819-99A3-49F4-B16A-762492A64408}"/>
                    </a:ext>
                  </a:extLst>
                </p:cNvPr>
                <p:cNvSpPr/>
                <p:nvPr/>
              </p:nvSpPr>
              <p:spPr>
                <a:xfrm>
                  <a:off x="9245008" y="2659442"/>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5"/>
                        <a:pt x="186786" y="32622"/>
                      </a:cubicBezTo>
                      <a:lnTo>
                        <a:pt x="186786" y="32622"/>
                      </a:lnTo>
                      <a:close/>
                    </a:path>
                  </a:pathLst>
                </a:custGeom>
                <a:grpFill/>
                <a:ln w="63120" cap="flat">
                  <a:noFill/>
                  <a:prstDash val="solid"/>
                  <a:miter/>
                </a:ln>
              </p:spPr>
              <p:txBody>
                <a:bodyPr rtlCol="0" anchor="ctr"/>
                <a:lstStyle/>
                <a:p>
                  <a:endParaRPr lang="en-GB"/>
                </a:p>
              </p:txBody>
            </p:sp>
            <p:sp>
              <p:nvSpPr>
                <p:cNvPr id="654" name="Freeform: Shape 653">
                  <a:extLst>
                    <a:ext uri="{FF2B5EF4-FFF2-40B4-BE49-F238E27FC236}">
                      <a16:creationId xmlns:a16="http://schemas.microsoft.com/office/drawing/2014/main" id="{EDD4040E-BABE-4B47-A81E-C788317CBF29}"/>
                    </a:ext>
                  </a:extLst>
                </p:cNvPr>
                <p:cNvSpPr/>
                <p:nvPr/>
              </p:nvSpPr>
              <p:spPr>
                <a:xfrm>
                  <a:off x="10175680" y="2477478"/>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655" name="Freeform: Shape 654">
                  <a:extLst>
                    <a:ext uri="{FF2B5EF4-FFF2-40B4-BE49-F238E27FC236}">
                      <a16:creationId xmlns:a16="http://schemas.microsoft.com/office/drawing/2014/main" id="{2B4C3896-8F00-4D1B-A7AC-CDD9FB66DC9C}"/>
                    </a:ext>
                  </a:extLst>
                </p:cNvPr>
                <p:cNvSpPr/>
                <p:nvPr/>
              </p:nvSpPr>
              <p:spPr>
                <a:xfrm>
                  <a:off x="8399631" y="3757547"/>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5"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656" name="Freeform: Shape 655">
                  <a:extLst>
                    <a:ext uri="{FF2B5EF4-FFF2-40B4-BE49-F238E27FC236}">
                      <a16:creationId xmlns:a16="http://schemas.microsoft.com/office/drawing/2014/main" id="{09E302E3-EEAA-4589-B2DF-BAF29E3A7E52}"/>
                    </a:ext>
                  </a:extLst>
                </p:cNvPr>
                <p:cNvSpPr/>
                <p:nvPr/>
              </p:nvSpPr>
              <p:spPr>
                <a:xfrm>
                  <a:off x="9045984" y="511250"/>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657" name="Freeform: Shape 656">
                  <a:extLst>
                    <a:ext uri="{FF2B5EF4-FFF2-40B4-BE49-F238E27FC236}">
                      <a16:creationId xmlns:a16="http://schemas.microsoft.com/office/drawing/2014/main" id="{FB9BAC41-68E1-47CA-BC8C-B5079903B2A5}"/>
                    </a:ext>
                  </a:extLst>
                </p:cNvPr>
                <p:cNvSpPr/>
                <p:nvPr/>
              </p:nvSpPr>
              <p:spPr>
                <a:xfrm>
                  <a:off x="8877449" y="848804"/>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042"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658" name="Freeform: Shape 657">
                  <a:extLst>
                    <a:ext uri="{FF2B5EF4-FFF2-40B4-BE49-F238E27FC236}">
                      <a16:creationId xmlns:a16="http://schemas.microsoft.com/office/drawing/2014/main" id="{088ADDF0-51AA-4779-A438-A034881477A1}"/>
                    </a:ext>
                  </a:extLst>
                </p:cNvPr>
                <p:cNvSpPr/>
                <p:nvPr/>
              </p:nvSpPr>
              <p:spPr>
                <a:xfrm>
                  <a:off x="9070154" y="110785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659" name="Freeform: Shape 658">
                  <a:extLst>
                    <a:ext uri="{FF2B5EF4-FFF2-40B4-BE49-F238E27FC236}">
                      <a16:creationId xmlns:a16="http://schemas.microsoft.com/office/drawing/2014/main" id="{B9D8CB82-27BF-4535-86A1-FCA869D86D0A}"/>
                    </a:ext>
                  </a:extLst>
                </p:cNvPr>
                <p:cNvSpPr/>
                <p:nvPr/>
              </p:nvSpPr>
              <p:spPr>
                <a:xfrm>
                  <a:off x="8778885" y="127275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660" name="Freeform: Shape 659">
                  <a:extLst>
                    <a:ext uri="{FF2B5EF4-FFF2-40B4-BE49-F238E27FC236}">
                      <a16:creationId xmlns:a16="http://schemas.microsoft.com/office/drawing/2014/main" id="{F801C014-0AAB-417D-B9D2-D244C385E10B}"/>
                    </a:ext>
                  </a:extLst>
                </p:cNvPr>
                <p:cNvSpPr/>
                <p:nvPr/>
              </p:nvSpPr>
              <p:spPr>
                <a:xfrm>
                  <a:off x="8581757" y="228114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1"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661" name="Freeform: Shape 660">
                  <a:extLst>
                    <a:ext uri="{FF2B5EF4-FFF2-40B4-BE49-F238E27FC236}">
                      <a16:creationId xmlns:a16="http://schemas.microsoft.com/office/drawing/2014/main" id="{E9D5C162-1FF2-4B72-B200-0FAAF2E85CE1}"/>
                    </a:ext>
                  </a:extLst>
                </p:cNvPr>
                <p:cNvSpPr/>
                <p:nvPr/>
              </p:nvSpPr>
              <p:spPr>
                <a:xfrm>
                  <a:off x="7972049" y="228682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043"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662" name="Freeform: Shape 661">
                  <a:extLst>
                    <a:ext uri="{FF2B5EF4-FFF2-40B4-BE49-F238E27FC236}">
                      <a16:creationId xmlns:a16="http://schemas.microsoft.com/office/drawing/2014/main" id="{998790B0-671D-47F6-A596-782E56761B96}"/>
                    </a:ext>
                  </a:extLst>
                </p:cNvPr>
                <p:cNvSpPr/>
                <p:nvPr/>
              </p:nvSpPr>
              <p:spPr>
                <a:xfrm>
                  <a:off x="7204386" y="2082119"/>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674"/>
                        <a:pt x="-6081" y="77320"/>
                        <a:pt x="17297" y="100065"/>
                      </a:cubicBezTo>
                      <a:cubicBezTo>
                        <a:pt x="40674"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663" name="Freeform: Shape 662">
                  <a:extLst>
                    <a:ext uri="{FF2B5EF4-FFF2-40B4-BE49-F238E27FC236}">
                      <a16:creationId xmlns:a16="http://schemas.microsoft.com/office/drawing/2014/main" id="{2E5DA4C3-98EA-4269-AEFA-38B03DD87391}"/>
                    </a:ext>
                  </a:extLst>
                </p:cNvPr>
                <p:cNvSpPr/>
                <p:nvPr/>
              </p:nvSpPr>
              <p:spPr>
                <a:xfrm>
                  <a:off x="6981985" y="231020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1"/>
                        <a:pt x="17297" y="17297"/>
                      </a:cubicBezTo>
                      <a:cubicBezTo>
                        <a:pt x="-5449" y="40042"/>
                        <a:pt x="-6081" y="77320"/>
                        <a:pt x="17297" y="100065"/>
                      </a:cubicBezTo>
                      <a:cubicBezTo>
                        <a:pt x="40674"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664" name="Freeform: Shape 663">
                  <a:extLst>
                    <a:ext uri="{FF2B5EF4-FFF2-40B4-BE49-F238E27FC236}">
                      <a16:creationId xmlns:a16="http://schemas.microsoft.com/office/drawing/2014/main" id="{13350211-9144-40B4-A10E-9820AE0195F2}"/>
                    </a:ext>
                  </a:extLst>
                </p:cNvPr>
                <p:cNvSpPr/>
                <p:nvPr/>
              </p:nvSpPr>
              <p:spPr>
                <a:xfrm>
                  <a:off x="8915990" y="2479534"/>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2"/>
                        <a:pt x="-6080" y="77320"/>
                        <a:pt x="17297" y="100065"/>
                      </a:cubicBezTo>
                      <a:cubicBezTo>
                        <a:pt x="40042" y="122811"/>
                        <a:pt x="77320" y="123443"/>
                        <a:pt x="100066" y="100065"/>
                      </a:cubicBezTo>
                      <a:cubicBezTo>
                        <a:pt x="122811" y="76688"/>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665" name="Freeform: Shape 664">
                  <a:extLst>
                    <a:ext uri="{FF2B5EF4-FFF2-40B4-BE49-F238E27FC236}">
                      <a16:creationId xmlns:a16="http://schemas.microsoft.com/office/drawing/2014/main" id="{93B59A17-4601-4BF5-BE5A-3220C3D30832}"/>
                    </a:ext>
                  </a:extLst>
                </p:cNvPr>
                <p:cNvSpPr/>
                <p:nvPr/>
              </p:nvSpPr>
              <p:spPr>
                <a:xfrm>
                  <a:off x="9729776" y="2749954"/>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043"/>
                        <a:pt x="-6081" y="77320"/>
                        <a:pt x="17297" y="100065"/>
                      </a:cubicBezTo>
                      <a:cubicBezTo>
                        <a:pt x="40042"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666" name="Freeform: Shape 665">
                  <a:extLst>
                    <a:ext uri="{FF2B5EF4-FFF2-40B4-BE49-F238E27FC236}">
                      <a16:creationId xmlns:a16="http://schemas.microsoft.com/office/drawing/2014/main" id="{19E292FE-2C1A-49AE-89E2-5AB820066C36}"/>
                    </a:ext>
                  </a:extLst>
                </p:cNvPr>
                <p:cNvSpPr/>
                <p:nvPr/>
              </p:nvSpPr>
              <p:spPr>
                <a:xfrm>
                  <a:off x="10211303" y="274308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67" name="Freeform: Shape 666">
                  <a:extLst>
                    <a:ext uri="{FF2B5EF4-FFF2-40B4-BE49-F238E27FC236}">
                      <a16:creationId xmlns:a16="http://schemas.microsoft.com/office/drawing/2014/main" id="{165AA0A7-8C3B-430A-91EF-A56039A7D232}"/>
                    </a:ext>
                  </a:extLst>
                </p:cNvPr>
                <p:cNvSpPr/>
                <p:nvPr/>
              </p:nvSpPr>
              <p:spPr>
                <a:xfrm>
                  <a:off x="9732383" y="266473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68" name="Freeform: Shape 667">
                  <a:extLst>
                    <a:ext uri="{FF2B5EF4-FFF2-40B4-BE49-F238E27FC236}">
                      <a16:creationId xmlns:a16="http://schemas.microsoft.com/office/drawing/2014/main" id="{BB9AE7E3-E34D-4B2F-85E3-91EFE6F10DC2}"/>
                    </a:ext>
                  </a:extLst>
                </p:cNvPr>
                <p:cNvSpPr/>
                <p:nvPr/>
              </p:nvSpPr>
              <p:spPr>
                <a:xfrm>
                  <a:off x="9292635" y="253584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69" name="Freeform: Shape 668">
                  <a:extLst>
                    <a:ext uri="{FF2B5EF4-FFF2-40B4-BE49-F238E27FC236}">
                      <a16:creationId xmlns:a16="http://schemas.microsoft.com/office/drawing/2014/main" id="{63DDEEA5-3B98-490C-9956-658B9141EB6B}"/>
                    </a:ext>
                  </a:extLst>
                </p:cNvPr>
                <p:cNvSpPr/>
                <p:nvPr/>
              </p:nvSpPr>
              <p:spPr>
                <a:xfrm>
                  <a:off x="8869947" y="261229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0" name="Freeform: Shape 669">
                  <a:extLst>
                    <a:ext uri="{FF2B5EF4-FFF2-40B4-BE49-F238E27FC236}">
                      <a16:creationId xmlns:a16="http://schemas.microsoft.com/office/drawing/2014/main" id="{9EF0D32E-8C1D-4068-9BB1-9D4D44409ADC}"/>
                    </a:ext>
                  </a:extLst>
                </p:cNvPr>
                <p:cNvSpPr/>
                <p:nvPr/>
              </p:nvSpPr>
              <p:spPr>
                <a:xfrm>
                  <a:off x="8587523" y="280373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1" name="Freeform: Shape 670">
                  <a:extLst>
                    <a:ext uri="{FF2B5EF4-FFF2-40B4-BE49-F238E27FC236}">
                      <a16:creationId xmlns:a16="http://schemas.microsoft.com/office/drawing/2014/main" id="{C02B1D18-3359-4574-A9C4-BC5259D458FB}"/>
                    </a:ext>
                  </a:extLst>
                </p:cNvPr>
                <p:cNvSpPr/>
                <p:nvPr/>
              </p:nvSpPr>
              <p:spPr>
                <a:xfrm>
                  <a:off x="8617218" y="254721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2" name="Freeform: Shape 671">
                  <a:extLst>
                    <a:ext uri="{FF2B5EF4-FFF2-40B4-BE49-F238E27FC236}">
                      <a16:creationId xmlns:a16="http://schemas.microsoft.com/office/drawing/2014/main" id="{9C86BA8D-AB7E-4864-B7A0-5703CD4E6C8C}"/>
                    </a:ext>
                  </a:extLst>
                </p:cNvPr>
                <p:cNvSpPr/>
                <p:nvPr/>
              </p:nvSpPr>
              <p:spPr>
                <a:xfrm>
                  <a:off x="8693037" y="348231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3" name="Freeform: Shape 672">
                  <a:extLst>
                    <a:ext uri="{FF2B5EF4-FFF2-40B4-BE49-F238E27FC236}">
                      <a16:creationId xmlns:a16="http://schemas.microsoft.com/office/drawing/2014/main" id="{DC00976F-9C8D-4D39-8D31-AAD6363F6EB2}"/>
                    </a:ext>
                  </a:extLst>
                </p:cNvPr>
                <p:cNvSpPr/>
                <p:nvPr/>
              </p:nvSpPr>
              <p:spPr>
                <a:xfrm>
                  <a:off x="8362594" y="369776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4" name="Freeform: Shape 673">
                  <a:extLst>
                    <a:ext uri="{FF2B5EF4-FFF2-40B4-BE49-F238E27FC236}">
                      <a16:creationId xmlns:a16="http://schemas.microsoft.com/office/drawing/2014/main" id="{B18E3AC3-D1FA-40F1-A69C-D23AC5709ACB}"/>
                    </a:ext>
                  </a:extLst>
                </p:cNvPr>
                <p:cNvSpPr/>
                <p:nvPr/>
              </p:nvSpPr>
              <p:spPr>
                <a:xfrm>
                  <a:off x="8545191" y="297559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5" name="Freeform: Shape 674">
                  <a:extLst>
                    <a:ext uri="{FF2B5EF4-FFF2-40B4-BE49-F238E27FC236}">
                      <a16:creationId xmlns:a16="http://schemas.microsoft.com/office/drawing/2014/main" id="{585472A3-8061-4924-93B0-DC87DACF5E38}"/>
                    </a:ext>
                  </a:extLst>
                </p:cNvPr>
                <p:cNvSpPr/>
                <p:nvPr/>
              </p:nvSpPr>
              <p:spPr>
                <a:xfrm>
                  <a:off x="8722100" y="2585128"/>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6" name="Freeform: Shape 675">
                  <a:extLst>
                    <a:ext uri="{FF2B5EF4-FFF2-40B4-BE49-F238E27FC236}">
                      <a16:creationId xmlns:a16="http://schemas.microsoft.com/office/drawing/2014/main" id="{EAD50098-4027-46AE-B1AE-4A3CB6E5B0BC}"/>
                    </a:ext>
                  </a:extLst>
                </p:cNvPr>
                <p:cNvSpPr/>
                <p:nvPr/>
              </p:nvSpPr>
              <p:spPr>
                <a:xfrm>
                  <a:off x="8767592" y="2258477"/>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7" name="Freeform: Shape 676">
                  <a:extLst>
                    <a:ext uri="{FF2B5EF4-FFF2-40B4-BE49-F238E27FC236}">
                      <a16:creationId xmlns:a16="http://schemas.microsoft.com/office/drawing/2014/main" id="{A66025DD-1456-4678-8C94-51CCE58DD3D7}"/>
                    </a:ext>
                  </a:extLst>
                </p:cNvPr>
                <p:cNvSpPr/>
                <p:nvPr/>
              </p:nvSpPr>
              <p:spPr>
                <a:xfrm>
                  <a:off x="8660814" y="197731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78" name="Freeform: Shape 677">
                  <a:extLst>
                    <a:ext uri="{FF2B5EF4-FFF2-40B4-BE49-F238E27FC236}">
                      <a16:creationId xmlns:a16="http://schemas.microsoft.com/office/drawing/2014/main" id="{BC8A4650-E575-4A21-91A0-6611828D4195}"/>
                    </a:ext>
                  </a:extLst>
                </p:cNvPr>
                <p:cNvSpPr/>
                <p:nvPr/>
              </p:nvSpPr>
              <p:spPr>
                <a:xfrm>
                  <a:off x="8700619" y="1801670"/>
                  <a:ext cx="73607" cy="73607"/>
                </a:xfrm>
                <a:custGeom>
                  <a:avLst/>
                  <a:gdLst>
                    <a:gd name="connsiteX0" fmla="*/ 62709 w 73607"/>
                    <a:gd name="connsiteY0" fmla="*/ 10899 h 73607"/>
                    <a:gd name="connsiteX1" fmla="*/ 10899 w 73607"/>
                    <a:gd name="connsiteY1" fmla="*/ 10899 h 73607"/>
                    <a:gd name="connsiteX2" fmla="*/ 10899 w 73607"/>
                    <a:gd name="connsiteY2" fmla="*/ 62708 h 73607"/>
                    <a:gd name="connsiteX3" fmla="*/ 62709 w 73607"/>
                    <a:gd name="connsiteY3" fmla="*/ 62708 h 73607"/>
                    <a:gd name="connsiteX4" fmla="*/ 62709 w 73607"/>
                    <a:gd name="connsiteY4" fmla="*/ 10899 h 73607"/>
                    <a:gd name="connsiteX5" fmla="*/ 62709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9" y="10899"/>
                      </a:moveTo>
                      <a:cubicBezTo>
                        <a:pt x="48176" y="-3633"/>
                        <a:pt x="25431" y="-3633"/>
                        <a:pt x="10899" y="10899"/>
                      </a:cubicBezTo>
                      <a:cubicBezTo>
                        <a:pt x="-3633" y="25431"/>
                        <a:pt x="-3633" y="48176"/>
                        <a:pt x="10899" y="62708"/>
                      </a:cubicBezTo>
                      <a:cubicBezTo>
                        <a:pt x="25431" y="77240"/>
                        <a:pt x="48176" y="77240"/>
                        <a:pt x="62709" y="62708"/>
                      </a:cubicBezTo>
                      <a:cubicBezTo>
                        <a:pt x="77240" y="48176"/>
                        <a:pt x="77240" y="25431"/>
                        <a:pt x="62709" y="10899"/>
                      </a:cubicBezTo>
                      <a:lnTo>
                        <a:pt x="62709" y="10899"/>
                      </a:lnTo>
                      <a:close/>
                    </a:path>
                  </a:pathLst>
                </a:custGeom>
                <a:grpFill/>
                <a:ln w="63120" cap="flat">
                  <a:noFill/>
                  <a:prstDash val="solid"/>
                  <a:miter/>
                </a:ln>
              </p:spPr>
              <p:txBody>
                <a:bodyPr rtlCol="0" anchor="ctr"/>
                <a:lstStyle/>
                <a:p>
                  <a:endParaRPr lang="en-GB"/>
                </a:p>
              </p:txBody>
            </p:sp>
            <p:sp>
              <p:nvSpPr>
                <p:cNvPr id="679" name="Freeform: Shape 678">
                  <a:extLst>
                    <a:ext uri="{FF2B5EF4-FFF2-40B4-BE49-F238E27FC236}">
                      <a16:creationId xmlns:a16="http://schemas.microsoft.com/office/drawing/2014/main" id="{9E0C2D88-24C3-4B98-B8DC-CE708003EE3D}"/>
                    </a:ext>
                  </a:extLst>
                </p:cNvPr>
                <p:cNvSpPr/>
                <p:nvPr/>
              </p:nvSpPr>
              <p:spPr>
                <a:xfrm>
                  <a:off x="8871842" y="166961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80" name="Freeform: Shape 679">
                  <a:extLst>
                    <a:ext uri="{FF2B5EF4-FFF2-40B4-BE49-F238E27FC236}">
                      <a16:creationId xmlns:a16="http://schemas.microsoft.com/office/drawing/2014/main" id="{D029473D-B6BD-402D-9E43-5F6AB194B039}"/>
                    </a:ext>
                  </a:extLst>
                </p:cNvPr>
                <p:cNvSpPr/>
                <p:nvPr/>
              </p:nvSpPr>
              <p:spPr>
                <a:xfrm>
                  <a:off x="8756219" y="1509769"/>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81" name="Freeform: Shape 680">
                  <a:extLst>
                    <a:ext uri="{FF2B5EF4-FFF2-40B4-BE49-F238E27FC236}">
                      <a16:creationId xmlns:a16="http://schemas.microsoft.com/office/drawing/2014/main" id="{A86B9006-B76B-4A65-910F-C1BA2D7AD4E2}"/>
                    </a:ext>
                  </a:extLst>
                </p:cNvPr>
                <p:cNvSpPr/>
                <p:nvPr/>
              </p:nvSpPr>
              <p:spPr>
                <a:xfrm>
                  <a:off x="8959033" y="138277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682" name="Freeform: Shape 681">
                  <a:extLst>
                    <a:ext uri="{FF2B5EF4-FFF2-40B4-BE49-F238E27FC236}">
                      <a16:creationId xmlns:a16="http://schemas.microsoft.com/office/drawing/2014/main" id="{D3A09344-FC73-499D-9420-1F2A8BD0F1C9}"/>
                    </a:ext>
                  </a:extLst>
                </p:cNvPr>
                <p:cNvSpPr/>
                <p:nvPr/>
              </p:nvSpPr>
              <p:spPr>
                <a:xfrm>
                  <a:off x="8958479" y="1064019"/>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683" name="Freeform: Shape 682">
                  <a:extLst>
                    <a:ext uri="{FF2B5EF4-FFF2-40B4-BE49-F238E27FC236}">
                      <a16:creationId xmlns:a16="http://schemas.microsoft.com/office/drawing/2014/main" id="{DAF10100-BCC1-4176-AD7C-AAADCBF96139}"/>
                    </a:ext>
                  </a:extLst>
                </p:cNvPr>
                <p:cNvSpPr/>
                <p:nvPr/>
              </p:nvSpPr>
              <p:spPr>
                <a:xfrm>
                  <a:off x="9113514" y="104001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684" name="Freeform: Shape 683">
                  <a:extLst>
                    <a:ext uri="{FF2B5EF4-FFF2-40B4-BE49-F238E27FC236}">
                      <a16:creationId xmlns:a16="http://schemas.microsoft.com/office/drawing/2014/main" id="{58AA47A0-C97F-4C61-B2BC-64E36167EEA4}"/>
                    </a:ext>
                  </a:extLst>
                </p:cNvPr>
                <p:cNvSpPr/>
                <p:nvPr/>
              </p:nvSpPr>
              <p:spPr>
                <a:xfrm>
                  <a:off x="9054515" y="789808"/>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5"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685" name="Freeform: Shape 684">
                  <a:extLst>
                    <a:ext uri="{FF2B5EF4-FFF2-40B4-BE49-F238E27FC236}">
                      <a16:creationId xmlns:a16="http://schemas.microsoft.com/office/drawing/2014/main" id="{57F3FEB3-47DB-4EF4-8C74-1F22BF6515BC}"/>
                    </a:ext>
                  </a:extLst>
                </p:cNvPr>
                <p:cNvSpPr/>
                <p:nvPr/>
              </p:nvSpPr>
              <p:spPr>
                <a:xfrm>
                  <a:off x="9235455" y="890268"/>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86" name="Freeform: Shape 685">
                  <a:extLst>
                    <a:ext uri="{FF2B5EF4-FFF2-40B4-BE49-F238E27FC236}">
                      <a16:creationId xmlns:a16="http://schemas.microsoft.com/office/drawing/2014/main" id="{B07198EA-7E82-420A-9BB4-DFE4CFE6E2FC}"/>
                    </a:ext>
                  </a:extLst>
                </p:cNvPr>
                <p:cNvSpPr/>
                <p:nvPr/>
              </p:nvSpPr>
              <p:spPr>
                <a:xfrm>
                  <a:off x="8886058" y="1211233"/>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87" name="Freeform: Shape 686">
                  <a:extLst>
                    <a:ext uri="{FF2B5EF4-FFF2-40B4-BE49-F238E27FC236}">
                      <a16:creationId xmlns:a16="http://schemas.microsoft.com/office/drawing/2014/main" id="{3805C5A1-6FFB-49D9-8D3B-AAA22982D42F}"/>
                    </a:ext>
                  </a:extLst>
                </p:cNvPr>
                <p:cNvSpPr/>
                <p:nvPr/>
              </p:nvSpPr>
              <p:spPr>
                <a:xfrm>
                  <a:off x="8794837" y="2045237"/>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5"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688" name="Freeform: Shape 687">
                  <a:extLst>
                    <a:ext uri="{FF2B5EF4-FFF2-40B4-BE49-F238E27FC236}">
                      <a16:creationId xmlns:a16="http://schemas.microsoft.com/office/drawing/2014/main" id="{9562E74E-BD8F-45FD-8370-F9A22418E497}"/>
                    </a:ext>
                  </a:extLst>
                </p:cNvPr>
                <p:cNvSpPr/>
                <p:nvPr/>
              </p:nvSpPr>
              <p:spPr>
                <a:xfrm>
                  <a:off x="8756296" y="2842595"/>
                  <a:ext cx="42887" cy="42886"/>
                </a:xfrm>
                <a:custGeom>
                  <a:avLst/>
                  <a:gdLst>
                    <a:gd name="connsiteX0" fmla="*/ 36727 w 42887"/>
                    <a:gd name="connsiteY0" fmla="*/ 6160 h 42886"/>
                    <a:gd name="connsiteX1" fmla="*/ 6399 w 42887"/>
                    <a:gd name="connsiteY1" fmla="*/ 6160 h 42886"/>
                    <a:gd name="connsiteX2" fmla="*/ 6399 w 42887"/>
                    <a:gd name="connsiteY2" fmla="*/ 36488 h 42886"/>
                    <a:gd name="connsiteX3" fmla="*/ 36727 w 42887"/>
                    <a:gd name="connsiteY3" fmla="*/ 36488 h 42886"/>
                    <a:gd name="connsiteX4" fmla="*/ 36727 w 42887"/>
                    <a:gd name="connsiteY4" fmla="*/ 6160 h 42886"/>
                    <a:gd name="connsiteX5" fmla="*/ 36727 w 4288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6">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689" name="Freeform: Shape 688">
                  <a:extLst>
                    <a:ext uri="{FF2B5EF4-FFF2-40B4-BE49-F238E27FC236}">
                      <a16:creationId xmlns:a16="http://schemas.microsoft.com/office/drawing/2014/main" id="{EF0F1C99-980F-4E10-8070-346699A639BB}"/>
                    </a:ext>
                  </a:extLst>
                </p:cNvPr>
                <p:cNvSpPr/>
                <p:nvPr/>
              </p:nvSpPr>
              <p:spPr>
                <a:xfrm>
                  <a:off x="8529711" y="324317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2"/>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0" name="Freeform: Shape 689">
                  <a:extLst>
                    <a:ext uri="{FF2B5EF4-FFF2-40B4-BE49-F238E27FC236}">
                      <a16:creationId xmlns:a16="http://schemas.microsoft.com/office/drawing/2014/main" id="{98EEADB0-5093-41D9-809D-E88A796E4C66}"/>
                    </a:ext>
                  </a:extLst>
                </p:cNvPr>
                <p:cNvSpPr/>
                <p:nvPr/>
              </p:nvSpPr>
              <p:spPr>
                <a:xfrm>
                  <a:off x="8682612" y="372335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1" name="Freeform: Shape 690">
                  <a:extLst>
                    <a:ext uri="{FF2B5EF4-FFF2-40B4-BE49-F238E27FC236}">
                      <a16:creationId xmlns:a16="http://schemas.microsoft.com/office/drawing/2014/main" id="{3425FAD7-F23B-4470-A05B-8CB1F838A7A8}"/>
                    </a:ext>
                  </a:extLst>
                </p:cNvPr>
                <p:cNvSpPr/>
                <p:nvPr/>
              </p:nvSpPr>
              <p:spPr>
                <a:xfrm>
                  <a:off x="9009263" y="121249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692" name="Freeform: Shape 691">
                  <a:extLst>
                    <a:ext uri="{FF2B5EF4-FFF2-40B4-BE49-F238E27FC236}">
                      <a16:creationId xmlns:a16="http://schemas.microsoft.com/office/drawing/2014/main" id="{E18F365B-8E5C-42AC-99AF-22D4924237FB}"/>
                    </a:ext>
                  </a:extLst>
                </p:cNvPr>
                <p:cNvSpPr/>
                <p:nvPr/>
              </p:nvSpPr>
              <p:spPr>
                <a:xfrm>
                  <a:off x="7961072" y="2096414"/>
                  <a:ext cx="42886" cy="42648"/>
                </a:xfrm>
                <a:custGeom>
                  <a:avLst/>
                  <a:gdLst>
                    <a:gd name="connsiteX0" fmla="*/ 36488 w 42886"/>
                    <a:gd name="connsiteY0" fmla="*/ 6160 h 42648"/>
                    <a:gd name="connsiteX1" fmla="*/ 6160 w 42886"/>
                    <a:gd name="connsiteY1" fmla="*/ 6160 h 42648"/>
                    <a:gd name="connsiteX2" fmla="*/ 6160 w 42886"/>
                    <a:gd name="connsiteY2" fmla="*/ 36488 h 42648"/>
                    <a:gd name="connsiteX3" fmla="*/ 36488 w 42886"/>
                    <a:gd name="connsiteY3" fmla="*/ 36488 h 42648"/>
                    <a:gd name="connsiteX4" fmla="*/ 36488 w 42886"/>
                    <a:gd name="connsiteY4" fmla="*/ 6160 h 42648"/>
                    <a:gd name="connsiteX5" fmla="*/ 36488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3" name="Freeform: Shape 692">
                  <a:extLst>
                    <a:ext uri="{FF2B5EF4-FFF2-40B4-BE49-F238E27FC236}">
                      <a16:creationId xmlns:a16="http://schemas.microsoft.com/office/drawing/2014/main" id="{712F80AC-4F13-4515-A9F3-04177B83F64A}"/>
                    </a:ext>
                  </a:extLst>
                </p:cNvPr>
                <p:cNvSpPr/>
                <p:nvPr/>
              </p:nvSpPr>
              <p:spPr>
                <a:xfrm>
                  <a:off x="7830046" y="2081251"/>
                  <a:ext cx="42886" cy="42886"/>
                </a:xfrm>
                <a:custGeom>
                  <a:avLst/>
                  <a:gdLst>
                    <a:gd name="connsiteX0" fmla="*/ 36727 w 42886"/>
                    <a:gd name="connsiteY0" fmla="*/ 6160 h 42886"/>
                    <a:gd name="connsiteX1" fmla="*/ 6399 w 42886"/>
                    <a:gd name="connsiteY1" fmla="*/ 6160 h 42886"/>
                    <a:gd name="connsiteX2" fmla="*/ 6399 w 42886"/>
                    <a:gd name="connsiteY2" fmla="*/ 36488 h 42886"/>
                    <a:gd name="connsiteX3" fmla="*/ 36727 w 42886"/>
                    <a:gd name="connsiteY3" fmla="*/ 36488 h 42886"/>
                    <a:gd name="connsiteX4" fmla="*/ 36727 w 42886"/>
                    <a:gd name="connsiteY4" fmla="*/ 6160 h 42886"/>
                    <a:gd name="connsiteX5" fmla="*/ 36727 w 42886"/>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886">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694" name="Freeform: Shape 693">
                  <a:extLst>
                    <a:ext uri="{FF2B5EF4-FFF2-40B4-BE49-F238E27FC236}">
                      <a16:creationId xmlns:a16="http://schemas.microsoft.com/office/drawing/2014/main" id="{EB602F90-123D-4F27-BCA5-5C4DF454BBE0}"/>
                    </a:ext>
                  </a:extLst>
                </p:cNvPr>
                <p:cNvSpPr/>
                <p:nvPr/>
              </p:nvSpPr>
              <p:spPr>
                <a:xfrm>
                  <a:off x="8186632" y="2369361"/>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5" name="Freeform: Shape 694">
                  <a:extLst>
                    <a:ext uri="{FF2B5EF4-FFF2-40B4-BE49-F238E27FC236}">
                      <a16:creationId xmlns:a16="http://schemas.microsoft.com/office/drawing/2014/main" id="{7784B3FD-314C-4D7D-9E3E-161D74523000}"/>
                    </a:ext>
                  </a:extLst>
                </p:cNvPr>
                <p:cNvSpPr/>
                <p:nvPr/>
              </p:nvSpPr>
              <p:spPr>
                <a:xfrm>
                  <a:off x="9013054" y="2442652"/>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6" name="Freeform: Shape 695">
                  <a:extLst>
                    <a:ext uri="{FF2B5EF4-FFF2-40B4-BE49-F238E27FC236}">
                      <a16:creationId xmlns:a16="http://schemas.microsoft.com/office/drawing/2014/main" id="{E4327BC1-F5AE-4446-93E0-3DFE47A188AC}"/>
                    </a:ext>
                  </a:extLst>
                </p:cNvPr>
                <p:cNvSpPr/>
                <p:nvPr/>
              </p:nvSpPr>
              <p:spPr>
                <a:xfrm>
                  <a:off x="9022532" y="2449603"/>
                  <a:ext cx="42647" cy="42648"/>
                </a:xfrm>
                <a:custGeom>
                  <a:avLst/>
                  <a:gdLst>
                    <a:gd name="connsiteX0" fmla="*/ 36487 w 42647"/>
                    <a:gd name="connsiteY0" fmla="*/ 6160 h 42648"/>
                    <a:gd name="connsiteX1" fmla="*/ 6160 w 42647"/>
                    <a:gd name="connsiteY1" fmla="*/ 6160 h 42648"/>
                    <a:gd name="connsiteX2" fmla="*/ 6160 w 42647"/>
                    <a:gd name="connsiteY2" fmla="*/ 36488 h 42648"/>
                    <a:gd name="connsiteX3" fmla="*/ 36487 w 42647"/>
                    <a:gd name="connsiteY3" fmla="*/ 36488 h 42648"/>
                    <a:gd name="connsiteX4" fmla="*/ 36487 w 42647"/>
                    <a:gd name="connsiteY4" fmla="*/ 6160 h 42648"/>
                    <a:gd name="connsiteX5" fmla="*/ 36487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7" y="6160"/>
                      </a:moveTo>
                      <a:cubicBezTo>
                        <a:pt x="28274" y="-2053"/>
                        <a:pt x="15006" y="-2053"/>
                        <a:pt x="6160" y="6160"/>
                      </a:cubicBezTo>
                      <a:cubicBezTo>
                        <a:pt x="-2053" y="14374"/>
                        <a:pt x="-2053" y="27642"/>
                        <a:pt x="6160" y="36488"/>
                      </a:cubicBezTo>
                      <a:cubicBezTo>
                        <a:pt x="14374" y="44701"/>
                        <a:pt x="27642" y="44701"/>
                        <a:pt x="36487" y="36488"/>
                      </a:cubicBezTo>
                      <a:cubicBezTo>
                        <a:pt x="44701" y="28274"/>
                        <a:pt x="44701" y="15006"/>
                        <a:pt x="36487" y="6160"/>
                      </a:cubicBezTo>
                      <a:lnTo>
                        <a:pt x="36487" y="6160"/>
                      </a:lnTo>
                      <a:close/>
                    </a:path>
                  </a:pathLst>
                </a:custGeom>
                <a:grpFill/>
                <a:ln w="63120" cap="flat">
                  <a:noFill/>
                  <a:prstDash val="solid"/>
                  <a:miter/>
                </a:ln>
              </p:spPr>
              <p:txBody>
                <a:bodyPr rtlCol="0" anchor="ctr"/>
                <a:lstStyle/>
                <a:p>
                  <a:endParaRPr lang="en-GB"/>
                </a:p>
              </p:txBody>
            </p:sp>
            <p:sp>
              <p:nvSpPr>
                <p:cNvPr id="697" name="Freeform: Shape 696">
                  <a:extLst>
                    <a:ext uri="{FF2B5EF4-FFF2-40B4-BE49-F238E27FC236}">
                      <a16:creationId xmlns:a16="http://schemas.microsoft.com/office/drawing/2014/main" id="{8A0F8BA1-C681-493F-9326-27E8ECC1CA2C}"/>
                    </a:ext>
                  </a:extLst>
                </p:cNvPr>
                <p:cNvSpPr/>
                <p:nvPr/>
              </p:nvSpPr>
              <p:spPr>
                <a:xfrm>
                  <a:off x="9493870" y="2704226"/>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698" name="Freeform: Shape 697">
                  <a:extLst>
                    <a:ext uri="{FF2B5EF4-FFF2-40B4-BE49-F238E27FC236}">
                      <a16:creationId xmlns:a16="http://schemas.microsoft.com/office/drawing/2014/main" id="{2E891EB5-D648-4376-8FDD-E1C097346E33}"/>
                    </a:ext>
                  </a:extLst>
                </p:cNvPr>
                <p:cNvSpPr/>
                <p:nvPr/>
              </p:nvSpPr>
              <p:spPr>
                <a:xfrm>
                  <a:off x="10043947" y="2452130"/>
                  <a:ext cx="42887" cy="42886"/>
                </a:xfrm>
                <a:custGeom>
                  <a:avLst/>
                  <a:gdLst>
                    <a:gd name="connsiteX0" fmla="*/ 36727 w 42887"/>
                    <a:gd name="connsiteY0" fmla="*/ 6160 h 42886"/>
                    <a:gd name="connsiteX1" fmla="*/ 6399 w 42887"/>
                    <a:gd name="connsiteY1" fmla="*/ 6160 h 42886"/>
                    <a:gd name="connsiteX2" fmla="*/ 6399 w 42887"/>
                    <a:gd name="connsiteY2" fmla="*/ 36488 h 42886"/>
                    <a:gd name="connsiteX3" fmla="*/ 36727 w 42887"/>
                    <a:gd name="connsiteY3" fmla="*/ 36488 h 42886"/>
                    <a:gd name="connsiteX4" fmla="*/ 36727 w 42887"/>
                    <a:gd name="connsiteY4" fmla="*/ 6160 h 42886"/>
                    <a:gd name="connsiteX5" fmla="*/ 36727 w 4288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6">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699" name="Freeform: Shape 698">
                  <a:extLst>
                    <a:ext uri="{FF2B5EF4-FFF2-40B4-BE49-F238E27FC236}">
                      <a16:creationId xmlns:a16="http://schemas.microsoft.com/office/drawing/2014/main" id="{6AB473D5-FDAE-405B-9D97-5AC31BEA5268}"/>
                    </a:ext>
                  </a:extLst>
                </p:cNvPr>
                <p:cNvSpPr/>
                <p:nvPr/>
              </p:nvSpPr>
              <p:spPr>
                <a:xfrm>
                  <a:off x="10179396" y="2441389"/>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00" name="Freeform: Shape 699">
                  <a:extLst>
                    <a:ext uri="{FF2B5EF4-FFF2-40B4-BE49-F238E27FC236}">
                      <a16:creationId xmlns:a16="http://schemas.microsoft.com/office/drawing/2014/main" id="{A4ADE782-F643-428F-B224-AE33A4E35C0D}"/>
                    </a:ext>
                  </a:extLst>
                </p:cNvPr>
                <p:cNvSpPr/>
                <p:nvPr/>
              </p:nvSpPr>
              <p:spPr>
                <a:xfrm>
                  <a:off x="10102946" y="2789522"/>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01" name="Freeform: Shape 700">
                  <a:extLst>
                    <a:ext uri="{FF2B5EF4-FFF2-40B4-BE49-F238E27FC236}">
                      <a16:creationId xmlns:a16="http://schemas.microsoft.com/office/drawing/2014/main" id="{578A0D46-64F1-4C12-A199-1E263B9DF839}"/>
                    </a:ext>
                  </a:extLst>
                </p:cNvPr>
                <p:cNvSpPr/>
                <p:nvPr/>
              </p:nvSpPr>
              <p:spPr>
                <a:xfrm>
                  <a:off x="10396504" y="2654944"/>
                  <a:ext cx="42886" cy="42648"/>
                </a:xfrm>
                <a:custGeom>
                  <a:avLst/>
                  <a:gdLst>
                    <a:gd name="connsiteX0" fmla="*/ 36726 w 42886"/>
                    <a:gd name="connsiteY0" fmla="*/ 6160 h 42648"/>
                    <a:gd name="connsiteX1" fmla="*/ 6399 w 42886"/>
                    <a:gd name="connsiteY1" fmla="*/ 6160 h 42648"/>
                    <a:gd name="connsiteX2" fmla="*/ 6399 w 42886"/>
                    <a:gd name="connsiteY2" fmla="*/ 36488 h 42648"/>
                    <a:gd name="connsiteX3" fmla="*/ 36726 w 42886"/>
                    <a:gd name="connsiteY3" fmla="*/ 36488 h 42648"/>
                    <a:gd name="connsiteX4" fmla="*/ 36726 w 42886"/>
                    <a:gd name="connsiteY4" fmla="*/ 6160 h 42648"/>
                    <a:gd name="connsiteX5" fmla="*/ 36726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6" y="6160"/>
                      </a:moveTo>
                      <a:cubicBezTo>
                        <a:pt x="28513" y="-2053"/>
                        <a:pt x="15245" y="-2053"/>
                        <a:pt x="6399" y="6160"/>
                      </a:cubicBezTo>
                      <a:cubicBezTo>
                        <a:pt x="-2446" y="14374"/>
                        <a:pt x="-1814" y="27642"/>
                        <a:pt x="6399" y="36488"/>
                      </a:cubicBezTo>
                      <a:cubicBezTo>
                        <a:pt x="14613" y="44701"/>
                        <a:pt x="27881" y="44701"/>
                        <a:pt x="36726" y="36488"/>
                      </a:cubicBezTo>
                      <a:cubicBezTo>
                        <a:pt x="44940" y="28274"/>
                        <a:pt x="44940" y="15006"/>
                        <a:pt x="36726" y="6160"/>
                      </a:cubicBezTo>
                      <a:lnTo>
                        <a:pt x="36726" y="6160"/>
                      </a:lnTo>
                      <a:close/>
                    </a:path>
                  </a:pathLst>
                </a:custGeom>
                <a:grpFill/>
                <a:ln w="63120" cap="flat">
                  <a:noFill/>
                  <a:prstDash val="solid"/>
                  <a:miter/>
                </a:ln>
              </p:spPr>
              <p:txBody>
                <a:bodyPr rtlCol="0" anchor="ctr"/>
                <a:lstStyle/>
                <a:p>
                  <a:endParaRPr lang="en-GB"/>
                </a:p>
              </p:txBody>
            </p:sp>
            <p:sp>
              <p:nvSpPr>
                <p:cNvPr id="702" name="Freeform: Shape 701">
                  <a:extLst>
                    <a:ext uri="{FF2B5EF4-FFF2-40B4-BE49-F238E27FC236}">
                      <a16:creationId xmlns:a16="http://schemas.microsoft.com/office/drawing/2014/main" id="{FA11712C-AE92-4338-B450-F17D4D5FBB1F}"/>
                    </a:ext>
                  </a:extLst>
                </p:cNvPr>
                <p:cNvSpPr/>
                <p:nvPr/>
              </p:nvSpPr>
              <p:spPr>
                <a:xfrm>
                  <a:off x="10124820" y="2254370"/>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703" name="Freeform: Shape 702">
                  <a:extLst>
                    <a:ext uri="{FF2B5EF4-FFF2-40B4-BE49-F238E27FC236}">
                      <a16:creationId xmlns:a16="http://schemas.microsoft.com/office/drawing/2014/main" id="{18B46238-2145-4B07-A7F0-CAF46C87F727}"/>
                    </a:ext>
                  </a:extLst>
                </p:cNvPr>
                <p:cNvSpPr/>
                <p:nvPr/>
              </p:nvSpPr>
              <p:spPr>
                <a:xfrm>
                  <a:off x="9956995" y="2162124"/>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704" name="Freeform: Shape 703">
                  <a:extLst>
                    <a:ext uri="{FF2B5EF4-FFF2-40B4-BE49-F238E27FC236}">
                      <a16:creationId xmlns:a16="http://schemas.microsoft.com/office/drawing/2014/main" id="{3CD7677B-3974-4B7C-B448-0B4FE909C92C}"/>
                    </a:ext>
                  </a:extLst>
                </p:cNvPr>
                <p:cNvSpPr/>
                <p:nvPr/>
              </p:nvSpPr>
              <p:spPr>
                <a:xfrm>
                  <a:off x="9893813" y="1911291"/>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705" name="Freeform: Shape 704">
                  <a:extLst>
                    <a:ext uri="{FF2B5EF4-FFF2-40B4-BE49-F238E27FC236}">
                      <a16:creationId xmlns:a16="http://schemas.microsoft.com/office/drawing/2014/main" id="{B043B63D-AE10-4E03-B4E1-BCB86AE6D8C9}"/>
                    </a:ext>
                  </a:extLst>
                </p:cNvPr>
                <p:cNvSpPr/>
                <p:nvPr/>
              </p:nvSpPr>
              <p:spPr>
                <a:xfrm>
                  <a:off x="9599777" y="1673094"/>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706" name="Freeform: Shape 705">
                  <a:extLst>
                    <a:ext uri="{FF2B5EF4-FFF2-40B4-BE49-F238E27FC236}">
                      <a16:creationId xmlns:a16="http://schemas.microsoft.com/office/drawing/2014/main" id="{D8A53EB5-4997-446A-A648-7D7893F9E4DE}"/>
                    </a:ext>
                  </a:extLst>
                </p:cNvPr>
                <p:cNvSpPr/>
                <p:nvPr/>
              </p:nvSpPr>
              <p:spPr>
                <a:xfrm>
                  <a:off x="9549470" y="1432370"/>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07" name="Freeform: Shape 706">
                  <a:extLst>
                    <a:ext uri="{FF2B5EF4-FFF2-40B4-BE49-F238E27FC236}">
                      <a16:creationId xmlns:a16="http://schemas.microsoft.com/office/drawing/2014/main" id="{B87DB5F6-9B4B-45BB-AFEE-EE22A02119F9}"/>
                    </a:ext>
                  </a:extLst>
                </p:cNvPr>
                <p:cNvSpPr/>
                <p:nvPr/>
              </p:nvSpPr>
              <p:spPr>
                <a:xfrm>
                  <a:off x="9362451" y="1162583"/>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08" name="Freeform: Shape 707">
                  <a:extLst>
                    <a:ext uri="{FF2B5EF4-FFF2-40B4-BE49-F238E27FC236}">
                      <a16:creationId xmlns:a16="http://schemas.microsoft.com/office/drawing/2014/main" id="{9F475018-F0E0-429D-A2BC-5C13F1B3B1DE}"/>
                    </a:ext>
                  </a:extLst>
                </p:cNvPr>
                <p:cNvSpPr/>
                <p:nvPr/>
              </p:nvSpPr>
              <p:spPr>
                <a:xfrm>
                  <a:off x="9172273" y="103053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09" name="Freeform: Shape 708">
                  <a:extLst>
                    <a:ext uri="{FF2B5EF4-FFF2-40B4-BE49-F238E27FC236}">
                      <a16:creationId xmlns:a16="http://schemas.microsoft.com/office/drawing/2014/main" id="{D85FE86C-C38D-4992-87C2-C38FFC3D8C3F}"/>
                    </a:ext>
                  </a:extLst>
                </p:cNvPr>
                <p:cNvSpPr/>
                <p:nvPr/>
              </p:nvSpPr>
              <p:spPr>
                <a:xfrm>
                  <a:off x="8978936" y="161749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0" name="Freeform: Shape 709">
                  <a:extLst>
                    <a:ext uri="{FF2B5EF4-FFF2-40B4-BE49-F238E27FC236}">
                      <a16:creationId xmlns:a16="http://schemas.microsoft.com/office/drawing/2014/main" id="{3DD5A456-BCCE-46B0-B734-583A3C81DC8F}"/>
                    </a:ext>
                  </a:extLst>
                </p:cNvPr>
                <p:cNvSpPr/>
                <p:nvPr/>
              </p:nvSpPr>
              <p:spPr>
                <a:xfrm>
                  <a:off x="9008632" y="1793772"/>
                  <a:ext cx="42887" cy="42887"/>
                </a:xfrm>
                <a:custGeom>
                  <a:avLst/>
                  <a:gdLst>
                    <a:gd name="connsiteX0" fmla="*/ 36488 w 42887"/>
                    <a:gd name="connsiteY0" fmla="*/ 6160 h 42887"/>
                    <a:gd name="connsiteX1" fmla="*/ 6160 w 42887"/>
                    <a:gd name="connsiteY1" fmla="*/ 6160 h 42887"/>
                    <a:gd name="connsiteX2" fmla="*/ 6160 w 42887"/>
                    <a:gd name="connsiteY2" fmla="*/ 36488 h 42887"/>
                    <a:gd name="connsiteX3" fmla="*/ 36488 w 42887"/>
                    <a:gd name="connsiteY3" fmla="*/ 36488 h 42887"/>
                    <a:gd name="connsiteX4" fmla="*/ 36488 w 42887"/>
                    <a:gd name="connsiteY4" fmla="*/ 6160 h 42887"/>
                    <a:gd name="connsiteX5" fmla="*/ 36488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1" name="Freeform: Shape 710">
                  <a:extLst>
                    <a:ext uri="{FF2B5EF4-FFF2-40B4-BE49-F238E27FC236}">
                      <a16:creationId xmlns:a16="http://schemas.microsoft.com/office/drawing/2014/main" id="{7CEC2812-3B9E-4F35-B0DA-42273DD89FC4}"/>
                    </a:ext>
                  </a:extLst>
                </p:cNvPr>
                <p:cNvSpPr/>
                <p:nvPr/>
              </p:nvSpPr>
              <p:spPr>
                <a:xfrm>
                  <a:off x="9305587" y="197447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2" name="Freeform: Shape 711">
                  <a:extLst>
                    <a:ext uri="{FF2B5EF4-FFF2-40B4-BE49-F238E27FC236}">
                      <a16:creationId xmlns:a16="http://schemas.microsoft.com/office/drawing/2014/main" id="{CBCF16D4-B906-4CE9-A67B-BEC0690291F7}"/>
                    </a:ext>
                  </a:extLst>
                </p:cNvPr>
                <p:cNvSpPr/>
                <p:nvPr/>
              </p:nvSpPr>
              <p:spPr>
                <a:xfrm>
                  <a:off x="9381167" y="2296070"/>
                  <a:ext cx="42886" cy="42648"/>
                </a:xfrm>
                <a:custGeom>
                  <a:avLst/>
                  <a:gdLst>
                    <a:gd name="connsiteX0" fmla="*/ 36726 w 42886"/>
                    <a:gd name="connsiteY0" fmla="*/ 6160 h 42648"/>
                    <a:gd name="connsiteX1" fmla="*/ 6399 w 42886"/>
                    <a:gd name="connsiteY1" fmla="*/ 6160 h 42648"/>
                    <a:gd name="connsiteX2" fmla="*/ 6399 w 42886"/>
                    <a:gd name="connsiteY2" fmla="*/ 36488 h 42648"/>
                    <a:gd name="connsiteX3" fmla="*/ 36726 w 42886"/>
                    <a:gd name="connsiteY3" fmla="*/ 36488 h 42648"/>
                    <a:gd name="connsiteX4" fmla="*/ 36726 w 42886"/>
                    <a:gd name="connsiteY4" fmla="*/ 6160 h 42648"/>
                    <a:gd name="connsiteX5" fmla="*/ 36726 w 42886"/>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8">
                      <a:moveTo>
                        <a:pt x="36726" y="6160"/>
                      </a:moveTo>
                      <a:cubicBezTo>
                        <a:pt x="28513" y="-2053"/>
                        <a:pt x="15245" y="-2053"/>
                        <a:pt x="6399" y="6160"/>
                      </a:cubicBezTo>
                      <a:cubicBezTo>
                        <a:pt x="-2446" y="14374"/>
                        <a:pt x="-1814" y="27642"/>
                        <a:pt x="6399" y="36488"/>
                      </a:cubicBezTo>
                      <a:cubicBezTo>
                        <a:pt x="14613" y="44701"/>
                        <a:pt x="27881" y="44701"/>
                        <a:pt x="36726" y="36488"/>
                      </a:cubicBezTo>
                      <a:cubicBezTo>
                        <a:pt x="44940" y="28274"/>
                        <a:pt x="44940" y="15006"/>
                        <a:pt x="36726" y="6160"/>
                      </a:cubicBezTo>
                      <a:lnTo>
                        <a:pt x="36726" y="6160"/>
                      </a:lnTo>
                      <a:close/>
                    </a:path>
                  </a:pathLst>
                </a:custGeom>
                <a:grpFill/>
                <a:ln w="63120" cap="flat">
                  <a:noFill/>
                  <a:prstDash val="solid"/>
                  <a:miter/>
                </a:ln>
              </p:spPr>
              <p:txBody>
                <a:bodyPr rtlCol="0" anchor="ctr"/>
                <a:lstStyle/>
                <a:p>
                  <a:endParaRPr lang="en-GB"/>
                </a:p>
              </p:txBody>
            </p:sp>
            <p:sp>
              <p:nvSpPr>
                <p:cNvPr id="713" name="Freeform: Shape 712">
                  <a:extLst>
                    <a:ext uri="{FF2B5EF4-FFF2-40B4-BE49-F238E27FC236}">
                      <a16:creationId xmlns:a16="http://schemas.microsoft.com/office/drawing/2014/main" id="{B43C27F2-3778-4DF7-A0A6-AC0845B4E123}"/>
                    </a:ext>
                  </a:extLst>
                </p:cNvPr>
                <p:cNvSpPr/>
                <p:nvPr/>
              </p:nvSpPr>
              <p:spPr>
                <a:xfrm>
                  <a:off x="9554525" y="2342193"/>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4" name="Freeform: Shape 713">
                  <a:extLst>
                    <a:ext uri="{FF2B5EF4-FFF2-40B4-BE49-F238E27FC236}">
                      <a16:creationId xmlns:a16="http://schemas.microsoft.com/office/drawing/2014/main" id="{17BE6342-E481-429D-8099-8F29349D735F}"/>
                    </a:ext>
                  </a:extLst>
                </p:cNvPr>
                <p:cNvSpPr/>
                <p:nvPr/>
              </p:nvSpPr>
              <p:spPr>
                <a:xfrm>
                  <a:off x="9621498" y="2491935"/>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5" name="Freeform: Shape 714">
                  <a:extLst>
                    <a:ext uri="{FF2B5EF4-FFF2-40B4-BE49-F238E27FC236}">
                      <a16:creationId xmlns:a16="http://schemas.microsoft.com/office/drawing/2014/main" id="{2C1CE7BF-6668-4566-8F7A-98538ED710A7}"/>
                    </a:ext>
                  </a:extLst>
                </p:cNvPr>
                <p:cNvSpPr/>
                <p:nvPr/>
              </p:nvSpPr>
              <p:spPr>
                <a:xfrm>
                  <a:off x="8058372" y="2618299"/>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6" name="Freeform: Shape 715">
                  <a:extLst>
                    <a:ext uri="{FF2B5EF4-FFF2-40B4-BE49-F238E27FC236}">
                      <a16:creationId xmlns:a16="http://schemas.microsoft.com/office/drawing/2014/main" id="{1CFEB6DF-B399-4937-A1A3-718A6C39C0CE}"/>
                    </a:ext>
                  </a:extLst>
                </p:cNvPr>
                <p:cNvSpPr/>
                <p:nvPr/>
              </p:nvSpPr>
              <p:spPr>
                <a:xfrm>
                  <a:off x="8064059" y="2706122"/>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7" name="Freeform: Shape 716">
                  <a:extLst>
                    <a:ext uri="{FF2B5EF4-FFF2-40B4-BE49-F238E27FC236}">
                      <a16:creationId xmlns:a16="http://schemas.microsoft.com/office/drawing/2014/main" id="{D6E7C621-734D-4B20-B172-1EFE3EA4FB5E}"/>
                    </a:ext>
                  </a:extLst>
                </p:cNvPr>
                <p:cNvSpPr/>
                <p:nvPr/>
              </p:nvSpPr>
              <p:spPr>
                <a:xfrm>
                  <a:off x="8048895" y="2808477"/>
                  <a:ext cx="42648" cy="42648"/>
                </a:xfrm>
                <a:custGeom>
                  <a:avLst/>
                  <a:gdLst>
                    <a:gd name="connsiteX0" fmla="*/ 36488 w 42648"/>
                    <a:gd name="connsiteY0" fmla="*/ 6160 h 42648"/>
                    <a:gd name="connsiteX1" fmla="*/ 6160 w 42648"/>
                    <a:gd name="connsiteY1" fmla="*/ 6160 h 42648"/>
                    <a:gd name="connsiteX2" fmla="*/ 6160 w 42648"/>
                    <a:gd name="connsiteY2" fmla="*/ 36488 h 42648"/>
                    <a:gd name="connsiteX3" fmla="*/ 36488 w 42648"/>
                    <a:gd name="connsiteY3" fmla="*/ 36488 h 42648"/>
                    <a:gd name="connsiteX4" fmla="*/ 36488 w 42648"/>
                    <a:gd name="connsiteY4" fmla="*/ 6160 h 42648"/>
                    <a:gd name="connsiteX5" fmla="*/ 36488 w 42648"/>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8" name="Freeform: Shape 717">
                  <a:extLst>
                    <a:ext uri="{FF2B5EF4-FFF2-40B4-BE49-F238E27FC236}">
                      <a16:creationId xmlns:a16="http://schemas.microsoft.com/office/drawing/2014/main" id="{37D15334-7A21-4CF6-B62B-5A5EE57EECE7}"/>
                    </a:ext>
                  </a:extLst>
                </p:cNvPr>
                <p:cNvSpPr/>
                <p:nvPr/>
              </p:nvSpPr>
              <p:spPr>
                <a:xfrm>
                  <a:off x="8186632" y="2829959"/>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19" name="Freeform: Shape 718">
                  <a:extLst>
                    <a:ext uri="{FF2B5EF4-FFF2-40B4-BE49-F238E27FC236}">
                      <a16:creationId xmlns:a16="http://schemas.microsoft.com/office/drawing/2014/main" id="{7ED27250-3382-4554-89A7-C3B9C828B2D8}"/>
                    </a:ext>
                  </a:extLst>
                </p:cNvPr>
                <p:cNvSpPr/>
                <p:nvPr/>
              </p:nvSpPr>
              <p:spPr>
                <a:xfrm>
                  <a:off x="8188920" y="2975278"/>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720" name="Freeform: Shape 719">
                  <a:extLst>
                    <a:ext uri="{FF2B5EF4-FFF2-40B4-BE49-F238E27FC236}">
                      <a16:creationId xmlns:a16="http://schemas.microsoft.com/office/drawing/2014/main" id="{138C08A4-6BD8-4AF2-A770-25F3E9D9F9CD}"/>
                    </a:ext>
                  </a:extLst>
                </p:cNvPr>
                <p:cNvSpPr/>
                <p:nvPr/>
              </p:nvSpPr>
              <p:spPr>
                <a:xfrm>
                  <a:off x="8323106" y="3017610"/>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1" name="Freeform: Shape 720">
                  <a:extLst>
                    <a:ext uri="{FF2B5EF4-FFF2-40B4-BE49-F238E27FC236}">
                      <a16:creationId xmlns:a16="http://schemas.microsoft.com/office/drawing/2014/main" id="{8C9E86FF-8CCA-4B41-B7DD-F79C652D2D32}"/>
                    </a:ext>
                  </a:extLst>
                </p:cNvPr>
                <p:cNvSpPr/>
                <p:nvPr/>
              </p:nvSpPr>
              <p:spPr>
                <a:xfrm>
                  <a:off x="8337637" y="321600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2"/>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2" name="Freeform: Shape 721">
                  <a:extLst>
                    <a:ext uri="{FF2B5EF4-FFF2-40B4-BE49-F238E27FC236}">
                      <a16:creationId xmlns:a16="http://schemas.microsoft.com/office/drawing/2014/main" id="{76385B73-BADB-4479-B962-EA0400127450}"/>
                    </a:ext>
                  </a:extLst>
                </p:cNvPr>
                <p:cNvSpPr/>
                <p:nvPr/>
              </p:nvSpPr>
              <p:spPr>
                <a:xfrm>
                  <a:off x="8460211" y="3339839"/>
                  <a:ext cx="42647" cy="42647"/>
                </a:xfrm>
                <a:custGeom>
                  <a:avLst/>
                  <a:gdLst>
                    <a:gd name="connsiteX0" fmla="*/ 36488 w 42647"/>
                    <a:gd name="connsiteY0" fmla="*/ 6160 h 42647"/>
                    <a:gd name="connsiteX1" fmla="*/ 6160 w 42647"/>
                    <a:gd name="connsiteY1" fmla="*/ 6160 h 42647"/>
                    <a:gd name="connsiteX2" fmla="*/ 6160 w 42647"/>
                    <a:gd name="connsiteY2" fmla="*/ 36487 h 42647"/>
                    <a:gd name="connsiteX3" fmla="*/ 36488 w 42647"/>
                    <a:gd name="connsiteY3" fmla="*/ 36487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7"/>
                      </a:cubicBezTo>
                      <a:cubicBezTo>
                        <a:pt x="14374" y="44701"/>
                        <a:pt x="27642" y="44701"/>
                        <a:pt x="36488" y="36487"/>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3" name="Freeform: Shape 722">
                  <a:extLst>
                    <a:ext uri="{FF2B5EF4-FFF2-40B4-BE49-F238E27FC236}">
                      <a16:creationId xmlns:a16="http://schemas.microsoft.com/office/drawing/2014/main" id="{05DF1C47-EFF8-42DE-87AD-BEDDF0EA8639}"/>
                    </a:ext>
                  </a:extLst>
                </p:cNvPr>
                <p:cNvSpPr/>
                <p:nvPr/>
              </p:nvSpPr>
              <p:spPr>
                <a:xfrm>
                  <a:off x="7338096" y="2041446"/>
                  <a:ext cx="42648" cy="42886"/>
                </a:xfrm>
                <a:custGeom>
                  <a:avLst/>
                  <a:gdLst>
                    <a:gd name="connsiteX0" fmla="*/ 36488 w 42648"/>
                    <a:gd name="connsiteY0" fmla="*/ 6160 h 42886"/>
                    <a:gd name="connsiteX1" fmla="*/ 6160 w 42648"/>
                    <a:gd name="connsiteY1" fmla="*/ 6160 h 42886"/>
                    <a:gd name="connsiteX2" fmla="*/ 6160 w 42648"/>
                    <a:gd name="connsiteY2" fmla="*/ 36488 h 42886"/>
                    <a:gd name="connsiteX3" fmla="*/ 36488 w 42648"/>
                    <a:gd name="connsiteY3" fmla="*/ 36488 h 42886"/>
                    <a:gd name="connsiteX4" fmla="*/ 36488 w 42648"/>
                    <a:gd name="connsiteY4" fmla="*/ 6160 h 42886"/>
                    <a:gd name="connsiteX5" fmla="*/ 36488 w 42648"/>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4" name="Freeform: Shape 723">
                  <a:extLst>
                    <a:ext uri="{FF2B5EF4-FFF2-40B4-BE49-F238E27FC236}">
                      <a16:creationId xmlns:a16="http://schemas.microsoft.com/office/drawing/2014/main" id="{B9BFEE25-2FA0-4338-8BA4-22952EFDA0E5}"/>
                    </a:ext>
                  </a:extLst>
                </p:cNvPr>
                <p:cNvSpPr/>
                <p:nvPr/>
              </p:nvSpPr>
              <p:spPr>
                <a:xfrm>
                  <a:off x="7852399" y="2376943"/>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5" name="Freeform: Shape 724">
                  <a:extLst>
                    <a:ext uri="{FF2B5EF4-FFF2-40B4-BE49-F238E27FC236}">
                      <a16:creationId xmlns:a16="http://schemas.microsoft.com/office/drawing/2014/main" id="{A9CEC76E-0651-492C-B52B-6A68BC41705F}"/>
                    </a:ext>
                  </a:extLst>
                </p:cNvPr>
                <p:cNvSpPr/>
                <p:nvPr/>
              </p:nvSpPr>
              <p:spPr>
                <a:xfrm>
                  <a:off x="8006563" y="2625881"/>
                  <a:ext cx="42886" cy="42647"/>
                </a:xfrm>
                <a:custGeom>
                  <a:avLst/>
                  <a:gdLst>
                    <a:gd name="connsiteX0" fmla="*/ 36488 w 42886"/>
                    <a:gd name="connsiteY0" fmla="*/ 6160 h 42647"/>
                    <a:gd name="connsiteX1" fmla="*/ 6160 w 42886"/>
                    <a:gd name="connsiteY1" fmla="*/ 6160 h 42647"/>
                    <a:gd name="connsiteX2" fmla="*/ 6160 w 42886"/>
                    <a:gd name="connsiteY2" fmla="*/ 36488 h 42647"/>
                    <a:gd name="connsiteX3" fmla="*/ 36488 w 42886"/>
                    <a:gd name="connsiteY3" fmla="*/ 36488 h 42647"/>
                    <a:gd name="connsiteX4" fmla="*/ 36488 w 42886"/>
                    <a:gd name="connsiteY4" fmla="*/ 6160 h 42647"/>
                    <a:gd name="connsiteX5" fmla="*/ 36488 w 42886"/>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6"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6" name="Freeform: Shape 725">
                  <a:extLst>
                    <a:ext uri="{FF2B5EF4-FFF2-40B4-BE49-F238E27FC236}">
                      <a16:creationId xmlns:a16="http://schemas.microsoft.com/office/drawing/2014/main" id="{EE171E5D-5C60-47EE-9FF5-759C389BD203}"/>
                    </a:ext>
                  </a:extLst>
                </p:cNvPr>
                <p:cNvSpPr/>
                <p:nvPr/>
              </p:nvSpPr>
              <p:spPr>
                <a:xfrm>
                  <a:off x="8266873" y="287418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7" name="Freeform: Shape 726">
                  <a:extLst>
                    <a:ext uri="{FF2B5EF4-FFF2-40B4-BE49-F238E27FC236}">
                      <a16:creationId xmlns:a16="http://schemas.microsoft.com/office/drawing/2014/main" id="{AC913733-594E-42C9-90D1-14707725F96D}"/>
                    </a:ext>
                  </a:extLst>
                </p:cNvPr>
                <p:cNvSpPr/>
                <p:nvPr/>
              </p:nvSpPr>
              <p:spPr>
                <a:xfrm>
                  <a:off x="8249575" y="2996760"/>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728" name="Freeform: Shape 727">
                  <a:extLst>
                    <a:ext uri="{FF2B5EF4-FFF2-40B4-BE49-F238E27FC236}">
                      <a16:creationId xmlns:a16="http://schemas.microsoft.com/office/drawing/2014/main" id="{7C4459A7-6708-4D78-963D-53260DAA20C5}"/>
                    </a:ext>
                  </a:extLst>
                </p:cNvPr>
                <p:cNvSpPr/>
                <p:nvPr/>
              </p:nvSpPr>
              <p:spPr>
                <a:xfrm>
                  <a:off x="8413456" y="3195152"/>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29" name="Freeform: Shape 728">
                  <a:extLst>
                    <a:ext uri="{FF2B5EF4-FFF2-40B4-BE49-F238E27FC236}">
                      <a16:creationId xmlns:a16="http://schemas.microsoft.com/office/drawing/2014/main" id="{1498A496-F9AC-4894-BEAA-4A47BEDE86C3}"/>
                    </a:ext>
                  </a:extLst>
                </p:cNvPr>
                <p:cNvSpPr/>
                <p:nvPr/>
              </p:nvSpPr>
              <p:spPr>
                <a:xfrm>
                  <a:off x="9558316" y="248435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30" name="Freeform: Shape 729">
                  <a:extLst>
                    <a:ext uri="{FF2B5EF4-FFF2-40B4-BE49-F238E27FC236}">
                      <a16:creationId xmlns:a16="http://schemas.microsoft.com/office/drawing/2014/main" id="{7AD743C0-C3CC-4827-8557-39E0DAA0B214}"/>
                    </a:ext>
                  </a:extLst>
                </p:cNvPr>
                <p:cNvSpPr/>
                <p:nvPr/>
              </p:nvSpPr>
              <p:spPr>
                <a:xfrm>
                  <a:off x="9438902" y="2258161"/>
                  <a:ext cx="42647" cy="42886"/>
                </a:xfrm>
                <a:custGeom>
                  <a:avLst/>
                  <a:gdLst>
                    <a:gd name="connsiteX0" fmla="*/ 36488 w 42647"/>
                    <a:gd name="connsiteY0" fmla="*/ 6160 h 42886"/>
                    <a:gd name="connsiteX1" fmla="*/ 6160 w 42647"/>
                    <a:gd name="connsiteY1" fmla="*/ 6160 h 42886"/>
                    <a:gd name="connsiteX2" fmla="*/ 6160 w 42647"/>
                    <a:gd name="connsiteY2" fmla="*/ 36488 h 42886"/>
                    <a:gd name="connsiteX3" fmla="*/ 36488 w 42647"/>
                    <a:gd name="connsiteY3" fmla="*/ 36488 h 42886"/>
                    <a:gd name="connsiteX4" fmla="*/ 36488 w 42647"/>
                    <a:gd name="connsiteY4" fmla="*/ 6160 h 42886"/>
                    <a:gd name="connsiteX5" fmla="*/ 36488 w 42647"/>
                    <a:gd name="connsiteY5" fmla="*/ 6160 h 4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6">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31" name="Freeform: Shape 730">
                  <a:extLst>
                    <a:ext uri="{FF2B5EF4-FFF2-40B4-BE49-F238E27FC236}">
                      <a16:creationId xmlns:a16="http://schemas.microsoft.com/office/drawing/2014/main" id="{B3E6BF6C-BE21-41C8-9B58-F7A66384AA72}"/>
                    </a:ext>
                  </a:extLst>
                </p:cNvPr>
                <p:cNvSpPr/>
                <p:nvPr/>
              </p:nvSpPr>
              <p:spPr>
                <a:xfrm>
                  <a:off x="9283474" y="215327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32" name="Freeform: Shape 731">
                  <a:extLst>
                    <a:ext uri="{FF2B5EF4-FFF2-40B4-BE49-F238E27FC236}">
                      <a16:creationId xmlns:a16="http://schemas.microsoft.com/office/drawing/2014/main" id="{655BF128-2717-467D-BC93-983DC7F57B50}"/>
                    </a:ext>
                  </a:extLst>
                </p:cNvPr>
                <p:cNvSpPr/>
                <p:nvPr/>
              </p:nvSpPr>
              <p:spPr>
                <a:xfrm>
                  <a:off x="9113514" y="1855691"/>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733" name="Freeform: Shape 732">
                  <a:extLst>
                    <a:ext uri="{FF2B5EF4-FFF2-40B4-BE49-F238E27FC236}">
                      <a16:creationId xmlns:a16="http://schemas.microsoft.com/office/drawing/2014/main" id="{A9C686D1-C474-4D3C-BB41-32E46EC077A4}"/>
                    </a:ext>
                  </a:extLst>
                </p:cNvPr>
                <p:cNvSpPr/>
                <p:nvPr/>
              </p:nvSpPr>
              <p:spPr>
                <a:xfrm>
                  <a:off x="9030113" y="1701526"/>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734" name="Freeform: Shape 733">
                  <a:extLst>
                    <a:ext uri="{FF2B5EF4-FFF2-40B4-BE49-F238E27FC236}">
                      <a16:creationId xmlns:a16="http://schemas.microsoft.com/office/drawing/2014/main" id="{4BFE3141-BD53-4849-BCB5-4B2219155030}"/>
                    </a:ext>
                  </a:extLst>
                </p:cNvPr>
                <p:cNvSpPr/>
                <p:nvPr/>
              </p:nvSpPr>
              <p:spPr>
                <a:xfrm>
                  <a:off x="9528225" y="2738581"/>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735" name="Freeform: Shape 734">
                  <a:extLst>
                    <a:ext uri="{FF2B5EF4-FFF2-40B4-BE49-F238E27FC236}">
                      <a16:creationId xmlns:a16="http://schemas.microsoft.com/office/drawing/2014/main" id="{996F41B0-DA02-481C-9F75-A17DA4C399D8}"/>
                    </a:ext>
                  </a:extLst>
                </p:cNvPr>
                <p:cNvSpPr/>
                <p:nvPr/>
              </p:nvSpPr>
              <p:spPr>
                <a:xfrm>
                  <a:off x="9923745" y="251681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736" name="Freeform: Shape 735">
                  <a:extLst>
                    <a:ext uri="{FF2B5EF4-FFF2-40B4-BE49-F238E27FC236}">
                      <a16:creationId xmlns:a16="http://schemas.microsoft.com/office/drawing/2014/main" id="{0BAB666D-AF14-4F40-A596-7BA51893D933}"/>
                    </a:ext>
                  </a:extLst>
                </p:cNvPr>
                <p:cNvSpPr/>
                <p:nvPr/>
              </p:nvSpPr>
              <p:spPr>
                <a:xfrm>
                  <a:off x="10473429" y="256546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737" name="Freeform: Shape 736">
                  <a:extLst>
                    <a:ext uri="{FF2B5EF4-FFF2-40B4-BE49-F238E27FC236}">
                      <a16:creationId xmlns:a16="http://schemas.microsoft.com/office/drawing/2014/main" id="{CB248BD6-D199-41E5-A429-1E3F97E66EDE}"/>
                    </a:ext>
                  </a:extLst>
                </p:cNvPr>
                <p:cNvSpPr/>
                <p:nvPr/>
              </p:nvSpPr>
              <p:spPr>
                <a:xfrm>
                  <a:off x="8637989" y="2892745"/>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38" name="Freeform: Shape 737">
                  <a:extLst>
                    <a:ext uri="{FF2B5EF4-FFF2-40B4-BE49-F238E27FC236}">
                      <a16:creationId xmlns:a16="http://schemas.microsoft.com/office/drawing/2014/main" id="{1EA4FA01-B4F4-4B85-AF60-1A12CD0931C3}"/>
                    </a:ext>
                  </a:extLst>
                </p:cNvPr>
                <p:cNvSpPr/>
                <p:nvPr/>
              </p:nvSpPr>
              <p:spPr>
                <a:xfrm>
                  <a:off x="8685375" y="319159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39" name="Freeform: Shape 738">
                  <a:extLst>
                    <a:ext uri="{FF2B5EF4-FFF2-40B4-BE49-F238E27FC236}">
                      <a16:creationId xmlns:a16="http://schemas.microsoft.com/office/drawing/2014/main" id="{04A0E39F-7DD8-4A47-8BCB-1C6955B4A70F}"/>
                    </a:ext>
                  </a:extLst>
                </p:cNvPr>
                <p:cNvSpPr/>
                <p:nvPr/>
              </p:nvSpPr>
              <p:spPr>
                <a:xfrm>
                  <a:off x="8529315" y="337356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043"/>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40" name="Freeform: Shape 739">
                  <a:extLst>
                    <a:ext uri="{FF2B5EF4-FFF2-40B4-BE49-F238E27FC236}">
                      <a16:creationId xmlns:a16="http://schemas.microsoft.com/office/drawing/2014/main" id="{58698AC5-1CC1-4C8B-B382-22D3CCDC698D}"/>
                    </a:ext>
                  </a:extLst>
                </p:cNvPr>
                <p:cNvSpPr/>
                <p:nvPr/>
              </p:nvSpPr>
              <p:spPr>
                <a:xfrm>
                  <a:off x="7027476" y="221732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0"/>
                        <a:pt x="17297" y="17297"/>
                      </a:cubicBezTo>
                      <a:cubicBezTo>
                        <a:pt x="-5449" y="40674"/>
                        <a:pt x="-6080" y="77320"/>
                        <a:pt x="17297" y="100066"/>
                      </a:cubicBezTo>
                      <a:cubicBezTo>
                        <a:pt x="40043"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41" name="Freeform: Shape 740">
                  <a:extLst>
                    <a:ext uri="{FF2B5EF4-FFF2-40B4-BE49-F238E27FC236}">
                      <a16:creationId xmlns:a16="http://schemas.microsoft.com/office/drawing/2014/main" id="{5D9FBECA-EAF1-4223-854C-F39C37CEB6D2}"/>
                    </a:ext>
                  </a:extLst>
                </p:cNvPr>
                <p:cNvSpPr/>
                <p:nvPr/>
              </p:nvSpPr>
              <p:spPr>
                <a:xfrm>
                  <a:off x="8861653" y="1498316"/>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674"/>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42" name="Freeform: Shape 741">
                  <a:extLst>
                    <a:ext uri="{FF2B5EF4-FFF2-40B4-BE49-F238E27FC236}">
                      <a16:creationId xmlns:a16="http://schemas.microsoft.com/office/drawing/2014/main" id="{29EB65FD-DA92-4B13-8F90-7FD3F16C6D80}"/>
                    </a:ext>
                  </a:extLst>
                </p:cNvPr>
                <p:cNvSpPr/>
                <p:nvPr/>
              </p:nvSpPr>
              <p:spPr>
                <a:xfrm>
                  <a:off x="9609098" y="2576203"/>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5"/>
                      </a:cubicBezTo>
                      <a:cubicBezTo>
                        <a:pt x="40043" y="122811"/>
                        <a:pt x="77320" y="123443"/>
                        <a:pt x="100065" y="100065"/>
                      </a:cubicBezTo>
                      <a:cubicBezTo>
                        <a:pt x="122811" y="76688"/>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743" name="Freeform: Shape 742">
                  <a:extLst>
                    <a:ext uri="{FF2B5EF4-FFF2-40B4-BE49-F238E27FC236}">
                      <a16:creationId xmlns:a16="http://schemas.microsoft.com/office/drawing/2014/main" id="{EF649A89-C3EF-47FD-B402-74620B3B2FD6}"/>
                    </a:ext>
                  </a:extLst>
                </p:cNvPr>
                <p:cNvSpPr/>
                <p:nvPr/>
              </p:nvSpPr>
              <p:spPr>
                <a:xfrm>
                  <a:off x="8128108" y="2854204"/>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4" name="Freeform: Shape 743">
                  <a:extLst>
                    <a:ext uri="{FF2B5EF4-FFF2-40B4-BE49-F238E27FC236}">
                      <a16:creationId xmlns:a16="http://schemas.microsoft.com/office/drawing/2014/main" id="{E27976EB-1D63-441C-A4F0-5A5914A3854E}"/>
                    </a:ext>
                  </a:extLst>
                </p:cNvPr>
                <p:cNvSpPr/>
                <p:nvPr/>
              </p:nvSpPr>
              <p:spPr>
                <a:xfrm>
                  <a:off x="7809670" y="2432779"/>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5" name="Freeform: Shape 744">
                  <a:extLst>
                    <a:ext uri="{FF2B5EF4-FFF2-40B4-BE49-F238E27FC236}">
                      <a16:creationId xmlns:a16="http://schemas.microsoft.com/office/drawing/2014/main" id="{CF28D5B8-FB87-44AD-B30E-84BF34FFC8E9}"/>
                    </a:ext>
                  </a:extLst>
                </p:cNvPr>
                <p:cNvSpPr/>
                <p:nvPr/>
              </p:nvSpPr>
              <p:spPr>
                <a:xfrm>
                  <a:off x="7956885" y="2502911"/>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2"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6" name="Freeform: Shape 745">
                  <a:extLst>
                    <a:ext uri="{FF2B5EF4-FFF2-40B4-BE49-F238E27FC236}">
                      <a16:creationId xmlns:a16="http://schemas.microsoft.com/office/drawing/2014/main" id="{6711B8BF-BAE0-4C4C-BA25-53D92B046843}"/>
                    </a:ext>
                  </a:extLst>
                </p:cNvPr>
                <p:cNvSpPr/>
                <p:nvPr/>
              </p:nvSpPr>
              <p:spPr>
                <a:xfrm>
                  <a:off x="8383364" y="3268678"/>
                  <a:ext cx="65554" cy="65554"/>
                </a:xfrm>
                <a:custGeom>
                  <a:avLst/>
                  <a:gdLst>
                    <a:gd name="connsiteX0" fmla="*/ 55839 w 65554"/>
                    <a:gd name="connsiteY0" fmla="*/ 9716 h 65554"/>
                    <a:gd name="connsiteX1" fmla="*/ 9716 w 65554"/>
                    <a:gd name="connsiteY1" fmla="*/ 9716 h 65554"/>
                    <a:gd name="connsiteX2" fmla="*/ 9716 w 65554"/>
                    <a:gd name="connsiteY2" fmla="*/ 55838 h 65554"/>
                    <a:gd name="connsiteX3" fmla="*/ 55839 w 65554"/>
                    <a:gd name="connsiteY3" fmla="*/ 55838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2" y="43202"/>
                        <a:pt x="9716" y="55838"/>
                      </a:cubicBezTo>
                      <a:cubicBezTo>
                        <a:pt x="22352" y="68475"/>
                        <a:pt x="43202" y="69107"/>
                        <a:pt x="55839" y="55838"/>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7" name="Freeform: Shape 746">
                  <a:extLst>
                    <a:ext uri="{FF2B5EF4-FFF2-40B4-BE49-F238E27FC236}">
                      <a16:creationId xmlns:a16="http://schemas.microsoft.com/office/drawing/2014/main" id="{00CCDF6C-0B0A-4FF2-B66E-977DCAADB1B5}"/>
                    </a:ext>
                  </a:extLst>
                </p:cNvPr>
                <p:cNvSpPr/>
                <p:nvPr/>
              </p:nvSpPr>
              <p:spPr>
                <a:xfrm>
                  <a:off x="9173772" y="200882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8" name="Freeform: Shape 747">
                  <a:extLst>
                    <a:ext uri="{FF2B5EF4-FFF2-40B4-BE49-F238E27FC236}">
                      <a16:creationId xmlns:a16="http://schemas.microsoft.com/office/drawing/2014/main" id="{5B2ADC23-CFEF-42B2-BD8A-B50DB8373C71}"/>
                    </a:ext>
                  </a:extLst>
                </p:cNvPr>
                <p:cNvSpPr/>
                <p:nvPr/>
              </p:nvSpPr>
              <p:spPr>
                <a:xfrm>
                  <a:off x="9171877" y="183823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49" name="Freeform: Shape 748">
                  <a:extLst>
                    <a:ext uri="{FF2B5EF4-FFF2-40B4-BE49-F238E27FC236}">
                      <a16:creationId xmlns:a16="http://schemas.microsoft.com/office/drawing/2014/main" id="{A249ACA8-5387-4636-8E78-BF3B7CDD3B3A}"/>
                    </a:ext>
                  </a:extLst>
                </p:cNvPr>
                <p:cNvSpPr/>
                <p:nvPr/>
              </p:nvSpPr>
              <p:spPr>
                <a:xfrm>
                  <a:off x="9352578" y="208148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0" name="Freeform: Shape 749">
                  <a:extLst>
                    <a:ext uri="{FF2B5EF4-FFF2-40B4-BE49-F238E27FC236}">
                      <a16:creationId xmlns:a16="http://schemas.microsoft.com/office/drawing/2014/main" id="{DB4BB477-D987-44A3-B597-B7E832F606D9}"/>
                    </a:ext>
                  </a:extLst>
                </p:cNvPr>
                <p:cNvSpPr/>
                <p:nvPr/>
              </p:nvSpPr>
              <p:spPr>
                <a:xfrm>
                  <a:off x="9423973" y="240624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2"/>
                        <a:pt x="9716" y="9716"/>
                      </a:cubicBezTo>
                      <a:cubicBezTo>
                        <a:pt x="-2921" y="22352"/>
                        <a:pt x="-3553" y="43202"/>
                        <a:pt x="9716" y="55839"/>
                      </a:cubicBezTo>
                      <a:cubicBezTo>
                        <a:pt x="22352" y="68475"/>
                        <a:pt x="43203"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1" name="Freeform: Shape 750">
                  <a:extLst>
                    <a:ext uri="{FF2B5EF4-FFF2-40B4-BE49-F238E27FC236}">
                      <a16:creationId xmlns:a16="http://schemas.microsoft.com/office/drawing/2014/main" id="{138F72EB-6860-4584-8C64-14E85528F96A}"/>
                    </a:ext>
                  </a:extLst>
                </p:cNvPr>
                <p:cNvSpPr/>
                <p:nvPr/>
              </p:nvSpPr>
              <p:spPr>
                <a:xfrm>
                  <a:off x="10034313" y="233863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2" name="Freeform: Shape 751">
                  <a:extLst>
                    <a:ext uri="{FF2B5EF4-FFF2-40B4-BE49-F238E27FC236}">
                      <a16:creationId xmlns:a16="http://schemas.microsoft.com/office/drawing/2014/main" id="{87FC159D-1C1A-498D-A123-B8150495B009}"/>
                    </a:ext>
                  </a:extLst>
                </p:cNvPr>
                <p:cNvSpPr/>
                <p:nvPr/>
              </p:nvSpPr>
              <p:spPr>
                <a:xfrm>
                  <a:off x="9940803" y="203536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2"/>
                        <a:pt x="9716" y="9716"/>
                      </a:cubicBezTo>
                      <a:cubicBezTo>
                        <a:pt x="-2921" y="22352"/>
                        <a:pt x="-3553" y="43202"/>
                        <a:pt x="9716" y="55839"/>
                      </a:cubicBezTo>
                      <a:cubicBezTo>
                        <a:pt x="22352" y="68475"/>
                        <a:pt x="43203"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3" name="Freeform: Shape 752">
                  <a:extLst>
                    <a:ext uri="{FF2B5EF4-FFF2-40B4-BE49-F238E27FC236}">
                      <a16:creationId xmlns:a16="http://schemas.microsoft.com/office/drawing/2014/main" id="{8B88313B-9E9E-4BA1-BC5E-E4EC76552C91}"/>
                    </a:ext>
                  </a:extLst>
                </p:cNvPr>
                <p:cNvSpPr/>
                <p:nvPr/>
              </p:nvSpPr>
              <p:spPr>
                <a:xfrm>
                  <a:off x="9813807" y="1976604"/>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2"/>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754" name="Freeform: Shape 753">
                  <a:extLst>
                    <a:ext uri="{FF2B5EF4-FFF2-40B4-BE49-F238E27FC236}">
                      <a16:creationId xmlns:a16="http://schemas.microsoft.com/office/drawing/2014/main" id="{C674E950-4924-4880-B76E-0F72B488E06A}"/>
                    </a:ext>
                  </a:extLst>
                </p:cNvPr>
                <p:cNvSpPr/>
                <p:nvPr/>
              </p:nvSpPr>
              <p:spPr>
                <a:xfrm>
                  <a:off x="9684284" y="163036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5" name="Freeform: Shape 754">
                  <a:extLst>
                    <a:ext uri="{FF2B5EF4-FFF2-40B4-BE49-F238E27FC236}">
                      <a16:creationId xmlns:a16="http://schemas.microsoft.com/office/drawing/2014/main" id="{3F7E4D47-A13D-42D5-AA72-7DEAD327D8E4}"/>
                    </a:ext>
                  </a:extLst>
                </p:cNvPr>
                <p:cNvSpPr/>
                <p:nvPr/>
              </p:nvSpPr>
              <p:spPr>
                <a:xfrm>
                  <a:off x="9475151" y="150526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756" name="Freeform: Shape 755">
                  <a:extLst>
                    <a:ext uri="{FF2B5EF4-FFF2-40B4-BE49-F238E27FC236}">
                      <a16:creationId xmlns:a16="http://schemas.microsoft.com/office/drawing/2014/main" id="{0738F692-D964-4B28-8736-B1A5165DC5F0}"/>
                    </a:ext>
                  </a:extLst>
                </p:cNvPr>
                <p:cNvSpPr/>
                <p:nvPr/>
              </p:nvSpPr>
              <p:spPr>
                <a:xfrm>
                  <a:off x="9357001" y="1255696"/>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984"/>
                        <a:pt x="-3553" y="43202"/>
                        <a:pt x="9716" y="55839"/>
                      </a:cubicBezTo>
                      <a:cubicBezTo>
                        <a:pt x="22984"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7" name="Freeform: Shape 756">
                  <a:extLst>
                    <a:ext uri="{FF2B5EF4-FFF2-40B4-BE49-F238E27FC236}">
                      <a16:creationId xmlns:a16="http://schemas.microsoft.com/office/drawing/2014/main" id="{9E9A14E5-E499-41A1-907C-476B21F77CE0}"/>
                    </a:ext>
                  </a:extLst>
                </p:cNvPr>
                <p:cNvSpPr/>
                <p:nvPr/>
              </p:nvSpPr>
              <p:spPr>
                <a:xfrm>
                  <a:off x="9255909" y="101244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3"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758" name="Freeform: Shape 757">
                  <a:extLst>
                    <a:ext uri="{FF2B5EF4-FFF2-40B4-BE49-F238E27FC236}">
                      <a16:creationId xmlns:a16="http://schemas.microsoft.com/office/drawing/2014/main" id="{23A1974A-7D71-45E4-927F-0D159F649DC6}"/>
                    </a:ext>
                  </a:extLst>
                </p:cNvPr>
                <p:cNvSpPr/>
                <p:nvPr/>
              </p:nvSpPr>
              <p:spPr>
                <a:xfrm>
                  <a:off x="10175209" y="232094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2"/>
                        <a:pt x="9716" y="9716"/>
                      </a:cubicBezTo>
                      <a:cubicBezTo>
                        <a:pt x="-2921" y="22984"/>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759" name="Freeform: Shape 758">
                  <a:extLst>
                    <a:ext uri="{FF2B5EF4-FFF2-40B4-BE49-F238E27FC236}">
                      <a16:creationId xmlns:a16="http://schemas.microsoft.com/office/drawing/2014/main" id="{B137F36F-C5EE-4069-9891-D483656D2BB0}"/>
                    </a:ext>
                  </a:extLst>
                </p:cNvPr>
                <p:cNvSpPr/>
                <p:nvPr/>
              </p:nvSpPr>
              <p:spPr>
                <a:xfrm>
                  <a:off x="9194623" y="739499"/>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6"/>
                      </a:cubicBezTo>
                      <a:cubicBezTo>
                        <a:pt x="40674" y="122811"/>
                        <a:pt x="77320" y="123443"/>
                        <a:pt x="100065" y="100066"/>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760" name="Freeform: Shape 759">
                  <a:extLst>
                    <a:ext uri="{FF2B5EF4-FFF2-40B4-BE49-F238E27FC236}">
                      <a16:creationId xmlns:a16="http://schemas.microsoft.com/office/drawing/2014/main" id="{5E4B7D96-6E35-4B67-A582-E7D5BC81FF09}"/>
                    </a:ext>
                  </a:extLst>
                </p:cNvPr>
                <p:cNvSpPr/>
                <p:nvPr/>
              </p:nvSpPr>
              <p:spPr>
                <a:xfrm>
                  <a:off x="8267741" y="3935250"/>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3" y="-6081"/>
                        <a:pt x="17297" y="17297"/>
                      </a:cubicBezTo>
                      <a:cubicBezTo>
                        <a:pt x="-5449" y="40675"/>
                        <a:pt x="-6080" y="77320"/>
                        <a:pt x="17297" y="100065"/>
                      </a:cubicBezTo>
                      <a:cubicBezTo>
                        <a:pt x="40674"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761" name="Freeform: Shape 760">
                  <a:extLst>
                    <a:ext uri="{FF2B5EF4-FFF2-40B4-BE49-F238E27FC236}">
                      <a16:creationId xmlns:a16="http://schemas.microsoft.com/office/drawing/2014/main" id="{FEDA3D7F-A6CE-43B3-9E85-CC56404AA0A3}"/>
                    </a:ext>
                  </a:extLst>
                </p:cNvPr>
                <p:cNvSpPr/>
                <p:nvPr/>
              </p:nvSpPr>
              <p:spPr>
                <a:xfrm>
                  <a:off x="8648145" y="1583028"/>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7" y="239019"/>
                        <a:pt x="93068" y="227014"/>
                      </a:cubicBezTo>
                      <a:cubicBezTo>
                        <a:pt x="31150" y="215009"/>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762" name="Freeform: Shape 761">
                  <a:extLst>
                    <a:ext uri="{FF2B5EF4-FFF2-40B4-BE49-F238E27FC236}">
                      <a16:creationId xmlns:a16="http://schemas.microsoft.com/office/drawing/2014/main" id="{75DF596C-8361-4698-8030-2B9BCCA473CD}"/>
                    </a:ext>
                  </a:extLst>
                </p:cNvPr>
                <p:cNvSpPr/>
                <p:nvPr/>
              </p:nvSpPr>
              <p:spPr>
                <a:xfrm>
                  <a:off x="8406463" y="2311628"/>
                  <a:ext cx="143824" cy="143582"/>
                </a:xfrm>
                <a:custGeom>
                  <a:avLst/>
                  <a:gdLst>
                    <a:gd name="connsiteX0" fmla="*/ 85181 w 143824"/>
                    <a:gd name="connsiteY0" fmla="*/ 1343 h 143582"/>
                    <a:gd name="connsiteX1" fmla="*/ 142676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7"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763" name="Freeform: Shape 762">
                  <a:extLst>
                    <a:ext uri="{FF2B5EF4-FFF2-40B4-BE49-F238E27FC236}">
                      <a16:creationId xmlns:a16="http://schemas.microsoft.com/office/drawing/2014/main" id="{4329933C-73CB-4B12-B09D-9AEC444FD648}"/>
                    </a:ext>
                  </a:extLst>
                </p:cNvPr>
                <p:cNvSpPr/>
                <p:nvPr/>
              </p:nvSpPr>
              <p:spPr>
                <a:xfrm>
                  <a:off x="9121053" y="2528343"/>
                  <a:ext cx="143824" cy="143558"/>
                </a:xfrm>
                <a:custGeom>
                  <a:avLst/>
                  <a:gdLst>
                    <a:gd name="connsiteX0" fmla="*/ 85181 w 143824"/>
                    <a:gd name="connsiteY0" fmla="*/ 1343 h 143558"/>
                    <a:gd name="connsiteX1" fmla="*/ 142677 w 143824"/>
                    <a:gd name="connsiteY1" fmla="*/ 85375 h 143558"/>
                    <a:gd name="connsiteX2" fmla="*/ 58644 w 143824"/>
                    <a:gd name="connsiteY2" fmla="*/ 142239 h 143558"/>
                    <a:gd name="connsiteX3" fmla="*/ 1148 w 143824"/>
                    <a:gd name="connsiteY3" fmla="*/ 58207 h 143558"/>
                    <a:gd name="connsiteX4" fmla="*/ 85181 w 143824"/>
                    <a:gd name="connsiteY4" fmla="*/ 1343 h 14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58">
                      <a:moveTo>
                        <a:pt x="85181" y="1343"/>
                      </a:moveTo>
                      <a:cubicBezTo>
                        <a:pt x="124354" y="8925"/>
                        <a:pt x="149627" y="46834"/>
                        <a:pt x="142677" y="85375"/>
                      </a:cubicBezTo>
                      <a:cubicBezTo>
                        <a:pt x="135726" y="123916"/>
                        <a:pt x="97185" y="149821"/>
                        <a:pt x="58644" y="142239"/>
                      </a:cubicBezTo>
                      <a:cubicBezTo>
                        <a:pt x="19471" y="134657"/>
                        <a:pt x="-5801" y="96748"/>
                        <a:pt x="1148" y="58207"/>
                      </a:cubicBezTo>
                      <a:cubicBezTo>
                        <a:pt x="8730" y="19034"/>
                        <a:pt x="46639" y="-6239"/>
                        <a:pt x="85181" y="1343"/>
                      </a:cubicBezTo>
                      <a:close/>
                    </a:path>
                  </a:pathLst>
                </a:custGeom>
                <a:grpFill/>
                <a:ln w="63120" cap="flat">
                  <a:noFill/>
                  <a:prstDash val="solid"/>
                  <a:miter/>
                </a:ln>
              </p:spPr>
              <p:txBody>
                <a:bodyPr rtlCol="0" anchor="ctr"/>
                <a:lstStyle/>
                <a:p>
                  <a:endParaRPr lang="en-GB"/>
                </a:p>
              </p:txBody>
            </p:sp>
            <p:sp>
              <p:nvSpPr>
                <p:cNvPr id="764" name="Freeform: Shape 763">
                  <a:extLst>
                    <a:ext uri="{FF2B5EF4-FFF2-40B4-BE49-F238E27FC236}">
                      <a16:creationId xmlns:a16="http://schemas.microsoft.com/office/drawing/2014/main" id="{9CE12785-26A0-4652-BF88-BCBA111760BA}"/>
                    </a:ext>
                  </a:extLst>
                </p:cNvPr>
                <p:cNvSpPr/>
                <p:nvPr/>
              </p:nvSpPr>
              <p:spPr>
                <a:xfrm>
                  <a:off x="8745119" y="2484747"/>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765" name="Freeform: Shape 764">
                  <a:extLst>
                    <a:ext uri="{FF2B5EF4-FFF2-40B4-BE49-F238E27FC236}">
                      <a16:creationId xmlns:a16="http://schemas.microsoft.com/office/drawing/2014/main" id="{C9C2EB3F-785B-44EA-A5D4-281FFBB929C8}"/>
                    </a:ext>
                  </a:extLst>
                </p:cNvPr>
                <p:cNvSpPr/>
                <p:nvPr/>
              </p:nvSpPr>
              <p:spPr>
                <a:xfrm>
                  <a:off x="10023925" y="2626907"/>
                  <a:ext cx="143825" cy="143581"/>
                </a:xfrm>
                <a:custGeom>
                  <a:avLst/>
                  <a:gdLst>
                    <a:gd name="connsiteX0" fmla="*/ 85181 w 143825"/>
                    <a:gd name="connsiteY0" fmla="*/ 1343 h 143581"/>
                    <a:gd name="connsiteX1" fmla="*/ 142677 w 143825"/>
                    <a:gd name="connsiteY1" fmla="*/ 85375 h 143581"/>
                    <a:gd name="connsiteX2" fmla="*/ 58644 w 143825"/>
                    <a:gd name="connsiteY2" fmla="*/ 142239 h 143581"/>
                    <a:gd name="connsiteX3" fmla="*/ 1148 w 143825"/>
                    <a:gd name="connsiteY3" fmla="*/ 58207 h 143581"/>
                    <a:gd name="connsiteX4" fmla="*/ 85181 w 143825"/>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5" h="143581">
                      <a:moveTo>
                        <a:pt x="85181" y="1343"/>
                      </a:moveTo>
                      <a:cubicBezTo>
                        <a:pt x="124354" y="8925"/>
                        <a:pt x="149627"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766" name="Freeform: Shape 765">
                  <a:extLst>
                    <a:ext uri="{FF2B5EF4-FFF2-40B4-BE49-F238E27FC236}">
                      <a16:creationId xmlns:a16="http://schemas.microsoft.com/office/drawing/2014/main" id="{B90521C7-3F6F-435A-8135-D3E8910AA38C}"/>
                    </a:ext>
                  </a:extLst>
                </p:cNvPr>
                <p:cNvSpPr/>
                <p:nvPr/>
              </p:nvSpPr>
              <p:spPr>
                <a:xfrm>
                  <a:off x="7899743" y="214735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767" name="Freeform: Shape 766">
                  <a:extLst>
                    <a:ext uri="{FF2B5EF4-FFF2-40B4-BE49-F238E27FC236}">
                      <a16:creationId xmlns:a16="http://schemas.microsoft.com/office/drawing/2014/main" id="{063EDA42-8945-449D-B352-2CEE32F11B1C}"/>
                    </a:ext>
                  </a:extLst>
                </p:cNvPr>
                <p:cNvSpPr/>
                <p:nvPr/>
              </p:nvSpPr>
              <p:spPr>
                <a:xfrm>
                  <a:off x="7191471" y="2294569"/>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7" y="46834"/>
                        <a:pt x="142676" y="85375"/>
                      </a:cubicBezTo>
                      <a:cubicBezTo>
                        <a:pt x="135094"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768" name="Freeform: Shape 767">
                  <a:extLst>
                    <a:ext uri="{FF2B5EF4-FFF2-40B4-BE49-F238E27FC236}">
                      <a16:creationId xmlns:a16="http://schemas.microsoft.com/office/drawing/2014/main" id="{7A4F77BB-89C0-422D-AFAE-7DD94936FF67}"/>
                    </a:ext>
                  </a:extLst>
                </p:cNvPr>
                <p:cNvSpPr/>
                <p:nvPr/>
              </p:nvSpPr>
              <p:spPr>
                <a:xfrm>
                  <a:off x="7546789" y="230068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769" name="Freeform: Shape 768">
                  <a:extLst>
                    <a:ext uri="{FF2B5EF4-FFF2-40B4-BE49-F238E27FC236}">
                      <a16:creationId xmlns:a16="http://schemas.microsoft.com/office/drawing/2014/main" id="{AA9589D7-41F6-4C15-B1A6-F5E35191A40F}"/>
                    </a:ext>
                  </a:extLst>
                </p:cNvPr>
                <p:cNvSpPr/>
                <p:nvPr/>
              </p:nvSpPr>
              <p:spPr>
                <a:xfrm>
                  <a:off x="8115428" y="226151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770" name="Freeform: Shape 769">
                  <a:extLst>
                    <a:ext uri="{FF2B5EF4-FFF2-40B4-BE49-F238E27FC236}">
                      <a16:creationId xmlns:a16="http://schemas.microsoft.com/office/drawing/2014/main" id="{8F92E886-133B-419B-B25C-0427B321AF53}"/>
                    </a:ext>
                  </a:extLst>
                </p:cNvPr>
                <p:cNvSpPr/>
                <p:nvPr/>
              </p:nvSpPr>
              <p:spPr>
                <a:xfrm>
                  <a:off x="8280305" y="240806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1" name="Freeform: Shape 770">
                  <a:extLst>
                    <a:ext uri="{FF2B5EF4-FFF2-40B4-BE49-F238E27FC236}">
                      <a16:creationId xmlns:a16="http://schemas.microsoft.com/office/drawing/2014/main" id="{2853D474-0F42-4856-89E0-6DFC05979FF9}"/>
                    </a:ext>
                  </a:extLst>
                </p:cNvPr>
                <p:cNvSpPr/>
                <p:nvPr/>
              </p:nvSpPr>
              <p:spPr>
                <a:xfrm>
                  <a:off x="8082545" y="220335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2" name="Freeform: Shape 771">
                  <a:extLst>
                    <a:ext uri="{FF2B5EF4-FFF2-40B4-BE49-F238E27FC236}">
                      <a16:creationId xmlns:a16="http://schemas.microsoft.com/office/drawing/2014/main" id="{49AC7BAD-98A5-4478-9DA2-8CC32C55DBC2}"/>
                    </a:ext>
                  </a:extLst>
                </p:cNvPr>
                <p:cNvSpPr/>
                <p:nvPr/>
              </p:nvSpPr>
              <p:spPr>
                <a:xfrm>
                  <a:off x="7859512" y="2307606"/>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3" name="Freeform: Shape 772">
                  <a:extLst>
                    <a:ext uri="{FF2B5EF4-FFF2-40B4-BE49-F238E27FC236}">
                      <a16:creationId xmlns:a16="http://schemas.microsoft.com/office/drawing/2014/main" id="{89BE0C53-0A89-4F9C-8FCD-FC582E235230}"/>
                    </a:ext>
                  </a:extLst>
                </p:cNvPr>
                <p:cNvSpPr/>
                <p:nvPr/>
              </p:nvSpPr>
              <p:spPr>
                <a:xfrm>
                  <a:off x="8211437" y="2155969"/>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4" name="Freeform: Shape 773">
                  <a:extLst>
                    <a:ext uri="{FF2B5EF4-FFF2-40B4-BE49-F238E27FC236}">
                      <a16:creationId xmlns:a16="http://schemas.microsoft.com/office/drawing/2014/main" id="{FA8FAAAE-31B7-45A9-86EE-CFA22A6270E5}"/>
                    </a:ext>
                  </a:extLst>
                </p:cNvPr>
                <p:cNvSpPr/>
                <p:nvPr/>
              </p:nvSpPr>
              <p:spPr>
                <a:xfrm>
                  <a:off x="7607416" y="2090260"/>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5" name="Freeform: Shape 774">
                  <a:extLst>
                    <a:ext uri="{FF2B5EF4-FFF2-40B4-BE49-F238E27FC236}">
                      <a16:creationId xmlns:a16="http://schemas.microsoft.com/office/drawing/2014/main" id="{31F62B8B-037D-4E96-A470-743940C58F53}"/>
                    </a:ext>
                  </a:extLst>
                </p:cNvPr>
                <p:cNvSpPr/>
                <p:nvPr/>
              </p:nvSpPr>
              <p:spPr>
                <a:xfrm>
                  <a:off x="7429242" y="2292443"/>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6" name="Freeform: Shape 775">
                  <a:extLst>
                    <a:ext uri="{FF2B5EF4-FFF2-40B4-BE49-F238E27FC236}">
                      <a16:creationId xmlns:a16="http://schemas.microsoft.com/office/drawing/2014/main" id="{81F52551-FCA8-4BE6-8546-2C252348882F}"/>
                    </a:ext>
                  </a:extLst>
                </p:cNvPr>
                <p:cNvSpPr/>
                <p:nvPr/>
              </p:nvSpPr>
              <p:spPr>
                <a:xfrm>
                  <a:off x="7273814" y="2247583"/>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7" name="Freeform: Shape 776">
                  <a:extLst>
                    <a:ext uri="{FF2B5EF4-FFF2-40B4-BE49-F238E27FC236}">
                      <a16:creationId xmlns:a16="http://schemas.microsoft.com/office/drawing/2014/main" id="{A2564765-1D6E-45C6-84E3-7A691312AB37}"/>
                    </a:ext>
                  </a:extLst>
                </p:cNvPr>
                <p:cNvSpPr/>
                <p:nvPr/>
              </p:nvSpPr>
              <p:spPr>
                <a:xfrm>
                  <a:off x="8510288" y="2244424"/>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0"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78" name="Freeform: Shape 777">
                  <a:extLst>
                    <a:ext uri="{FF2B5EF4-FFF2-40B4-BE49-F238E27FC236}">
                      <a16:creationId xmlns:a16="http://schemas.microsoft.com/office/drawing/2014/main" id="{8043439E-C903-450A-B919-AF52B77C9EB8}"/>
                    </a:ext>
                  </a:extLst>
                </p:cNvPr>
                <p:cNvSpPr/>
                <p:nvPr/>
              </p:nvSpPr>
              <p:spPr>
                <a:xfrm>
                  <a:off x="8597480" y="245671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779" name="Freeform: Shape 778">
                  <a:extLst>
                    <a:ext uri="{FF2B5EF4-FFF2-40B4-BE49-F238E27FC236}">
                      <a16:creationId xmlns:a16="http://schemas.microsoft.com/office/drawing/2014/main" id="{72755305-6936-4FD0-ABEF-7085A3CD8799}"/>
                    </a:ext>
                  </a:extLst>
                </p:cNvPr>
                <p:cNvSpPr/>
                <p:nvPr/>
              </p:nvSpPr>
              <p:spPr>
                <a:xfrm>
                  <a:off x="8742167" y="2439657"/>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780" name="Freeform: Shape 779">
                  <a:extLst>
                    <a:ext uri="{FF2B5EF4-FFF2-40B4-BE49-F238E27FC236}">
                      <a16:creationId xmlns:a16="http://schemas.microsoft.com/office/drawing/2014/main" id="{F59DFA72-66CE-466F-B360-35EF2F82BDCB}"/>
                    </a:ext>
                  </a:extLst>
                </p:cNvPr>
                <p:cNvSpPr/>
                <p:nvPr/>
              </p:nvSpPr>
              <p:spPr>
                <a:xfrm>
                  <a:off x="9083350" y="2465562"/>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781" name="Freeform: Shape 780">
                  <a:extLst>
                    <a:ext uri="{FF2B5EF4-FFF2-40B4-BE49-F238E27FC236}">
                      <a16:creationId xmlns:a16="http://schemas.microsoft.com/office/drawing/2014/main" id="{89DEB35A-C386-4D9E-AE2D-41158A4975E1}"/>
                    </a:ext>
                  </a:extLst>
                </p:cNvPr>
                <p:cNvSpPr/>
                <p:nvPr/>
              </p:nvSpPr>
              <p:spPr>
                <a:xfrm>
                  <a:off x="9177491" y="2711340"/>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782" name="Freeform: Shape 781">
                  <a:extLst>
                    <a:ext uri="{FF2B5EF4-FFF2-40B4-BE49-F238E27FC236}">
                      <a16:creationId xmlns:a16="http://schemas.microsoft.com/office/drawing/2014/main" id="{7B275C94-CA43-43C7-865D-6BE466FEE19E}"/>
                    </a:ext>
                  </a:extLst>
                </p:cNvPr>
                <p:cNvSpPr/>
                <p:nvPr/>
              </p:nvSpPr>
              <p:spPr>
                <a:xfrm>
                  <a:off x="9551529" y="2585608"/>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783" name="Freeform: Shape 782">
                  <a:extLst>
                    <a:ext uri="{FF2B5EF4-FFF2-40B4-BE49-F238E27FC236}">
                      <a16:creationId xmlns:a16="http://schemas.microsoft.com/office/drawing/2014/main" id="{1D8BDAA1-81C9-4266-8FA1-3A09DBAB8C7A}"/>
                    </a:ext>
                  </a:extLst>
                </p:cNvPr>
                <p:cNvSpPr/>
                <p:nvPr/>
              </p:nvSpPr>
              <p:spPr>
                <a:xfrm>
                  <a:off x="9813103" y="2570444"/>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84" name="Freeform: Shape 783">
                  <a:extLst>
                    <a:ext uri="{FF2B5EF4-FFF2-40B4-BE49-F238E27FC236}">
                      <a16:creationId xmlns:a16="http://schemas.microsoft.com/office/drawing/2014/main" id="{CCC09DDE-B803-4559-9DFA-E9316E56FE57}"/>
                    </a:ext>
                  </a:extLst>
                </p:cNvPr>
                <p:cNvSpPr/>
                <p:nvPr/>
              </p:nvSpPr>
              <p:spPr>
                <a:xfrm>
                  <a:off x="9970427" y="2756831"/>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785" name="Freeform: Shape 784">
                  <a:extLst>
                    <a:ext uri="{FF2B5EF4-FFF2-40B4-BE49-F238E27FC236}">
                      <a16:creationId xmlns:a16="http://schemas.microsoft.com/office/drawing/2014/main" id="{7094AE55-D2AD-461C-986B-5106DD78FC55}"/>
                    </a:ext>
                  </a:extLst>
                </p:cNvPr>
                <p:cNvSpPr/>
                <p:nvPr/>
              </p:nvSpPr>
              <p:spPr>
                <a:xfrm>
                  <a:off x="6909282" y="214715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86" name="Freeform: Shape 785">
                  <a:extLst>
                    <a:ext uri="{FF2B5EF4-FFF2-40B4-BE49-F238E27FC236}">
                      <a16:creationId xmlns:a16="http://schemas.microsoft.com/office/drawing/2014/main" id="{401C4037-D536-4722-990E-EC19B2C14161}"/>
                    </a:ext>
                  </a:extLst>
                </p:cNvPr>
                <p:cNvSpPr/>
                <p:nvPr/>
              </p:nvSpPr>
              <p:spPr>
                <a:xfrm>
                  <a:off x="8792741" y="237334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787" name="Freeform: Shape 786">
                  <a:extLst>
                    <a:ext uri="{FF2B5EF4-FFF2-40B4-BE49-F238E27FC236}">
                      <a16:creationId xmlns:a16="http://schemas.microsoft.com/office/drawing/2014/main" id="{CADC96D4-5911-479B-B212-00154C749FF3}"/>
                    </a:ext>
                  </a:extLst>
                </p:cNvPr>
                <p:cNvSpPr/>
                <p:nvPr/>
              </p:nvSpPr>
              <p:spPr>
                <a:xfrm>
                  <a:off x="8642367" y="2436526"/>
                  <a:ext cx="92809" cy="92809"/>
                </a:xfrm>
                <a:custGeom>
                  <a:avLst/>
                  <a:gdLst>
                    <a:gd name="connsiteX0" fmla="*/ 55251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1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1" y="914"/>
                      </a:moveTo>
                      <a:cubicBezTo>
                        <a:pt x="80523" y="5968"/>
                        <a:pt x="96951" y="29977"/>
                        <a:pt x="91896" y="55250"/>
                      </a:cubicBezTo>
                      <a:cubicBezTo>
                        <a:pt x="86842" y="80523"/>
                        <a:pt x="62832" y="96951"/>
                        <a:pt x="37559" y="91896"/>
                      </a:cubicBezTo>
                      <a:cubicBezTo>
                        <a:pt x="12286" y="86841"/>
                        <a:pt x="-4141" y="62832"/>
                        <a:pt x="914" y="37559"/>
                      </a:cubicBezTo>
                      <a:cubicBezTo>
                        <a:pt x="5968" y="12286"/>
                        <a:pt x="29978" y="-4141"/>
                        <a:pt x="55251" y="914"/>
                      </a:cubicBezTo>
                      <a:close/>
                    </a:path>
                  </a:pathLst>
                </a:custGeom>
                <a:grpFill/>
                <a:ln w="63120" cap="flat">
                  <a:noFill/>
                  <a:prstDash val="solid"/>
                  <a:miter/>
                </a:ln>
              </p:spPr>
              <p:txBody>
                <a:bodyPr rtlCol="0" anchor="ctr"/>
                <a:lstStyle/>
                <a:p>
                  <a:endParaRPr lang="en-GB"/>
                </a:p>
              </p:txBody>
            </p:sp>
            <p:sp>
              <p:nvSpPr>
                <p:cNvPr id="788" name="Freeform: Shape 787">
                  <a:extLst>
                    <a:ext uri="{FF2B5EF4-FFF2-40B4-BE49-F238E27FC236}">
                      <a16:creationId xmlns:a16="http://schemas.microsoft.com/office/drawing/2014/main" id="{99321B4C-49B5-46C2-AFC7-E9A8909DA7F9}"/>
                    </a:ext>
                  </a:extLst>
                </p:cNvPr>
                <p:cNvSpPr/>
                <p:nvPr/>
              </p:nvSpPr>
              <p:spPr>
                <a:xfrm>
                  <a:off x="8977864" y="26140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89" name="Freeform: Shape 788">
                  <a:extLst>
                    <a:ext uri="{FF2B5EF4-FFF2-40B4-BE49-F238E27FC236}">
                      <a16:creationId xmlns:a16="http://schemas.microsoft.com/office/drawing/2014/main" id="{23D10136-AB8B-4952-8502-3D0C18EC80E1}"/>
                    </a:ext>
                  </a:extLst>
                </p:cNvPr>
                <p:cNvSpPr/>
                <p:nvPr/>
              </p:nvSpPr>
              <p:spPr>
                <a:xfrm>
                  <a:off x="9396762" y="257300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790" name="Freeform: Shape 789">
                  <a:extLst>
                    <a:ext uri="{FF2B5EF4-FFF2-40B4-BE49-F238E27FC236}">
                      <a16:creationId xmlns:a16="http://schemas.microsoft.com/office/drawing/2014/main" id="{0FACC543-0D68-4E00-94AD-767B95DB9D36}"/>
                    </a:ext>
                  </a:extLst>
                </p:cNvPr>
                <p:cNvSpPr/>
                <p:nvPr/>
              </p:nvSpPr>
              <p:spPr>
                <a:xfrm>
                  <a:off x="9849778" y="26469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91" name="Freeform: Shape 790">
                  <a:extLst>
                    <a:ext uri="{FF2B5EF4-FFF2-40B4-BE49-F238E27FC236}">
                      <a16:creationId xmlns:a16="http://schemas.microsoft.com/office/drawing/2014/main" id="{0D65A2FC-5640-4A15-8F57-50600855BBED}"/>
                    </a:ext>
                  </a:extLst>
                </p:cNvPr>
                <p:cNvSpPr/>
                <p:nvPr/>
              </p:nvSpPr>
              <p:spPr>
                <a:xfrm>
                  <a:off x="9481426" y="239861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92" name="Freeform: Shape 791">
                  <a:extLst>
                    <a:ext uri="{FF2B5EF4-FFF2-40B4-BE49-F238E27FC236}">
                      <a16:creationId xmlns:a16="http://schemas.microsoft.com/office/drawing/2014/main" id="{F8F73878-B046-48C7-B8C2-0D954787A68A}"/>
                    </a:ext>
                  </a:extLst>
                </p:cNvPr>
                <p:cNvSpPr/>
                <p:nvPr/>
              </p:nvSpPr>
              <p:spPr>
                <a:xfrm>
                  <a:off x="9265975" y="202647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793" name="Freeform: Shape 792">
                  <a:extLst>
                    <a:ext uri="{FF2B5EF4-FFF2-40B4-BE49-F238E27FC236}">
                      <a16:creationId xmlns:a16="http://schemas.microsoft.com/office/drawing/2014/main" id="{B7BE5636-4B38-41B7-810D-992E78D4B466}"/>
                    </a:ext>
                  </a:extLst>
                </p:cNvPr>
                <p:cNvSpPr/>
                <p:nvPr/>
              </p:nvSpPr>
              <p:spPr>
                <a:xfrm>
                  <a:off x="9104228" y="189947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794" name="Freeform: Shape 793">
                  <a:extLst>
                    <a:ext uri="{FF2B5EF4-FFF2-40B4-BE49-F238E27FC236}">
                      <a16:creationId xmlns:a16="http://schemas.microsoft.com/office/drawing/2014/main" id="{4467BF4A-C835-4C40-8C6A-B771667C05C0}"/>
                    </a:ext>
                  </a:extLst>
                </p:cNvPr>
                <p:cNvSpPr/>
                <p:nvPr/>
              </p:nvSpPr>
              <p:spPr>
                <a:xfrm>
                  <a:off x="9065056" y="173646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795" name="Freeform: Shape 794">
                  <a:extLst>
                    <a:ext uri="{FF2B5EF4-FFF2-40B4-BE49-F238E27FC236}">
                      <a16:creationId xmlns:a16="http://schemas.microsoft.com/office/drawing/2014/main" id="{7B8FEF2A-8D06-43D0-979B-88ECAE9FD76B}"/>
                    </a:ext>
                  </a:extLst>
                </p:cNvPr>
                <p:cNvSpPr/>
                <p:nvPr/>
              </p:nvSpPr>
              <p:spPr>
                <a:xfrm>
                  <a:off x="9440989" y="140223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96" name="Freeform: Shape 795">
                  <a:extLst>
                    <a:ext uri="{FF2B5EF4-FFF2-40B4-BE49-F238E27FC236}">
                      <a16:creationId xmlns:a16="http://schemas.microsoft.com/office/drawing/2014/main" id="{737BEA13-E5C8-4A09-9A98-FFA86E4BF126}"/>
                    </a:ext>
                  </a:extLst>
                </p:cNvPr>
                <p:cNvSpPr/>
                <p:nvPr/>
              </p:nvSpPr>
              <p:spPr>
                <a:xfrm>
                  <a:off x="9696245" y="183250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797" name="Freeform: Shape 796">
                  <a:extLst>
                    <a:ext uri="{FF2B5EF4-FFF2-40B4-BE49-F238E27FC236}">
                      <a16:creationId xmlns:a16="http://schemas.microsoft.com/office/drawing/2014/main" id="{D86DDC87-9993-4E76-91B8-C0D0826FCE12}"/>
                    </a:ext>
                  </a:extLst>
                </p:cNvPr>
                <p:cNvSpPr/>
                <p:nvPr/>
              </p:nvSpPr>
              <p:spPr>
                <a:xfrm>
                  <a:off x="9794809" y="177058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798" name="Freeform: Shape 797">
                  <a:extLst>
                    <a:ext uri="{FF2B5EF4-FFF2-40B4-BE49-F238E27FC236}">
                      <a16:creationId xmlns:a16="http://schemas.microsoft.com/office/drawing/2014/main" id="{8262ECFA-1B92-4114-9ED9-9047B085ACE1}"/>
                    </a:ext>
                  </a:extLst>
                </p:cNvPr>
                <p:cNvSpPr/>
                <p:nvPr/>
              </p:nvSpPr>
              <p:spPr>
                <a:xfrm>
                  <a:off x="10026687" y="222928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799" name="Freeform: Shape 798">
                  <a:extLst>
                    <a:ext uri="{FF2B5EF4-FFF2-40B4-BE49-F238E27FC236}">
                      <a16:creationId xmlns:a16="http://schemas.microsoft.com/office/drawing/2014/main" id="{3892FA75-2FF5-4467-9FD7-D960351304DA}"/>
                    </a:ext>
                  </a:extLst>
                </p:cNvPr>
                <p:cNvSpPr/>
                <p:nvPr/>
              </p:nvSpPr>
              <p:spPr>
                <a:xfrm>
                  <a:off x="9253970" y="113244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800" name="Freeform: Shape 799">
                  <a:extLst>
                    <a:ext uri="{FF2B5EF4-FFF2-40B4-BE49-F238E27FC236}">
                      <a16:creationId xmlns:a16="http://schemas.microsoft.com/office/drawing/2014/main" id="{880BF417-2123-4F43-BF8E-ADD37F01A994}"/>
                    </a:ext>
                  </a:extLst>
                </p:cNvPr>
                <p:cNvSpPr/>
                <p:nvPr/>
              </p:nvSpPr>
              <p:spPr>
                <a:xfrm>
                  <a:off x="9684240" y="16998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01" name="Freeform: Shape 800">
                  <a:extLst>
                    <a:ext uri="{FF2B5EF4-FFF2-40B4-BE49-F238E27FC236}">
                      <a16:creationId xmlns:a16="http://schemas.microsoft.com/office/drawing/2014/main" id="{03628077-E5AA-4A4B-A4E8-B997896558EE}"/>
                    </a:ext>
                  </a:extLst>
                </p:cNvPr>
                <p:cNvSpPr/>
                <p:nvPr/>
              </p:nvSpPr>
              <p:spPr>
                <a:xfrm>
                  <a:off x="7872177" y="247696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02" name="Freeform: Shape 801">
                  <a:extLst>
                    <a:ext uri="{FF2B5EF4-FFF2-40B4-BE49-F238E27FC236}">
                      <a16:creationId xmlns:a16="http://schemas.microsoft.com/office/drawing/2014/main" id="{F4C19F10-54B0-4EF0-8ACE-2A543B23D146}"/>
                    </a:ext>
                  </a:extLst>
                </p:cNvPr>
                <p:cNvSpPr/>
                <p:nvPr/>
              </p:nvSpPr>
              <p:spPr>
                <a:xfrm>
                  <a:off x="8091419" y="274864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03" name="Freeform: Shape 802">
                  <a:extLst>
                    <a:ext uri="{FF2B5EF4-FFF2-40B4-BE49-F238E27FC236}">
                      <a16:creationId xmlns:a16="http://schemas.microsoft.com/office/drawing/2014/main" id="{131A83BF-3459-4C34-88FC-4F7520D6472A}"/>
                    </a:ext>
                  </a:extLst>
                </p:cNvPr>
                <p:cNvSpPr/>
                <p:nvPr/>
              </p:nvSpPr>
              <p:spPr>
                <a:xfrm>
                  <a:off x="9542311" y="1516847"/>
                  <a:ext cx="149822" cy="149799"/>
                </a:xfrm>
                <a:custGeom>
                  <a:avLst/>
                  <a:gdLst>
                    <a:gd name="connsiteX0" fmla="*/ 89139 w 149822"/>
                    <a:gd name="connsiteY0" fmla="*/ 1293 h 149799"/>
                    <a:gd name="connsiteX1" fmla="*/ 148529 w 149822"/>
                    <a:gd name="connsiteY1" fmla="*/ 89116 h 149799"/>
                    <a:gd name="connsiteX2" fmla="*/ 60706 w 149822"/>
                    <a:gd name="connsiteY2" fmla="*/ 148507 h 149799"/>
                    <a:gd name="connsiteX3" fmla="*/ 1315 w 149822"/>
                    <a:gd name="connsiteY3" fmla="*/ 60684 h 149799"/>
                    <a:gd name="connsiteX4" fmla="*/ 89139 w 149822"/>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22" h="149799">
                      <a:moveTo>
                        <a:pt x="89139" y="1293"/>
                      </a:moveTo>
                      <a:cubicBezTo>
                        <a:pt x="129575" y="8875"/>
                        <a:pt x="156111" y="48047"/>
                        <a:pt x="148529" y="89116"/>
                      </a:cubicBezTo>
                      <a:cubicBezTo>
                        <a:pt x="140948" y="129552"/>
                        <a:pt x="101775" y="156089"/>
                        <a:pt x="60706" y="148507"/>
                      </a:cubicBezTo>
                      <a:cubicBezTo>
                        <a:pt x="19638" y="140925"/>
                        <a:pt x="-6267" y="101752"/>
                        <a:pt x="1315" y="60684"/>
                      </a:cubicBezTo>
                      <a:cubicBezTo>
                        <a:pt x="8897" y="20247"/>
                        <a:pt x="48070" y="-6289"/>
                        <a:pt x="89139" y="1293"/>
                      </a:cubicBezTo>
                      <a:close/>
                    </a:path>
                  </a:pathLst>
                </a:custGeom>
                <a:grpFill/>
                <a:ln w="63120" cap="flat">
                  <a:noFill/>
                  <a:prstDash val="solid"/>
                  <a:miter/>
                </a:ln>
              </p:spPr>
              <p:txBody>
                <a:bodyPr rtlCol="0" anchor="ctr"/>
                <a:lstStyle/>
                <a:p>
                  <a:endParaRPr lang="en-GB"/>
                </a:p>
              </p:txBody>
            </p:sp>
            <p:sp>
              <p:nvSpPr>
                <p:cNvPr id="804" name="Freeform: Shape 803">
                  <a:extLst>
                    <a:ext uri="{FF2B5EF4-FFF2-40B4-BE49-F238E27FC236}">
                      <a16:creationId xmlns:a16="http://schemas.microsoft.com/office/drawing/2014/main" id="{003ABEF4-464F-4715-B85C-AD3C53AB2673}"/>
                    </a:ext>
                  </a:extLst>
                </p:cNvPr>
                <p:cNvSpPr/>
                <p:nvPr/>
              </p:nvSpPr>
              <p:spPr>
                <a:xfrm>
                  <a:off x="8292568" y="3052173"/>
                  <a:ext cx="149822" cy="149799"/>
                </a:xfrm>
                <a:custGeom>
                  <a:avLst/>
                  <a:gdLst>
                    <a:gd name="connsiteX0" fmla="*/ 89138 w 149822"/>
                    <a:gd name="connsiteY0" fmla="*/ 1293 h 149799"/>
                    <a:gd name="connsiteX1" fmla="*/ 148530 w 149822"/>
                    <a:gd name="connsiteY1" fmla="*/ 89116 h 149799"/>
                    <a:gd name="connsiteX2" fmla="*/ 60706 w 149822"/>
                    <a:gd name="connsiteY2" fmla="*/ 148507 h 149799"/>
                    <a:gd name="connsiteX3" fmla="*/ 1315 w 149822"/>
                    <a:gd name="connsiteY3" fmla="*/ 60684 h 149799"/>
                    <a:gd name="connsiteX4" fmla="*/ 89138 w 149822"/>
                    <a:gd name="connsiteY4" fmla="*/ 1293 h 14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22" h="149799">
                      <a:moveTo>
                        <a:pt x="89138" y="1293"/>
                      </a:moveTo>
                      <a:cubicBezTo>
                        <a:pt x="129575" y="8874"/>
                        <a:pt x="156112" y="48048"/>
                        <a:pt x="148530" y="89116"/>
                      </a:cubicBezTo>
                      <a:cubicBezTo>
                        <a:pt x="140948" y="129553"/>
                        <a:pt x="101775" y="156089"/>
                        <a:pt x="60706" y="148507"/>
                      </a:cubicBezTo>
                      <a:cubicBezTo>
                        <a:pt x="19638" y="140925"/>
                        <a:pt x="-6266" y="101752"/>
                        <a:pt x="1315" y="60684"/>
                      </a:cubicBezTo>
                      <a:cubicBezTo>
                        <a:pt x="8897" y="20247"/>
                        <a:pt x="48070" y="-6289"/>
                        <a:pt x="89138" y="1293"/>
                      </a:cubicBezTo>
                      <a:close/>
                    </a:path>
                  </a:pathLst>
                </a:custGeom>
                <a:grpFill/>
                <a:ln w="63120" cap="flat">
                  <a:noFill/>
                  <a:prstDash val="solid"/>
                  <a:miter/>
                </a:ln>
              </p:spPr>
              <p:txBody>
                <a:bodyPr rtlCol="0" anchor="ctr"/>
                <a:lstStyle/>
                <a:p>
                  <a:endParaRPr lang="en-GB"/>
                </a:p>
              </p:txBody>
            </p:sp>
            <p:sp>
              <p:nvSpPr>
                <p:cNvPr id="805" name="Freeform: Shape 804">
                  <a:extLst>
                    <a:ext uri="{FF2B5EF4-FFF2-40B4-BE49-F238E27FC236}">
                      <a16:creationId xmlns:a16="http://schemas.microsoft.com/office/drawing/2014/main" id="{1268B998-F123-4EA7-8673-CEFBACF69A72}"/>
                    </a:ext>
                  </a:extLst>
                </p:cNvPr>
                <p:cNvSpPr/>
                <p:nvPr/>
              </p:nvSpPr>
              <p:spPr>
                <a:xfrm>
                  <a:off x="10067124" y="251424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06" name="Freeform: Shape 805">
                  <a:extLst>
                    <a:ext uri="{FF2B5EF4-FFF2-40B4-BE49-F238E27FC236}">
                      <a16:creationId xmlns:a16="http://schemas.microsoft.com/office/drawing/2014/main" id="{29DB371B-BBE7-4403-AAD1-A1FE102A046A}"/>
                    </a:ext>
                  </a:extLst>
                </p:cNvPr>
                <p:cNvSpPr/>
                <p:nvPr/>
              </p:nvSpPr>
              <p:spPr>
                <a:xfrm>
                  <a:off x="10403253" y="24933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807" name="Freeform: Shape 806">
                  <a:extLst>
                    <a:ext uri="{FF2B5EF4-FFF2-40B4-BE49-F238E27FC236}">
                      <a16:creationId xmlns:a16="http://schemas.microsoft.com/office/drawing/2014/main" id="{2A11B961-0468-423C-AE3C-1F0DB4B11B60}"/>
                    </a:ext>
                  </a:extLst>
                </p:cNvPr>
                <p:cNvSpPr/>
                <p:nvPr/>
              </p:nvSpPr>
              <p:spPr>
                <a:xfrm>
                  <a:off x="8964596" y="97133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808" name="Freeform: Shape 807">
                  <a:extLst>
                    <a:ext uri="{FF2B5EF4-FFF2-40B4-BE49-F238E27FC236}">
                      <a16:creationId xmlns:a16="http://schemas.microsoft.com/office/drawing/2014/main" id="{0AC750B3-A8C3-4381-9841-200DBFA18CB7}"/>
                    </a:ext>
                  </a:extLst>
                </p:cNvPr>
                <p:cNvSpPr/>
                <p:nvPr/>
              </p:nvSpPr>
              <p:spPr>
                <a:xfrm>
                  <a:off x="8948169" y="12594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09" name="Freeform: Shape 808">
                  <a:extLst>
                    <a:ext uri="{FF2B5EF4-FFF2-40B4-BE49-F238E27FC236}">
                      <a16:creationId xmlns:a16="http://schemas.microsoft.com/office/drawing/2014/main" id="{D8DAAEAC-CF5A-453D-A27B-561BB80A37D0}"/>
                    </a:ext>
                  </a:extLst>
                </p:cNvPr>
                <p:cNvSpPr/>
                <p:nvPr/>
              </p:nvSpPr>
              <p:spPr>
                <a:xfrm>
                  <a:off x="8880564" y="108948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810" name="Freeform: Shape 809">
                  <a:extLst>
                    <a:ext uri="{FF2B5EF4-FFF2-40B4-BE49-F238E27FC236}">
                      <a16:creationId xmlns:a16="http://schemas.microsoft.com/office/drawing/2014/main" id="{516C653B-FF4E-4C49-A242-B29FBDAD9857}"/>
                    </a:ext>
                  </a:extLst>
                </p:cNvPr>
                <p:cNvSpPr/>
                <p:nvPr/>
              </p:nvSpPr>
              <p:spPr>
                <a:xfrm>
                  <a:off x="8773786" y="210039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811" name="Freeform: Shape 810">
                  <a:extLst>
                    <a:ext uri="{FF2B5EF4-FFF2-40B4-BE49-F238E27FC236}">
                      <a16:creationId xmlns:a16="http://schemas.microsoft.com/office/drawing/2014/main" id="{EAB46F87-8938-4B16-A386-09102EA5F1A4}"/>
                    </a:ext>
                  </a:extLst>
                </p:cNvPr>
                <p:cNvSpPr/>
                <p:nvPr/>
              </p:nvSpPr>
              <p:spPr>
                <a:xfrm>
                  <a:off x="8642367" y="1864096"/>
                  <a:ext cx="92809" cy="92809"/>
                </a:xfrm>
                <a:custGeom>
                  <a:avLst/>
                  <a:gdLst>
                    <a:gd name="connsiteX0" fmla="*/ 55251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1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1" y="914"/>
                      </a:moveTo>
                      <a:cubicBezTo>
                        <a:pt x="80523" y="5968"/>
                        <a:pt x="96951" y="29978"/>
                        <a:pt x="91896" y="55250"/>
                      </a:cubicBezTo>
                      <a:cubicBezTo>
                        <a:pt x="86842" y="80523"/>
                        <a:pt x="62832" y="96951"/>
                        <a:pt x="37559" y="91896"/>
                      </a:cubicBezTo>
                      <a:cubicBezTo>
                        <a:pt x="12286" y="86841"/>
                        <a:pt x="-4141" y="62832"/>
                        <a:pt x="914" y="37559"/>
                      </a:cubicBezTo>
                      <a:cubicBezTo>
                        <a:pt x="5968" y="12286"/>
                        <a:pt x="29978" y="-4141"/>
                        <a:pt x="55251" y="914"/>
                      </a:cubicBezTo>
                      <a:close/>
                    </a:path>
                  </a:pathLst>
                </a:custGeom>
                <a:grpFill/>
                <a:ln w="63120" cap="flat">
                  <a:noFill/>
                  <a:prstDash val="solid"/>
                  <a:miter/>
                </a:ln>
              </p:spPr>
              <p:txBody>
                <a:bodyPr rtlCol="0" anchor="ctr"/>
                <a:lstStyle/>
                <a:p>
                  <a:endParaRPr lang="en-GB"/>
                </a:p>
              </p:txBody>
            </p:sp>
            <p:sp>
              <p:nvSpPr>
                <p:cNvPr id="812" name="Freeform: Shape 811">
                  <a:extLst>
                    <a:ext uri="{FF2B5EF4-FFF2-40B4-BE49-F238E27FC236}">
                      <a16:creationId xmlns:a16="http://schemas.microsoft.com/office/drawing/2014/main" id="{61A340FC-CB66-4C67-84E2-7DCFB4EFEDA1}"/>
                    </a:ext>
                  </a:extLst>
                </p:cNvPr>
                <p:cNvSpPr/>
                <p:nvPr/>
              </p:nvSpPr>
              <p:spPr>
                <a:xfrm>
                  <a:off x="8426068" y="3493347"/>
                  <a:ext cx="272047" cy="272047"/>
                </a:xfrm>
                <a:custGeom>
                  <a:avLst/>
                  <a:gdLst>
                    <a:gd name="connsiteX0" fmla="*/ 161613 w 272047"/>
                    <a:gd name="connsiteY0" fmla="*/ 2394 h 272047"/>
                    <a:gd name="connsiteX1" fmla="*/ 269654 w 272047"/>
                    <a:gd name="connsiteY1" fmla="*/ 161613 h 272047"/>
                    <a:gd name="connsiteX2" fmla="*/ 110435 w 272047"/>
                    <a:gd name="connsiteY2" fmla="*/ 269654 h 272047"/>
                    <a:gd name="connsiteX3" fmla="*/ 2394 w 272047"/>
                    <a:gd name="connsiteY3" fmla="*/ 110435 h 272047"/>
                    <a:gd name="connsiteX4" fmla="*/ 161613 w 272047"/>
                    <a:gd name="connsiteY4" fmla="*/ 2394 h 27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7" h="272047">
                      <a:moveTo>
                        <a:pt x="161613" y="2394"/>
                      </a:moveTo>
                      <a:cubicBezTo>
                        <a:pt x="235536" y="16294"/>
                        <a:pt x="283554" y="87690"/>
                        <a:pt x="269654" y="161613"/>
                      </a:cubicBezTo>
                      <a:cubicBezTo>
                        <a:pt x="255754" y="235536"/>
                        <a:pt x="184359" y="283554"/>
                        <a:pt x="110435" y="269654"/>
                      </a:cubicBezTo>
                      <a:cubicBezTo>
                        <a:pt x="36512" y="255754"/>
                        <a:pt x="-11506" y="184358"/>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813" name="Freeform: Shape 812">
                  <a:extLst>
                    <a:ext uri="{FF2B5EF4-FFF2-40B4-BE49-F238E27FC236}">
                      <a16:creationId xmlns:a16="http://schemas.microsoft.com/office/drawing/2014/main" id="{A11BA93E-B7AB-4615-9AF5-18B20DE46296}"/>
                    </a:ext>
                  </a:extLst>
                </p:cNvPr>
                <p:cNvSpPr/>
                <p:nvPr/>
              </p:nvSpPr>
              <p:spPr>
                <a:xfrm>
                  <a:off x="8606630" y="264656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5" y="142797"/>
                        <a:pt x="-6313" y="102992"/>
                        <a:pt x="1269" y="61924"/>
                      </a:cubicBezTo>
                      <a:cubicBezTo>
                        <a:pt x="9483" y="20856"/>
                        <a:pt x="49287" y="-6313"/>
                        <a:pt x="90356" y="1269"/>
                      </a:cubicBezTo>
                      <a:close/>
                    </a:path>
                  </a:pathLst>
                </a:custGeom>
                <a:grpFill/>
                <a:ln w="63120" cap="flat">
                  <a:noFill/>
                  <a:prstDash val="solid"/>
                  <a:miter/>
                </a:ln>
              </p:spPr>
              <p:txBody>
                <a:bodyPr rtlCol="0" anchor="ctr"/>
                <a:lstStyle/>
                <a:p>
                  <a:endParaRPr lang="en-GB"/>
                </a:p>
              </p:txBody>
            </p:sp>
            <p:sp>
              <p:nvSpPr>
                <p:cNvPr id="814" name="Freeform: Shape 813">
                  <a:extLst>
                    <a:ext uri="{FF2B5EF4-FFF2-40B4-BE49-F238E27FC236}">
                      <a16:creationId xmlns:a16="http://schemas.microsoft.com/office/drawing/2014/main" id="{262E8229-7AB5-451F-B6D8-1BBB0AB09C69}"/>
                    </a:ext>
                  </a:extLst>
                </p:cNvPr>
                <p:cNvSpPr/>
                <p:nvPr/>
              </p:nvSpPr>
              <p:spPr>
                <a:xfrm>
                  <a:off x="8752581" y="1883327"/>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3"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815" name="Freeform: Shape 814">
                  <a:extLst>
                    <a:ext uri="{FF2B5EF4-FFF2-40B4-BE49-F238E27FC236}">
                      <a16:creationId xmlns:a16="http://schemas.microsoft.com/office/drawing/2014/main" id="{4355A956-4624-4688-A6F9-5CB6E546C183}"/>
                    </a:ext>
                  </a:extLst>
                </p:cNvPr>
                <p:cNvSpPr/>
                <p:nvPr/>
              </p:nvSpPr>
              <p:spPr>
                <a:xfrm>
                  <a:off x="8605366" y="2063396"/>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2"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816" name="Freeform: Shape 815">
                  <a:extLst>
                    <a:ext uri="{FF2B5EF4-FFF2-40B4-BE49-F238E27FC236}">
                      <a16:creationId xmlns:a16="http://schemas.microsoft.com/office/drawing/2014/main" id="{038937AE-9591-4790-AB61-E8CBC0EBEEBE}"/>
                    </a:ext>
                  </a:extLst>
                </p:cNvPr>
                <p:cNvSpPr/>
                <p:nvPr/>
              </p:nvSpPr>
              <p:spPr>
                <a:xfrm>
                  <a:off x="8593993" y="3026292"/>
                  <a:ext cx="152280" cy="152280"/>
                </a:xfrm>
                <a:custGeom>
                  <a:avLst/>
                  <a:gdLst>
                    <a:gd name="connsiteX0" fmla="*/ 90356 w 152280"/>
                    <a:gd name="connsiteY0" fmla="*/ 1269 h 152280"/>
                    <a:gd name="connsiteX1" fmla="*/ 151011 w 152280"/>
                    <a:gd name="connsiteY1" fmla="*/ 90356 h 152280"/>
                    <a:gd name="connsiteX2" fmla="*/ 61924 w 152280"/>
                    <a:gd name="connsiteY2" fmla="*/ 151011 h 152280"/>
                    <a:gd name="connsiteX3" fmla="*/ 1269 w 152280"/>
                    <a:gd name="connsiteY3" fmla="*/ 61924 h 152280"/>
                    <a:gd name="connsiteX4" fmla="*/ 90356 w 152280"/>
                    <a:gd name="connsiteY4" fmla="*/ 1269 h 1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80">
                      <a:moveTo>
                        <a:pt x="90356" y="1269"/>
                      </a:moveTo>
                      <a:cubicBezTo>
                        <a:pt x="131424" y="9483"/>
                        <a:pt x="158592" y="49288"/>
                        <a:pt x="151011" y="90356"/>
                      </a:cubicBezTo>
                      <a:cubicBezTo>
                        <a:pt x="143429" y="131424"/>
                        <a:pt x="102992" y="158593"/>
                        <a:pt x="61924" y="151011"/>
                      </a:cubicBezTo>
                      <a:cubicBezTo>
                        <a:pt x="20856" y="142797"/>
                        <a:pt x="-6313" y="102992"/>
                        <a:pt x="1269" y="61924"/>
                      </a:cubicBezTo>
                      <a:cubicBezTo>
                        <a:pt x="8851" y="20856"/>
                        <a:pt x="49287" y="-6313"/>
                        <a:pt x="90356" y="1269"/>
                      </a:cubicBezTo>
                      <a:close/>
                    </a:path>
                  </a:pathLst>
                </a:custGeom>
                <a:grpFill/>
                <a:ln w="63120" cap="flat">
                  <a:noFill/>
                  <a:prstDash val="solid"/>
                  <a:miter/>
                </a:ln>
              </p:spPr>
              <p:txBody>
                <a:bodyPr rtlCol="0" anchor="ctr"/>
                <a:lstStyle/>
                <a:p>
                  <a:endParaRPr lang="en-GB"/>
                </a:p>
              </p:txBody>
            </p:sp>
            <p:sp>
              <p:nvSpPr>
                <p:cNvPr id="817" name="Freeform: Shape 816">
                  <a:extLst>
                    <a:ext uri="{FF2B5EF4-FFF2-40B4-BE49-F238E27FC236}">
                      <a16:creationId xmlns:a16="http://schemas.microsoft.com/office/drawing/2014/main" id="{8A2BADB4-8EEC-456A-84A1-0DE9576B4E3A}"/>
                    </a:ext>
                  </a:extLst>
                </p:cNvPr>
                <p:cNvSpPr/>
                <p:nvPr/>
              </p:nvSpPr>
              <p:spPr>
                <a:xfrm>
                  <a:off x="8572717" y="3242580"/>
                  <a:ext cx="99225" cy="99428"/>
                </a:xfrm>
                <a:custGeom>
                  <a:avLst/>
                  <a:gdLst>
                    <a:gd name="connsiteX0" fmla="*/ 58560 w 99225"/>
                    <a:gd name="connsiteY0" fmla="*/ 1064 h 99428"/>
                    <a:gd name="connsiteX1" fmla="*/ 98364 w 99225"/>
                    <a:gd name="connsiteY1" fmla="*/ 59192 h 99428"/>
                    <a:gd name="connsiteX2" fmla="*/ 40237 w 99225"/>
                    <a:gd name="connsiteY2" fmla="*/ 98364 h 99428"/>
                    <a:gd name="connsiteX3" fmla="*/ 1064 w 99225"/>
                    <a:gd name="connsiteY3" fmla="*/ 40237 h 99428"/>
                    <a:gd name="connsiteX4" fmla="*/ 59192 w 99225"/>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25" h="99428">
                      <a:moveTo>
                        <a:pt x="58560" y="1064"/>
                      </a:moveTo>
                      <a:cubicBezTo>
                        <a:pt x="85728" y="6118"/>
                        <a:pt x="103419" y="32023"/>
                        <a:pt x="98364" y="59192"/>
                      </a:cubicBezTo>
                      <a:cubicBezTo>
                        <a:pt x="93310" y="86360"/>
                        <a:pt x="67405" y="104051"/>
                        <a:pt x="40237" y="98364"/>
                      </a:cubicBezTo>
                      <a:cubicBezTo>
                        <a:pt x="13068" y="93310"/>
                        <a:pt x="-4623" y="67405"/>
                        <a:pt x="1064" y="40237"/>
                      </a:cubicBezTo>
                      <a:cubicBezTo>
                        <a:pt x="6119" y="13069"/>
                        <a:pt x="32023" y="-4622"/>
                        <a:pt x="59192" y="1064"/>
                      </a:cubicBezTo>
                      <a:close/>
                    </a:path>
                  </a:pathLst>
                </a:custGeom>
                <a:grpFill/>
                <a:ln w="63120" cap="flat">
                  <a:noFill/>
                  <a:prstDash val="solid"/>
                  <a:miter/>
                </a:ln>
              </p:spPr>
              <p:txBody>
                <a:bodyPr rtlCol="0" anchor="ctr"/>
                <a:lstStyle/>
                <a:p>
                  <a:endParaRPr lang="en-GB"/>
                </a:p>
              </p:txBody>
            </p:sp>
            <p:sp>
              <p:nvSpPr>
                <p:cNvPr id="818" name="Freeform: Shape 817">
                  <a:extLst>
                    <a:ext uri="{FF2B5EF4-FFF2-40B4-BE49-F238E27FC236}">
                      <a16:creationId xmlns:a16="http://schemas.microsoft.com/office/drawing/2014/main" id="{C0FDEC2E-5CEB-4534-8039-1598E4840FEA}"/>
                    </a:ext>
                  </a:extLst>
                </p:cNvPr>
                <p:cNvSpPr/>
                <p:nvPr/>
              </p:nvSpPr>
              <p:spPr>
                <a:xfrm>
                  <a:off x="9063436" y="844613"/>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7"/>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819" name="Freeform: Shape 818">
                  <a:extLst>
                    <a:ext uri="{FF2B5EF4-FFF2-40B4-BE49-F238E27FC236}">
                      <a16:creationId xmlns:a16="http://schemas.microsoft.com/office/drawing/2014/main" id="{3BE0FE85-FCF0-4C88-A3A3-179E43D1CFE5}"/>
                    </a:ext>
                  </a:extLst>
                </p:cNvPr>
                <p:cNvSpPr/>
                <p:nvPr/>
              </p:nvSpPr>
              <p:spPr>
                <a:xfrm>
                  <a:off x="7382194" y="2060902"/>
                  <a:ext cx="208445" cy="208445"/>
                </a:xfrm>
                <a:custGeom>
                  <a:avLst/>
                  <a:gdLst>
                    <a:gd name="connsiteX0" fmla="*/ 123809 w 208445"/>
                    <a:gd name="connsiteY0" fmla="*/ 1868 h 208445"/>
                    <a:gd name="connsiteX1" fmla="*/ 206578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9"/>
                        <a:pt x="217319" y="67577"/>
                        <a:pt x="206578" y="123809"/>
                      </a:cubicBezTo>
                      <a:cubicBezTo>
                        <a:pt x="195837" y="180673"/>
                        <a:pt x="140868" y="217319"/>
                        <a:pt x="84636" y="206578"/>
                      </a:cubicBezTo>
                      <a:cubicBezTo>
                        <a:pt x="27772" y="195837"/>
                        <a:pt x="-8873" y="140868"/>
                        <a:pt x="1868" y="84636"/>
                      </a:cubicBezTo>
                      <a:cubicBezTo>
                        <a:pt x="12608" y="27772"/>
                        <a:pt x="67577" y="-8873"/>
                        <a:pt x="123809" y="1868"/>
                      </a:cubicBezTo>
                      <a:close/>
                    </a:path>
                  </a:pathLst>
                </a:custGeom>
                <a:grpFill/>
                <a:ln w="63120" cap="flat">
                  <a:noFill/>
                  <a:prstDash val="solid"/>
                  <a:miter/>
                </a:ln>
              </p:spPr>
              <p:txBody>
                <a:bodyPr rtlCol="0" anchor="ctr"/>
                <a:lstStyle/>
                <a:p>
                  <a:endParaRPr lang="en-GB"/>
                </a:p>
              </p:txBody>
            </p:sp>
            <p:sp>
              <p:nvSpPr>
                <p:cNvPr id="820" name="Freeform: Shape 819">
                  <a:extLst>
                    <a:ext uri="{FF2B5EF4-FFF2-40B4-BE49-F238E27FC236}">
                      <a16:creationId xmlns:a16="http://schemas.microsoft.com/office/drawing/2014/main" id="{EC03989F-CC1D-42B1-BC76-DB378E7A0A4C}"/>
                    </a:ext>
                  </a:extLst>
                </p:cNvPr>
                <p:cNvSpPr/>
                <p:nvPr/>
              </p:nvSpPr>
              <p:spPr>
                <a:xfrm>
                  <a:off x="9057833" y="97358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1" name="Freeform: Shape 820">
                  <a:extLst>
                    <a:ext uri="{FF2B5EF4-FFF2-40B4-BE49-F238E27FC236}">
                      <a16:creationId xmlns:a16="http://schemas.microsoft.com/office/drawing/2014/main" id="{7C93EC16-2EC1-4DA6-9C6C-077062959D71}"/>
                    </a:ext>
                  </a:extLst>
                </p:cNvPr>
                <p:cNvSpPr/>
                <p:nvPr/>
              </p:nvSpPr>
              <p:spPr>
                <a:xfrm>
                  <a:off x="9912687" y="195227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2" name="Freeform: Shape 821">
                  <a:extLst>
                    <a:ext uri="{FF2B5EF4-FFF2-40B4-BE49-F238E27FC236}">
                      <a16:creationId xmlns:a16="http://schemas.microsoft.com/office/drawing/2014/main" id="{0BC570B7-518C-4AD3-99BC-BB25B30BFFC0}"/>
                    </a:ext>
                  </a:extLst>
                </p:cNvPr>
                <p:cNvSpPr/>
                <p:nvPr/>
              </p:nvSpPr>
              <p:spPr>
                <a:xfrm>
                  <a:off x="10019465" y="21569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3" name="Freeform: Shape 822">
                  <a:extLst>
                    <a:ext uri="{FF2B5EF4-FFF2-40B4-BE49-F238E27FC236}">
                      <a16:creationId xmlns:a16="http://schemas.microsoft.com/office/drawing/2014/main" id="{EAFE88B1-8069-4B3C-8C2A-ED95047C468F}"/>
                    </a:ext>
                  </a:extLst>
                </p:cNvPr>
                <p:cNvSpPr/>
                <p:nvPr/>
              </p:nvSpPr>
              <p:spPr>
                <a:xfrm>
                  <a:off x="9429976" y="130718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4" name="Freeform: Shape 823">
                  <a:extLst>
                    <a:ext uri="{FF2B5EF4-FFF2-40B4-BE49-F238E27FC236}">
                      <a16:creationId xmlns:a16="http://schemas.microsoft.com/office/drawing/2014/main" id="{AFFB829C-2D7D-43F7-9BFF-82EB5DC05E54}"/>
                    </a:ext>
                  </a:extLst>
                </p:cNvPr>
                <p:cNvSpPr/>
                <p:nvPr/>
              </p:nvSpPr>
              <p:spPr>
                <a:xfrm>
                  <a:off x="9343416" y="219553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825" name="Freeform: Shape 824">
                  <a:extLst>
                    <a:ext uri="{FF2B5EF4-FFF2-40B4-BE49-F238E27FC236}">
                      <a16:creationId xmlns:a16="http://schemas.microsoft.com/office/drawing/2014/main" id="{4A494792-698C-41B8-805B-C4BEA4F7DD8C}"/>
                    </a:ext>
                  </a:extLst>
                </p:cNvPr>
                <p:cNvSpPr/>
                <p:nvPr/>
              </p:nvSpPr>
              <p:spPr>
                <a:xfrm>
                  <a:off x="8968746" y="166227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6" name="Freeform: Shape 825">
                  <a:extLst>
                    <a:ext uri="{FF2B5EF4-FFF2-40B4-BE49-F238E27FC236}">
                      <a16:creationId xmlns:a16="http://schemas.microsoft.com/office/drawing/2014/main" id="{B7193481-C8AB-4BB0-A6ED-A7B122E76B48}"/>
                    </a:ext>
                  </a:extLst>
                </p:cNvPr>
                <p:cNvSpPr/>
                <p:nvPr/>
              </p:nvSpPr>
              <p:spPr>
                <a:xfrm>
                  <a:off x="8802577" y="14436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7" name="Freeform: Shape 826">
                  <a:extLst>
                    <a:ext uri="{FF2B5EF4-FFF2-40B4-BE49-F238E27FC236}">
                      <a16:creationId xmlns:a16="http://schemas.microsoft.com/office/drawing/2014/main" id="{86862734-8BF0-42F4-B4CA-BF266C742C50}"/>
                    </a:ext>
                  </a:extLst>
                </p:cNvPr>
                <p:cNvSpPr/>
                <p:nvPr/>
              </p:nvSpPr>
              <p:spPr>
                <a:xfrm>
                  <a:off x="8895455" y="13589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8" name="Freeform: Shape 827">
                  <a:extLst>
                    <a:ext uri="{FF2B5EF4-FFF2-40B4-BE49-F238E27FC236}">
                      <a16:creationId xmlns:a16="http://schemas.microsoft.com/office/drawing/2014/main" id="{D6EC277F-0360-4FB0-895F-003FDC0F5AA8}"/>
                    </a:ext>
                  </a:extLst>
                </p:cNvPr>
                <p:cNvSpPr/>
                <p:nvPr/>
              </p:nvSpPr>
              <p:spPr>
                <a:xfrm>
                  <a:off x="8734972" y="2046420"/>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29" name="Freeform: Shape 828">
                  <a:extLst>
                    <a:ext uri="{FF2B5EF4-FFF2-40B4-BE49-F238E27FC236}">
                      <a16:creationId xmlns:a16="http://schemas.microsoft.com/office/drawing/2014/main" id="{4E6080B0-208E-49E5-A556-E37F1974FC24}"/>
                    </a:ext>
                  </a:extLst>
                </p:cNvPr>
                <p:cNvSpPr/>
                <p:nvPr/>
              </p:nvSpPr>
              <p:spPr>
                <a:xfrm>
                  <a:off x="8693272" y="235854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0" name="Freeform: Shape 829">
                  <a:extLst>
                    <a:ext uri="{FF2B5EF4-FFF2-40B4-BE49-F238E27FC236}">
                      <a16:creationId xmlns:a16="http://schemas.microsoft.com/office/drawing/2014/main" id="{8DFCB6CC-A97D-49B1-BBB4-9B98D7DAC3F1}"/>
                    </a:ext>
                  </a:extLst>
                </p:cNvPr>
                <p:cNvSpPr/>
                <p:nvPr/>
              </p:nvSpPr>
              <p:spPr>
                <a:xfrm>
                  <a:off x="8686322" y="221701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1" name="Freeform: Shape 830">
                  <a:extLst>
                    <a:ext uri="{FF2B5EF4-FFF2-40B4-BE49-F238E27FC236}">
                      <a16:creationId xmlns:a16="http://schemas.microsoft.com/office/drawing/2014/main" id="{AFF5E3EC-86DB-4A83-B097-23E2709A206F}"/>
                    </a:ext>
                  </a:extLst>
                </p:cNvPr>
                <p:cNvSpPr/>
                <p:nvPr/>
              </p:nvSpPr>
              <p:spPr>
                <a:xfrm>
                  <a:off x="9035087" y="253102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2" name="Freeform: Shape 831">
                  <a:extLst>
                    <a:ext uri="{FF2B5EF4-FFF2-40B4-BE49-F238E27FC236}">
                      <a16:creationId xmlns:a16="http://schemas.microsoft.com/office/drawing/2014/main" id="{EE969577-4EE5-43C5-8DAA-C00D7152DEBE}"/>
                    </a:ext>
                  </a:extLst>
                </p:cNvPr>
                <p:cNvSpPr/>
                <p:nvPr/>
              </p:nvSpPr>
              <p:spPr>
                <a:xfrm>
                  <a:off x="9211365" y="251460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3" name="Freeform: Shape 832">
                  <a:extLst>
                    <a:ext uri="{FF2B5EF4-FFF2-40B4-BE49-F238E27FC236}">
                      <a16:creationId xmlns:a16="http://schemas.microsoft.com/office/drawing/2014/main" id="{0257F976-E639-49B1-A0AC-3398C9FE6058}"/>
                    </a:ext>
                  </a:extLst>
                </p:cNvPr>
                <p:cNvSpPr/>
                <p:nvPr/>
              </p:nvSpPr>
              <p:spPr>
                <a:xfrm>
                  <a:off x="9279602" y="261379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4" name="Freeform: Shape 833">
                  <a:extLst>
                    <a:ext uri="{FF2B5EF4-FFF2-40B4-BE49-F238E27FC236}">
                      <a16:creationId xmlns:a16="http://schemas.microsoft.com/office/drawing/2014/main" id="{63E96951-1F49-4D5A-9F8E-6907C1DF0AA1}"/>
                    </a:ext>
                  </a:extLst>
                </p:cNvPr>
                <p:cNvSpPr/>
                <p:nvPr/>
              </p:nvSpPr>
              <p:spPr>
                <a:xfrm>
                  <a:off x="9584772" y="259420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5" name="Freeform: Shape 834">
                  <a:extLst>
                    <a:ext uri="{FF2B5EF4-FFF2-40B4-BE49-F238E27FC236}">
                      <a16:creationId xmlns:a16="http://schemas.microsoft.com/office/drawing/2014/main" id="{2F8D1D75-4470-49AF-8428-6D49F3868960}"/>
                    </a:ext>
                  </a:extLst>
                </p:cNvPr>
                <p:cNvSpPr/>
                <p:nvPr/>
              </p:nvSpPr>
              <p:spPr>
                <a:xfrm>
                  <a:off x="9331412" y="273952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6" name="Freeform: Shape 835">
                  <a:extLst>
                    <a:ext uri="{FF2B5EF4-FFF2-40B4-BE49-F238E27FC236}">
                      <a16:creationId xmlns:a16="http://schemas.microsoft.com/office/drawing/2014/main" id="{CFE04BDA-4B31-4FBF-A269-7593DA084B6E}"/>
                    </a:ext>
                  </a:extLst>
                </p:cNvPr>
                <p:cNvSpPr/>
                <p:nvPr/>
              </p:nvSpPr>
              <p:spPr>
                <a:xfrm>
                  <a:off x="9949965" y="2589155"/>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7" name="Freeform: Shape 836">
                  <a:extLst>
                    <a:ext uri="{FF2B5EF4-FFF2-40B4-BE49-F238E27FC236}">
                      <a16:creationId xmlns:a16="http://schemas.microsoft.com/office/drawing/2014/main" id="{2296B9ED-CC07-4EB2-94DD-1B503BCE1F50}"/>
                    </a:ext>
                  </a:extLst>
                </p:cNvPr>
                <p:cNvSpPr/>
                <p:nvPr/>
              </p:nvSpPr>
              <p:spPr>
                <a:xfrm>
                  <a:off x="10239970" y="262074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8" name="Freeform: Shape 837">
                  <a:extLst>
                    <a:ext uri="{FF2B5EF4-FFF2-40B4-BE49-F238E27FC236}">
                      <a16:creationId xmlns:a16="http://schemas.microsoft.com/office/drawing/2014/main" id="{1BB3988C-B6FE-428A-99AF-FD903D94F8F1}"/>
                    </a:ext>
                  </a:extLst>
                </p:cNvPr>
                <p:cNvSpPr/>
                <p:nvPr/>
              </p:nvSpPr>
              <p:spPr>
                <a:xfrm>
                  <a:off x="10309471" y="250638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39" name="Freeform: Shape 838">
                  <a:extLst>
                    <a:ext uri="{FF2B5EF4-FFF2-40B4-BE49-F238E27FC236}">
                      <a16:creationId xmlns:a16="http://schemas.microsoft.com/office/drawing/2014/main" id="{714065AF-310C-45FB-A37A-A31B9F5D5BEC}"/>
                    </a:ext>
                  </a:extLst>
                </p:cNvPr>
                <p:cNvSpPr/>
                <p:nvPr/>
              </p:nvSpPr>
              <p:spPr>
                <a:xfrm>
                  <a:off x="10313894" y="2680769"/>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7"/>
                        <a:pt x="8768" y="8768"/>
                      </a:cubicBezTo>
                      <a:cubicBezTo>
                        <a:pt x="-2604" y="20141"/>
                        <a:pt x="-3236" y="39096"/>
                        <a:pt x="8768" y="50468"/>
                      </a:cubicBezTo>
                      <a:cubicBezTo>
                        <a:pt x="20141" y="61841"/>
                        <a:pt x="39095" y="62473"/>
                        <a:pt x="51100" y="50468"/>
                      </a:cubicBezTo>
                      <a:cubicBezTo>
                        <a:pt x="63104" y="38464"/>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840" name="Freeform: Shape 839">
                  <a:extLst>
                    <a:ext uri="{FF2B5EF4-FFF2-40B4-BE49-F238E27FC236}">
                      <a16:creationId xmlns:a16="http://schemas.microsoft.com/office/drawing/2014/main" id="{5DC67B9B-A588-44F4-A1A9-7BBA2ABA8700}"/>
                    </a:ext>
                  </a:extLst>
                </p:cNvPr>
                <p:cNvSpPr/>
                <p:nvPr/>
              </p:nvSpPr>
              <p:spPr>
                <a:xfrm>
                  <a:off x="10131929" y="236675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773"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1" name="Freeform: Shape 840">
                  <a:extLst>
                    <a:ext uri="{FF2B5EF4-FFF2-40B4-BE49-F238E27FC236}">
                      <a16:creationId xmlns:a16="http://schemas.microsoft.com/office/drawing/2014/main" id="{0CFB2E7C-972D-4C9D-B1C9-A533A274762F}"/>
                    </a:ext>
                  </a:extLst>
                </p:cNvPr>
                <p:cNvSpPr/>
                <p:nvPr/>
              </p:nvSpPr>
              <p:spPr>
                <a:xfrm>
                  <a:off x="9399648" y="133309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772"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2" name="Freeform: Shape 841">
                  <a:extLst>
                    <a:ext uri="{FF2B5EF4-FFF2-40B4-BE49-F238E27FC236}">
                      <a16:creationId xmlns:a16="http://schemas.microsoft.com/office/drawing/2014/main" id="{277FAA19-44FE-4917-936A-AF224F9D9EE2}"/>
                    </a:ext>
                  </a:extLst>
                </p:cNvPr>
                <p:cNvSpPr/>
                <p:nvPr/>
              </p:nvSpPr>
              <p:spPr>
                <a:xfrm>
                  <a:off x="9290975" y="11100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772"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3" name="Freeform: Shape 842">
                  <a:extLst>
                    <a:ext uri="{FF2B5EF4-FFF2-40B4-BE49-F238E27FC236}">
                      <a16:creationId xmlns:a16="http://schemas.microsoft.com/office/drawing/2014/main" id="{0AF2CB93-1118-4BE0-A7F0-CFC5237D8982}"/>
                    </a:ext>
                  </a:extLst>
                </p:cNvPr>
                <p:cNvSpPr/>
                <p:nvPr/>
              </p:nvSpPr>
              <p:spPr>
                <a:xfrm>
                  <a:off x="9194306" y="10658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4" name="Freeform: Shape 843">
                  <a:extLst>
                    <a:ext uri="{FF2B5EF4-FFF2-40B4-BE49-F238E27FC236}">
                      <a16:creationId xmlns:a16="http://schemas.microsoft.com/office/drawing/2014/main" id="{BBF182EA-FA7A-41EA-8D0E-ADD81F8F9F93}"/>
                    </a:ext>
                  </a:extLst>
                </p:cNvPr>
                <p:cNvSpPr/>
                <p:nvPr/>
              </p:nvSpPr>
              <p:spPr>
                <a:xfrm>
                  <a:off x="9085633" y="7777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5" name="Freeform: Shape 844">
                  <a:extLst>
                    <a:ext uri="{FF2B5EF4-FFF2-40B4-BE49-F238E27FC236}">
                      <a16:creationId xmlns:a16="http://schemas.microsoft.com/office/drawing/2014/main" id="{BC5D4B1B-875A-46F6-A5A2-8EE9EC80209A}"/>
                    </a:ext>
                  </a:extLst>
                </p:cNvPr>
                <p:cNvSpPr/>
                <p:nvPr/>
              </p:nvSpPr>
              <p:spPr>
                <a:xfrm>
                  <a:off x="8803209" y="1165029"/>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6" name="Freeform: Shape 845">
                  <a:extLst>
                    <a:ext uri="{FF2B5EF4-FFF2-40B4-BE49-F238E27FC236}">
                      <a16:creationId xmlns:a16="http://schemas.microsoft.com/office/drawing/2014/main" id="{8E1CCE57-F5AB-40A0-AC60-3E351F38803C}"/>
                    </a:ext>
                  </a:extLst>
                </p:cNvPr>
                <p:cNvSpPr/>
                <p:nvPr/>
              </p:nvSpPr>
              <p:spPr>
                <a:xfrm>
                  <a:off x="8818373" y="180696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7" name="Freeform: Shape 846">
                  <a:extLst>
                    <a:ext uri="{FF2B5EF4-FFF2-40B4-BE49-F238E27FC236}">
                      <a16:creationId xmlns:a16="http://schemas.microsoft.com/office/drawing/2014/main" id="{79C56497-8375-4309-921D-2E5014BD7955}"/>
                    </a:ext>
                  </a:extLst>
                </p:cNvPr>
                <p:cNvSpPr/>
                <p:nvPr/>
              </p:nvSpPr>
              <p:spPr>
                <a:xfrm>
                  <a:off x="8753927" y="219489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8" name="Freeform: Shape 847">
                  <a:extLst>
                    <a:ext uri="{FF2B5EF4-FFF2-40B4-BE49-F238E27FC236}">
                      <a16:creationId xmlns:a16="http://schemas.microsoft.com/office/drawing/2014/main" id="{793EA396-E6D3-4115-91B1-5B273BAA9B27}"/>
                    </a:ext>
                  </a:extLst>
                </p:cNvPr>
                <p:cNvSpPr/>
                <p:nvPr/>
              </p:nvSpPr>
              <p:spPr>
                <a:xfrm>
                  <a:off x="8770986" y="267887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49" name="Freeform: Shape 848">
                  <a:extLst>
                    <a:ext uri="{FF2B5EF4-FFF2-40B4-BE49-F238E27FC236}">
                      <a16:creationId xmlns:a16="http://schemas.microsoft.com/office/drawing/2014/main" id="{23327773-BC46-4B70-B669-F0886EF51303}"/>
                    </a:ext>
                  </a:extLst>
                </p:cNvPr>
                <p:cNvSpPr/>
                <p:nvPr/>
              </p:nvSpPr>
              <p:spPr>
                <a:xfrm>
                  <a:off x="8872709" y="24463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0" name="Freeform: Shape 849">
                  <a:extLst>
                    <a:ext uri="{FF2B5EF4-FFF2-40B4-BE49-F238E27FC236}">
                      <a16:creationId xmlns:a16="http://schemas.microsoft.com/office/drawing/2014/main" id="{9916BF89-AF78-4D7E-809E-25659BF31302}"/>
                    </a:ext>
                  </a:extLst>
                </p:cNvPr>
                <p:cNvSpPr/>
                <p:nvPr/>
              </p:nvSpPr>
              <p:spPr>
                <a:xfrm>
                  <a:off x="8566276" y="23755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1" name="Freeform: Shape 850">
                  <a:extLst>
                    <a:ext uri="{FF2B5EF4-FFF2-40B4-BE49-F238E27FC236}">
                      <a16:creationId xmlns:a16="http://schemas.microsoft.com/office/drawing/2014/main" id="{5BEDBDB5-11B5-40D1-808F-792386C79612}"/>
                    </a:ext>
                  </a:extLst>
                </p:cNvPr>
                <p:cNvSpPr/>
                <p:nvPr/>
              </p:nvSpPr>
              <p:spPr>
                <a:xfrm>
                  <a:off x="8450021" y="22593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2" name="Freeform: Shape 851">
                  <a:extLst>
                    <a:ext uri="{FF2B5EF4-FFF2-40B4-BE49-F238E27FC236}">
                      <a16:creationId xmlns:a16="http://schemas.microsoft.com/office/drawing/2014/main" id="{93AFEDF6-8889-4020-9BC6-EF1ECAFBADBC}"/>
                    </a:ext>
                  </a:extLst>
                </p:cNvPr>
                <p:cNvSpPr/>
                <p:nvPr/>
              </p:nvSpPr>
              <p:spPr>
                <a:xfrm>
                  <a:off x="8176442" y="22871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3" name="Freeform: Shape 852">
                  <a:extLst>
                    <a:ext uri="{FF2B5EF4-FFF2-40B4-BE49-F238E27FC236}">
                      <a16:creationId xmlns:a16="http://schemas.microsoft.com/office/drawing/2014/main" id="{978C8933-ED37-408A-B592-2CA36D13BA13}"/>
                    </a:ext>
                  </a:extLst>
                </p:cNvPr>
                <p:cNvSpPr/>
                <p:nvPr/>
              </p:nvSpPr>
              <p:spPr>
                <a:xfrm>
                  <a:off x="7881382" y="223407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4" name="Freeform: Shape 853">
                  <a:extLst>
                    <a:ext uri="{FF2B5EF4-FFF2-40B4-BE49-F238E27FC236}">
                      <a16:creationId xmlns:a16="http://schemas.microsoft.com/office/drawing/2014/main" id="{30DE97BB-523F-4108-B671-5DA3AAA3E432}"/>
                    </a:ext>
                  </a:extLst>
                </p:cNvPr>
                <p:cNvSpPr/>
                <p:nvPr/>
              </p:nvSpPr>
              <p:spPr>
                <a:xfrm>
                  <a:off x="8093674" y="211718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5" name="Freeform: Shape 854">
                  <a:extLst>
                    <a:ext uri="{FF2B5EF4-FFF2-40B4-BE49-F238E27FC236}">
                      <a16:creationId xmlns:a16="http://schemas.microsoft.com/office/drawing/2014/main" id="{1BB6A0AC-2304-4816-B8EE-9CB3AAA8FCB2}"/>
                    </a:ext>
                  </a:extLst>
                </p:cNvPr>
                <p:cNvSpPr/>
                <p:nvPr/>
              </p:nvSpPr>
              <p:spPr>
                <a:xfrm>
                  <a:off x="7806195" y="222017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6" name="Freeform: Shape 855">
                  <a:extLst>
                    <a:ext uri="{FF2B5EF4-FFF2-40B4-BE49-F238E27FC236}">
                      <a16:creationId xmlns:a16="http://schemas.microsoft.com/office/drawing/2014/main" id="{2B68B4A5-DA35-4D1F-8FA8-8AA2BE9056E2}"/>
                    </a:ext>
                  </a:extLst>
                </p:cNvPr>
                <p:cNvSpPr/>
                <p:nvPr/>
              </p:nvSpPr>
              <p:spPr>
                <a:xfrm>
                  <a:off x="7617045" y="2144352"/>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6"/>
                        <a:pt x="9003" y="8768"/>
                      </a:cubicBezTo>
                      <a:cubicBezTo>
                        <a:pt x="-3001" y="20773"/>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857" name="Freeform: Shape 856">
                  <a:extLst>
                    <a:ext uri="{FF2B5EF4-FFF2-40B4-BE49-F238E27FC236}">
                      <a16:creationId xmlns:a16="http://schemas.microsoft.com/office/drawing/2014/main" id="{D97FCE48-3880-4B5B-BF8C-F9F49A6E9A10}"/>
                    </a:ext>
                  </a:extLst>
                </p:cNvPr>
                <p:cNvSpPr/>
                <p:nvPr/>
              </p:nvSpPr>
              <p:spPr>
                <a:xfrm>
                  <a:off x="7556626" y="22315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8" name="Freeform: Shape 857">
                  <a:extLst>
                    <a:ext uri="{FF2B5EF4-FFF2-40B4-BE49-F238E27FC236}">
                      <a16:creationId xmlns:a16="http://schemas.microsoft.com/office/drawing/2014/main" id="{FF46AAF9-BDC6-4C91-82CA-FAFC66EBFFC7}"/>
                    </a:ext>
                  </a:extLst>
                </p:cNvPr>
                <p:cNvSpPr/>
                <p:nvPr/>
              </p:nvSpPr>
              <p:spPr>
                <a:xfrm>
                  <a:off x="7338648" y="214940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59" name="Freeform: Shape 858">
                  <a:extLst>
                    <a:ext uri="{FF2B5EF4-FFF2-40B4-BE49-F238E27FC236}">
                      <a16:creationId xmlns:a16="http://schemas.microsoft.com/office/drawing/2014/main" id="{F0501152-9E79-44B7-8978-6CD6F2649450}"/>
                    </a:ext>
                  </a:extLst>
                </p:cNvPr>
                <p:cNvSpPr/>
                <p:nvPr/>
              </p:nvSpPr>
              <p:spPr>
                <a:xfrm>
                  <a:off x="7566500" y="2011670"/>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7"/>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860" name="Freeform: Shape 859">
                  <a:extLst>
                    <a:ext uri="{FF2B5EF4-FFF2-40B4-BE49-F238E27FC236}">
                      <a16:creationId xmlns:a16="http://schemas.microsoft.com/office/drawing/2014/main" id="{C1DFD487-8BDF-4627-BDBF-65593E960EF6}"/>
                    </a:ext>
                  </a:extLst>
                </p:cNvPr>
                <p:cNvSpPr/>
                <p:nvPr/>
              </p:nvSpPr>
              <p:spPr>
                <a:xfrm>
                  <a:off x="8643990" y="155296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1" name="Freeform: Shape 860">
                  <a:extLst>
                    <a:ext uri="{FF2B5EF4-FFF2-40B4-BE49-F238E27FC236}">
                      <a16:creationId xmlns:a16="http://schemas.microsoft.com/office/drawing/2014/main" id="{2EEBF35A-A49C-4D93-AD1E-6B91FD2268E9}"/>
                    </a:ext>
                  </a:extLst>
                </p:cNvPr>
                <p:cNvSpPr/>
                <p:nvPr/>
              </p:nvSpPr>
              <p:spPr>
                <a:xfrm>
                  <a:off x="8539108" y="288863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2" name="Freeform: Shape 861">
                  <a:extLst>
                    <a:ext uri="{FF2B5EF4-FFF2-40B4-BE49-F238E27FC236}">
                      <a16:creationId xmlns:a16="http://schemas.microsoft.com/office/drawing/2014/main" id="{323849DF-4D1E-4BA9-B7F6-8E491CA1831E}"/>
                    </a:ext>
                  </a:extLst>
                </p:cNvPr>
                <p:cNvSpPr/>
                <p:nvPr/>
              </p:nvSpPr>
              <p:spPr>
                <a:xfrm>
                  <a:off x="8559958" y="315210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3" name="Freeform: Shape 862">
                  <a:extLst>
                    <a:ext uri="{FF2B5EF4-FFF2-40B4-BE49-F238E27FC236}">
                      <a16:creationId xmlns:a16="http://schemas.microsoft.com/office/drawing/2014/main" id="{8F942654-178B-4E95-A270-53B33C887455}"/>
                    </a:ext>
                  </a:extLst>
                </p:cNvPr>
                <p:cNvSpPr/>
                <p:nvPr/>
              </p:nvSpPr>
              <p:spPr>
                <a:xfrm>
                  <a:off x="8640199" y="338461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4" name="Freeform: Shape 863">
                  <a:extLst>
                    <a:ext uri="{FF2B5EF4-FFF2-40B4-BE49-F238E27FC236}">
                      <a16:creationId xmlns:a16="http://schemas.microsoft.com/office/drawing/2014/main" id="{77BB7DFC-0B52-4C31-A63E-8F76CCD856C6}"/>
                    </a:ext>
                  </a:extLst>
                </p:cNvPr>
                <p:cNvSpPr/>
                <p:nvPr/>
              </p:nvSpPr>
              <p:spPr>
                <a:xfrm>
                  <a:off x="8450021" y="344590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5" name="Freeform: Shape 864">
                  <a:extLst>
                    <a:ext uri="{FF2B5EF4-FFF2-40B4-BE49-F238E27FC236}">
                      <a16:creationId xmlns:a16="http://schemas.microsoft.com/office/drawing/2014/main" id="{11E773E9-32B4-4A75-B2D4-263A6834243E}"/>
                    </a:ext>
                  </a:extLst>
                </p:cNvPr>
                <p:cNvSpPr/>
                <p:nvPr/>
              </p:nvSpPr>
              <p:spPr>
                <a:xfrm>
                  <a:off x="8519521" y="370621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6" name="Freeform: Shape 865">
                  <a:extLst>
                    <a:ext uri="{FF2B5EF4-FFF2-40B4-BE49-F238E27FC236}">
                      <a16:creationId xmlns:a16="http://schemas.microsoft.com/office/drawing/2014/main" id="{B5A5BF76-DD05-4091-AFC2-23BB7CD3260C}"/>
                    </a:ext>
                  </a:extLst>
                </p:cNvPr>
                <p:cNvSpPr/>
                <p:nvPr/>
              </p:nvSpPr>
              <p:spPr>
                <a:xfrm>
                  <a:off x="8235834" y="3063652"/>
                  <a:ext cx="59868" cy="59236"/>
                </a:xfrm>
                <a:custGeom>
                  <a:avLst/>
                  <a:gdLst>
                    <a:gd name="connsiteX0" fmla="*/ 51100 w 59868"/>
                    <a:gd name="connsiteY0" fmla="*/ 8768 h 59236"/>
                    <a:gd name="connsiteX1" fmla="*/ 8768 w 59868"/>
                    <a:gd name="connsiteY1" fmla="*/ 8768 h 59236"/>
                    <a:gd name="connsiteX2" fmla="*/ 8768 w 59868"/>
                    <a:gd name="connsiteY2" fmla="*/ 50469 h 59236"/>
                    <a:gd name="connsiteX3" fmla="*/ 51100 w 59868"/>
                    <a:gd name="connsiteY3" fmla="*/ 50469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9"/>
                      </a:cubicBezTo>
                      <a:cubicBezTo>
                        <a:pt x="20141" y="61841"/>
                        <a:pt x="39096" y="62473"/>
                        <a:pt x="51100" y="50469"/>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7" name="Freeform: Shape 866">
                  <a:extLst>
                    <a:ext uri="{FF2B5EF4-FFF2-40B4-BE49-F238E27FC236}">
                      <a16:creationId xmlns:a16="http://schemas.microsoft.com/office/drawing/2014/main" id="{8EA5E3CA-49F2-4B24-9EF1-111456721047}"/>
                    </a:ext>
                  </a:extLst>
                </p:cNvPr>
                <p:cNvSpPr/>
                <p:nvPr/>
              </p:nvSpPr>
              <p:spPr>
                <a:xfrm>
                  <a:off x="8213088" y="29075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68" name="Freeform: Shape 867">
                  <a:extLst>
                    <a:ext uri="{FF2B5EF4-FFF2-40B4-BE49-F238E27FC236}">
                      <a16:creationId xmlns:a16="http://schemas.microsoft.com/office/drawing/2014/main" id="{6C907CB7-5D26-4900-9A3B-8142449868E3}"/>
                    </a:ext>
                  </a:extLst>
                </p:cNvPr>
                <p:cNvSpPr/>
                <p:nvPr/>
              </p:nvSpPr>
              <p:spPr>
                <a:xfrm>
                  <a:off x="8391026" y="3128098"/>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2"/>
                        <a:pt x="-3001" y="39095"/>
                        <a:pt x="9003" y="50468"/>
                      </a:cubicBezTo>
                      <a:cubicBezTo>
                        <a:pt x="20376" y="61841"/>
                        <a:pt x="39331" y="62473"/>
                        <a:pt x="51336" y="50468"/>
                      </a:cubicBezTo>
                      <a:cubicBezTo>
                        <a:pt x="62708" y="39095"/>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869" name="Freeform: Shape 868">
                  <a:extLst>
                    <a:ext uri="{FF2B5EF4-FFF2-40B4-BE49-F238E27FC236}">
                      <a16:creationId xmlns:a16="http://schemas.microsoft.com/office/drawing/2014/main" id="{51FB4064-7A91-4D5D-B679-434A623AE8E4}"/>
                    </a:ext>
                  </a:extLst>
                </p:cNvPr>
                <p:cNvSpPr/>
                <p:nvPr/>
              </p:nvSpPr>
              <p:spPr>
                <a:xfrm>
                  <a:off x="7940773" y="261632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6" y="39096"/>
                        <a:pt x="8768" y="50468"/>
                      </a:cubicBezTo>
                      <a:cubicBezTo>
                        <a:pt x="20773"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70" name="Freeform: Shape 869">
                  <a:extLst>
                    <a:ext uri="{FF2B5EF4-FFF2-40B4-BE49-F238E27FC236}">
                      <a16:creationId xmlns:a16="http://schemas.microsoft.com/office/drawing/2014/main" id="{F73532BD-914F-4C90-AE24-721DD5033260}"/>
                    </a:ext>
                  </a:extLst>
                </p:cNvPr>
                <p:cNvSpPr/>
                <p:nvPr/>
              </p:nvSpPr>
              <p:spPr>
                <a:xfrm>
                  <a:off x="8031755" y="255819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871" name="Freeform: Shape 870">
                  <a:extLst>
                    <a:ext uri="{FF2B5EF4-FFF2-40B4-BE49-F238E27FC236}">
                      <a16:creationId xmlns:a16="http://schemas.microsoft.com/office/drawing/2014/main" id="{BA8F5757-E739-4AD5-9545-842BD4957183}"/>
                    </a:ext>
                  </a:extLst>
                </p:cNvPr>
                <p:cNvSpPr/>
                <p:nvPr/>
              </p:nvSpPr>
              <p:spPr>
                <a:xfrm>
                  <a:off x="7767022" y="233832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635" name="Freeform: Shape 634">
                <a:extLst>
                  <a:ext uri="{FF2B5EF4-FFF2-40B4-BE49-F238E27FC236}">
                    <a16:creationId xmlns:a16="http://schemas.microsoft.com/office/drawing/2014/main" id="{EE6B34E1-D2E4-41C6-A0A7-8FFA834BDF4C}"/>
                  </a:ext>
                </a:extLst>
              </p:cNvPr>
              <p:cNvSpPr/>
              <p:nvPr/>
            </p:nvSpPr>
            <p:spPr>
              <a:xfrm>
                <a:off x="8803141" y="1369039"/>
                <a:ext cx="107391" cy="107391"/>
              </a:xfrm>
              <a:custGeom>
                <a:avLst/>
                <a:gdLst>
                  <a:gd name="connsiteX0" fmla="*/ 76441 w 107391"/>
                  <a:gd name="connsiteY0" fmla="*/ 102346 h 107391"/>
                  <a:gd name="connsiteX1" fmla="*/ 102346 w 107391"/>
                  <a:gd name="connsiteY1" fmla="*/ 30950 h 107391"/>
                  <a:gd name="connsiteX2" fmla="*/ 30950 w 107391"/>
                  <a:gd name="connsiteY2" fmla="*/ 5046 h 107391"/>
                  <a:gd name="connsiteX3" fmla="*/ 5046 w 107391"/>
                  <a:gd name="connsiteY3" fmla="*/ 76441 h 107391"/>
                  <a:gd name="connsiteX4" fmla="*/ 76441 w 107391"/>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1" h="107391">
                    <a:moveTo>
                      <a:pt x="76441" y="102346"/>
                    </a:moveTo>
                    <a:cubicBezTo>
                      <a:pt x="102978" y="89710"/>
                      <a:pt x="114983" y="58119"/>
                      <a:pt x="102346" y="30950"/>
                    </a:cubicBezTo>
                    <a:cubicBezTo>
                      <a:pt x="89710" y="4414"/>
                      <a:pt x="58119" y="-7591"/>
                      <a:pt x="30950" y="5046"/>
                    </a:cubicBezTo>
                    <a:cubicBezTo>
                      <a:pt x="4414" y="17682"/>
                      <a:pt x="-7591" y="49273"/>
                      <a:pt x="5046" y="76441"/>
                    </a:cubicBezTo>
                    <a:cubicBezTo>
                      <a:pt x="17682" y="102978"/>
                      <a:pt x="49273" y="114982"/>
                      <a:pt x="76441" y="102346"/>
                    </a:cubicBezTo>
                    <a:close/>
                  </a:path>
                </a:pathLst>
              </a:custGeom>
              <a:grpFill/>
              <a:ln w="63120" cap="flat">
                <a:noFill/>
                <a:prstDash val="solid"/>
                <a:miter/>
              </a:ln>
            </p:spPr>
            <p:txBody>
              <a:bodyPr rtlCol="0" anchor="ctr"/>
              <a:lstStyle/>
              <a:p>
                <a:endParaRPr lang="en-GB"/>
              </a:p>
            </p:txBody>
          </p:sp>
          <p:sp>
            <p:nvSpPr>
              <p:cNvPr id="636" name="Freeform: Shape 635">
                <a:extLst>
                  <a:ext uri="{FF2B5EF4-FFF2-40B4-BE49-F238E27FC236}">
                    <a16:creationId xmlns:a16="http://schemas.microsoft.com/office/drawing/2014/main" id="{DDDD07BE-7565-46DD-A9D5-4235BD567D86}"/>
                  </a:ext>
                </a:extLst>
              </p:cNvPr>
              <p:cNvSpPr/>
              <p:nvPr/>
            </p:nvSpPr>
            <p:spPr>
              <a:xfrm>
                <a:off x="9967155" y="2665736"/>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637" name="Freeform: Shape 636">
                <a:extLst>
                  <a:ext uri="{FF2B5EF4-FFF2-40B4-BE49-F238E27FC236}">
                    <a16:creationId xmlns:a16="http://schemas.microsoft.com/office/drawing/2014/main" id="{F92CFE81-4AD5-4BE0-B6E9-55F1895BF144}"/>
                  </a:ext>
                </a:extLst>
              </p:cNvPr>
              <p:cNvSpPr/>
              <p:nvPr/>
            </p:nvSpPr>
            <p:spPr>
              <a:xfrm>
                <a:off x="9442111" y="2633513"/>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38" name="Freeform: Shape 637">
                <a:extLst>
                  <a:ext uri="{FF2B5EF4-FFF2-40B4-BE49-F238E27FC236}">
                    <a16:creationId xmlns:a16="http://schemas.microsoft.com/office/drawing/2014/main" id="{992593D9-51CB-4366-99F9-A2C8814FF416}"/>
                  </a:ext>
                </a:extLst>
              </p:cNvPr>
              <p:cNvSpPr/>
              <p:nvPr/>
            </p:nvSpPr>
            <p:spPr>
              <a:xfrm>
                <a:off x="9074392" y="2589917"/>
                <a:ext cx="66555" cy="66556"/>
              </a:xfrm>
              <a:custGeom>
                <a:avLst/>
                <a:gdLst>
                  <a:gd name="connsiteX0" fmla="*/ 47178 w 66555"/>
                  <a:gd name="connsiteY0" fmla="*/ 63606 h 66556"/>
                  <a:gd name="connsiteX1" fmla="*/ 63605 w 66555"/>
                  <a:gd name="connsiteY1" fmla="*/ 19378 h 66556"/>
                  <a:gd name="connsiteX2" fmla="*/ 19378 w 66555"/>
                  <a:gd name="connsiteY2" fmla="*/ 2951 h 66556"/>
                  <a:gd name="connsiteX3" fmla="*/ 2950 w 66555"/>
                  <a:gd name="connsiteY3" fmla="*/ 47178 h 66556"/>
                  <a:gd name="connsiteX4" fmla="*/ 47178 w 66555"/>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6"/>
                    </a:moveTo>
                    <a:cubicBezTo>
                      <a:pt x="63605" y="56024"/>
                      <a:pt x="71187" y="35805"/>
                      <a:pt x="63605" y="19378"/>
                    </a:cubicBezTo>
                    <a:cubicBezTo>
                      <a:pt x="56024" y="2951"/>
                      <a:pt x="35805" y="-4631"/>
                      <a:pt x="19378" y="2951"/>
                    </a:cubicBezTo>
                    <a:cubicBezTo>
                      <a:pt x="2950" y="10533"/>
                      <a:pt x="-4631" y="30751"/>
                      <a:pt x="2950"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639" name="Freeform: Shape 638">
                <a:extLst>
                  <a:ext uri="{FF2B5EF4-FFF2-40B4-BE49-F238E27FC236}">
                    <a16:creationId xmlns:a16="http://schemas.microsoft.com/office/drawing/2014/main" id="{FB7F6E4F-2324-40F2-8728-73A2EA08AA68}"/>
                  </a:ext>
                </a:extLst>
              </p:cNvPr>
              <p:cNvSpPr/>
              <p:nvPr/>
            </p:nvSpPr>
            <p:spPr>
              <a:xfrm>
                <a:off x="8704144" y="2276534"/>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0" name="Freeform: Shape 639">
                <a:extLst>
                  <a:ext uri="{FF2B5EF4-FFF2-40B4-BE49-F238E27FC236}">
                    <a16:creationId xmlns:a16="http://schemas.microsoft.com/office/drawing/2014/main" id="{1B017B8B-328F-4158-ABEE-F3004395AC25}"/>
                  </a:ext>
                </a:extLst>
              </p:cNvPr>
              <p:cNvSpPr/>
              <p:nvPr/>
            </p:nvSpPr>
            <p:spPr>
              <a:xfrm>
                <a:off x="8689612" y="1901232"/>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641" name="Freeform: Shape 640">
                <a:extLst>
                  <a:ext uri="{FF2B5EF4-FFF2-40B4-BE49-F238E27FC236}">
                    <a16:creationId xmlns:a16="http://schemas.microsoft.com/office/drawing/2014/main" id="{349D7E45-7240-408C-B86F-D241672E4FD7}"/>
                  </a:ext>
                </a:extLst>
              </p:cNvPr>
              <p:cNvSpPr/>
              <p:nvPr/>
            </p:nvSpPr>
            <p:spPr>
              <a:xfrm>
                <a:off x="8604948" y="3061256"/>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2"/>
                      <a:pt x="-4631" y="30750"/>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2" name="Freeform: Shape 641">
                <a:extLst>
                  <a:ext uri="{FF2B5EF4-FFF2-40B4-BE49-F238E27FC236}">
                    <a16:creationId xmlns:a16="http://schemas.microsoft.com/office/drawing/2014/main" id="{51776A80-17E2-4AC8-86C4-71AB791F2ADA}"/>
                  </a:ext>
                </a:extLst>
              </p:cNvPr>
              <p:cNvSpPr/>
              <p:nvPr/>
            </p:nvSpPr>
            <p:spPr>
              <a:xfrm>
                <a:off x="8294724" y="220197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3" name="Freeform: Shape 642">
                <a:extLst>
                  <a:ext uri="{FF2B5EF4-FFF2-40B4-BE49-F238E27FC236}">
                    <a16:creationId xmlns:a16="http://schemas.microsoft.com/office/drawing/2014/main" id="{E6AD367D-53FE-4DD0-B259-E4A29821D0A9}"/>
                  </a:ext>
                </a:extLst>
              </p:cNvPr>
              <p:cNvSpPr/>
              <p:nvPr/>
            </p:nvSpPr>
            <p:spPr>
              <a:xfrm>
                <a:off x="7657848" y="219250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644" name="Freeform: Shape 643">
                <a:extLst>
                  <a:ext uri="{FF2B5EF4-FFF2-40B4-BE49-F238E27FC236}">
                    <a16:creationId xmlns:a16="http://schemas.microsoft.com/office/drawing/2014/main" id="{CB4D5731-2E40-4BC2-8A99-5A3AB1F55ADF}"/>
                  </a:ext>
                </a:extLst>
              </p:cNvPr>
              <p:cNvSpPr/>
              <p:nvPr/>
            </p:nvSpPr>
            <p:spPr>
              <a:xfrm>
                <a:off x="8489957" y="3307035"/>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5" name="Freeform: Shape 644">
                <a:extLst>
                  <a:ext uri="{FF2B5EF4-FFF2-40B4-BE49-F238E27FC236}">
                    <a16:creationId xmlns:a16="http://schemas.microsoft.com/office/drawing/2014/main" id="{FEE7F75F-2439-41F6-8002-E7DEF6A456F2}"/>
                  </a:ext>
                </a:extLst>
              </p:cNvPr>
              <p:cNvSpPr/>
              <p:nvPr/>
            </p:nvSpPr>
            <p:spPr>
              <a:xfrm>
                <a:off x="8592312" y="3607150"/>
                <a:ext cx="66555" cy="66556"/>
              </a:xfrm>
              <a:custGeom>
                <a:avLst/>
                <a:gdLst>
                  <a:gd name="connsiteX0" fmla="*/ 47178 w 66555"/>
                  <a:gd name="connsiteY0" fmla="*/ 63605 h 66556"/>
                  <a:gd name="connsiteX1" fmla="*/ 63605 w 66555"/>
                  <a:gd name="connsiteY1" fmla="*/ 19378 h 66556"/>
                  <a:gd name="connsiteX2" fmla="*/ 19378 w 66555"/>
                  <a:gd name="connsiteY2" fmla="*/ 2951 h 66556"/>
                  <a:gd name="connsiteX3" fmla="*/ 2951 w 66555"/>
                  <a:gd name="connsiteY3" fmla="*/ 47178 h 66556"/>
                  <a:gd name="connsiteX4" fmla="*/ 47178 w 66555"/>
                  <a:gd name="connsiteY4" fmla="*/ 63605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6">
                    <a:moveTo>
                      <a:pt x="47178" y="63605"/>
                    </a:moveTo>
                    <a:cubicBezTo>
                      <a:pt x="63605" y="56023"/>
                      <a:pt x="71187" y="35805"/>
                      <a:pt x="63605" y="19378"/>
                    </a:cubicBezTo>
                    <a:cubicBezTo>
                      <a:pt x="56024" y="2951"/>
                      <a:pt x="35805" y="-4631"/>
                      <a:pt x="19378" y="2951"/>
                    </a:cubicBezTo>
                    <a:cubicBezTo>
                      <a:pt x="2951" y="10533"/>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6" name="Freeform: Shape 645">
                <a:extLst>
                  <a:ext uri="{FF2B5EF4-FFF2-40B4-BE49-F238E27FC236}">
                    <a16:creationId xmlns:a16="http://schemas.microsoft.com/office/drawing/2014/main" id="{4F235B7D-0650-4F8E-944C-84E9D8374B13}"/>
                  </a:ext>
                </a:extLst>
              </p:cNvPr>
              <p:cNvSpPr/>
              <p:nvPr/>
            </p:nvSpPr>
            <p:spPr>
              <a:xfrm>
                <a:off x="8665603" y="2574754"/>
                <a:ext cx="66555" cy="66555"/>
              </a:xfrm>
              <a:custGeom>
                <a:avLst/>
                <a:gdLst>
                  <a:gd name="connsiteX0" fmla="*/ 47178 w 66555"/>
                  <a:gd name="connsiteY0" fmla="*/ 63605 h 66555"/>
                  <a:gd name="connsiteX1" fmla="*/ 63606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6" y="56024"/>
                      <a:pt x="71187" y="35805"/>
                      <a:pt x="63606" y="19378"/>
                    </a:cubicBezTo>
                    <a:cubicBezTo>
                      <a:pt x="56024" y="2951"/>
                      <a:pt x="35805" y="-4631"/>
                      <a:pt x="19378" y="2951"/>
                    </a:cubicBezTo>
                    <a:cubicBezTo>
                      <a:pt x="2951" y="10532"/>
                      <a:pt x="-4631" y="30751"/>
                      <a:pt x="2951"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647" name="Freeform: Shape 646">
                <a:extLst>
                  <a:ext uri="{FF2B5EF4-FFF2-40B4-BE49-F238E27FC236}">
                    <a16:creationId xmlns:a16="http://schemas.microsoft.com/office/drawing/2014/main" id="{A712CBF1-A811-4028-98D0-9E8753DB81E2}"/>
                  </a:ext>
                </a:extLst>
              </p:cNvPr>
              <p:cNvSpPr/>
              <p:nvPr/>
            </p:nvSpPr>
            <p:spPr>
              <a:xfrm>
                <a:off x="9195069" y="1922714"/>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648" name="Freeform: Shape 647">
                <a:extLst>
                  <a:ext uri="{FF2B5EF4-FFF2-40B4-BE49-F238E27FC236}">
                    <a16:creationId xmlns:a16="http://schemas.microsoft.com/office/drawing/2014/main" id="{69B3005D-9E63-4CD9-9D79-28300E93D859}"/>
                  </a:ext>
                </a:extLst>
              </p:cNvPr>
              <p:cNvSpPr/>
              <p:nvPr/>
            </p:nvSpPr>
            <p:spPr>
              <a:xfrm>
                <a:off x="9793404" y="188606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649" name="Freeform: Shape 648">
                <a:extLst>
                  <a:ext uri="{FF2B5EF4-FFF2-40B4-BE49-F238E27FC236}">
                    <a16:creationId xmlns:a16="http://schemas.microsoft.com/office/drawing/2014/main" id="{56265C86-35EE-42F9-9C95-CB8FA314AB1B}"/>
                  </a:ext>
                </a:extLst>
              </p:cNvPr>
              <p:cNvSpPr/>
              <p:nvPr/>
            </p:nvSpPr>
            <p:spPr>
              <a:xfrm>
                <a:off x="9110405" y="853673"/>
                <a:ext cx="66556" cy="66555"/>
              </a:xfrm>
              <a:custGeom>
                <a:avLst/>
                <a:gdLst>
                  <a:gd name="connsiteX0" fmla="*/ 47178 w 66556"/>
                  <a:gd name="connsiteY0" fmla="*/ 63605 h 66555"/>
                  <a:gd name="connsiteX1" fmla="*/ 63606 w 66556"/>
                  <a:gd name="connsiteY1" fmla="*/ 19378 h 66555"/>
                  <a:gd name="connsiteX2" fmla="*/ 19378 w 66556"/>
                  <a:gd name="connsiteY2" fmla="*/ 2951 h 66555"/>
                  <a:gd name="connsiteX3" fmla="*/ 2950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6" y="56024"/>
                      <a:pt x="71187" y="35805"/>
                      <a:pt x="63606"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grpSp>
        <p:grpSp>
          <p:nvGrpSpPr>
            <p:cNvPr id="390" name="Graphic 2">
              <a:extLst>
                <a:ext uri="{FF2B5EF4-FFF2-40B4-BE49-F238E27FC236}">
                  <a16:creationId xmlns:a16="http://schemas.microsoft.com/office/drawing/2014/main" id="{F39C0300-552B-45D0-B0E1-CA820350FD04}"/>
                </a:ext>
              </a:extLst>
            </p:cNvPr>
            <p:cNvGrpSpPr/>
            <p:nvPr/>
          </p:nvGrpSpPr>
          <p:grpSpPr>
            <a:xfrm>
              <a:off x="9097560" y="-1083699"/>
              <a:ext cx="3921082" cy="3764390"/>
              <a:chOff x="9097560" y="-1083699"/>
              <a:chExt cx="3921082" cy="3764390"/>
            </a:xfrm>
            <a:grpFill/>
          </p:grpSpPr>
          <p:grpSp>
            <p:nvGrpSpPr>
              <p:cNvPr id="391" name="Graphic 2">
                <a:extLst>
                  <a:ext uri="{FF2B5EF4-FFF2-40B4-BE49-F238E27FC236}">
                    <a16:creationId xmlns:a16="http://schemas.microsoft.com/office/drawing/2014/main" id="{99EDA9B7-0F47-4F58-97BD-D223A7BC9291}"/>
                  </a:ext>
                </a:extLst>
              </p:cNvPr>
              <p:cNvGrpSpPr/>
              <p:nvPr/>
            </p:nvGrpSpPr>
            <p:grpSpPr>
              <a:xfrm>
                <a:off x="9097560" y="-1083699"/>
                <a:ext cx="3921082" cy="3764390"/>
                <a:chOff x="9097560" y="-1083699"/>
                <a:chExt cx="3921082" cy="3764390"/>
              </a:xfrm>
              <a:grpFill/>
            </p:grpSpPr>
            <p:grpSp>
              <p:nvGrpSpPr>
                <p:cNvPr id="407" name="Graphic 2">
                  <a:extLst>
                    <a:ext uri="{FF2B5EF4-FFF2-40B4-BE49-F238E27FC236}">
                      <a16:creationId xmlns:a16="http://schemas.microsoft.com/office/drawing/2014/main" id="{FA5D4AD4-A545-4E7A-A572-ECE040CAFBC6}"/>
                    </a:ext>
                  </a:extLst>
                </p:cNvPr>
                <p:cNvGrpSpPr/>
                <p:nvPr/>
              </p:nvGrpSpPr>
              <p:grpSpPr>
                <a:xfrm>
                  <a:off x="9097560" y="-1083699"/>
                  <a:ext cx="3921082" cy="3764390"/>
                  <a:chOff x="9097560" y="-1083699"/>
                  <a:chExt cx="3921082" cy="3764390"/>
                </a:xfrm>
                <a:grpFill/>
              </p:grpSpPr>
              <p:sp>
                <p:nvSpPr>
                  <p:cNvPr id="629" name="Freeform: Shape 628">
                    <a:extLst>
                      <a:ext uri="{FF2B5EF4-FFF2-40B4-BE49-F238E27FC236}">
                        <a16:creationId xmlns:a16="http://schemas.microsoft.com/office/drawing/2014/main" id="{3F4C224A-AFEA-490F-99ED-E83260BF0312}"/>
                      </a:ext>
                    </a:extLst>
                  </p:cNvPr>
                  <p:cNvSpPr/>
                  <p:nvPr/>
                </p:nvSpPr>
                <p:spPr>
                  <a:xfrm>
                    <a:off x="10339721" y="-1083699"/>
                    <a:ext cx="1386847" cy="3764390"/>
                  </a:xfrm>
                  <a:custGeom>
                    <a:avLst/>
                    <a:gdLst>
                      <a:gd name="connsiteX0" fmla="*/ 0 w 1386847"/>
                      <a:gd name="connsiteY0" fmla="*/ 3764391 h 3764390"/>
                      <a:gd name="connsiteX1" fmla="*/ 37277 w 1386847"/>
                      <a:gd name="connsiteY1" fmla="*/ 3736591 h 3764390"/>
                      <a:gd name="connsiteX2" fmla="*/ 138369 w 1386847"/>
                      <a:gd name="connsiteY2" fmla="*/ 3653190 h 3764390"/>
                      <a:gd name="connsiteX3" fmla="*/ 171223 w 1386847"/>
                      <a:gd name="connsiteY3" fmla="*/ 3622863 h 3764390"/>
                      <a:gd name="connsiteX4" fmla="*/ 203447 w 1386847"/>
                      <a:gd name="connsiteY4" fmla="*/ 3586217 h 3764390"/>
                      <a:gd name="connsiteX5" fmla="*/ 272315 w 1386847"/>
                      <a:gd name="connsiteY5" fmla="*/ 3500290 h 3764390"/>
                      <a:gd name="connsiteX6" fmla="*/ 401206 w 1386847"/>
                      <a:gd name="connsiteY6" fmla="*/ 3270938 h 3764390"/>
                      <a:gd name="connsiteX7" fmla="*/ 493452 w 1386847"/>
                      <a:gd name="connsiteY7" fmla="*/ 2973351 h 3764390"/>
                      <a:gd name="connsiteX8" fmla="*/ 547789 w 1386847"/>
                      <a:gd name="connsiteY8" fmla="*/ 2629008 h 3764390"/>
                      <a:gd name="connsiteX9" fmla="*/ 609076 w 1386847"/>
                      <a:gd name="connsiteY9" fmla="*/ 1872086 h 3764390"/>
                      <a:gd name="connsiteX10" fmla="*/ 658358 w 1386847"/>
                      <a:gd name="connsiteY10" fmla="*/ 1488571 h 3764390"/>
                      <a:gd name="connsiteX11" fmla="*/ 737967 w 1386847"/>
                      <a:gd name="connsiteY11" fmla="*/ 1122746 h 3764390"/>
                      <a:gd name="connsiteX12" fmla="*/ 851063 w 1386847"/>
                      <a:gd name="connsiteY12" fmla="*/ 791040 h 3764390"/>
                      <a:gd name="connsiteX13" fmla="*/ 918036 w 1386847"/>
                      <a:gd name="connsiteY13" fmla="*/ 643194 h 3764390"/>
                      <a:gd name="connsiteX14" fmla="*/ 989432 w 1386847"/>
                      <a:gd name="connsiteY14" fmla="*/ 509248 h 3764390"/>
                      <a:gd name="connsiteX15" fmla="*/ 1062723 w 1386847"/>
                      <a:gd name="connsiteY15" fmla="*/ 390466 h 3764390"/>
                      <a:gd name="connsiteX16" fmla="*/ 1136014 w 1386847"/>
                      <a:gd name="connsiteY16" fmla="*/ 288110 h 3764390"/>
                      <a:gd name="connsiteX17" fmla="*/ 1264274 w 1386847"/>
                      <a:gd name="connsiteY17" fmla="*/ 128892 h 3764390"/>
                      <a:gd name="connsiteX18" fmla="*/ 1386847 w 1386847"/>
                      <a:gd name="connsiteY18" fmla="*/ 0 h 3764390"/>
                      <a:gd name="connsiteX19" fmla="*/ 1267433 w 1386847"/>
                      <a:gd name="connsiteY19" fmla="*/ 131419 h 3764390"/>
                      <a:gd name="connsiteX20" fmla="*/ 1142964 w 1386847"/>
                      <a:gd name="connsiteY20" fmla="*/ 292533 h 3764390"/>
                      <a:gd name="connsiteX21" fmla="*/ 1072201 w 1386847"/>
                      <a:gd name="connsiteY21" fmla="*/ 396152 h 3764390"/>
                      <a:gd name="connsiteX22" fmla="*/ 1000173 w 1386847"/>
                      <a:gd name="connsiteY22" fmla="*/ 514934 h 3764390"/>
                      <a:gd name="connsiteX23" fmla="*/ 930041 w 1386847"/>
                      <a:gd name="connsiteY23" fmla="*/ 648880 h 3764390"/>
                      <a:gd name="connsiteX24" fmla="*/ 864963 w 1386847"/>
                      <a:gd name="connsiteY24" fmla="*/ 796727 h 3764390"/>
                      <a:gd name="connsiteX25" fmla="*/ 755026 w 1386847"/>
                      <a:gd name="connsiteY25" fmla="*/ 1127169 h 3764390"/>
                      <a:gd name="connsiteX26" fmla="*/ 678576 w 1386847"/>
                      <a:gd name="connsiteY26" fmla="*/ 1491730 h 3764390"/>
                      <a:gd name="connsiteX27" fmla="*/ 632453 w 1386847"/>
                      <a:gd name="connsiteY27" fmla="*/ 1873982 h 3764390"/>
                      <a:gd name="connsiteX28" fmla="*/ 565480 w 1386847"/>
                      <a:gd name="connsiteY28" fmla="*/ 2630904 h 3764390"/>
                      <a:gd name="connsiteX29" fmla="*/ 508616 w 1386847"/>
                      <a:gd name="connsiteY29" fmla="*/ 2976510 h 3764390"/>
                      <a:gd name="connsiteX30" fmla="*/ 413211 w 1386847"/>
                      <a:gd name="connsiteY30" fmla="*/ 3275993 h 3764390"/>
                      <a:gd name="connsiteX31" fmla="*/ 279897 w 1386847"/>
                      <a:gd name="connsiteY31" fmla="*/ 3505344 h 3764390"/>
                      <a:gd name="connsiteX32" fmla="*/ 209133 w 1386847"/>
                      <a:gd name="connsiteY32" fmla="*/ 3590008 h 3764390"/>
                      <a:gd name="connsiteX33" fmla="*/ 175646 w 1386847"/>
                      <a:gd name="connsiteY33" fmla="*/ 3626022 h 3764390"/>
                      <a:gd name="connsiteX34" fmla="*/ 142160 w 1386847"/>
                      <a:gd name="connsiteY34" fmla="*/ 3655718 h 3764390"/>
                      <a:gd name="connsiteX35" fmla="*/ 39173 w 1386847"/>
                      <a:gd name="connsiteY35" fmla="*/ 3737223 h 3764390"/>
                      <a:gd name="connsiteX36" fmla="*/ 1263 w 1386847"/>
                      <a:gd name="connsiteY36" fmla="*/ 3764391 h 3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7" h="3764390">
                        <a:moveTo>
                          <a:pt x="0" y="3764391"/>
                        </a:moveTo>
                        <a:cubicBezTo>
                          <a:pt x="0" y="3764391"/>
                          <a:pt x="13268" y="3754913"/>
                          <a:pt x="37277" y="3736591"/>
                        </a:cubicBezTo>
                        <a:cubicBezTo>
                          <a:pt x="61918" y="3718900"/>
                          <a:pt x="97932" y="3692995"/>
                          <a:pt x="138369" y="3653190"/>
                        </a:cubicBezTo>
                        <a:lnTo>
                          <a:pt x="171223" y="3622863"/>
                        </a:lnTo>
                        <a:cubicBezTo>
                          <a:pt x="181333" y="3611490"/>
                          <a:pt x="192706" y="3598854"/>
                          <a:pt x="203447" y="3586217"/>
                        </a:cubicBezTo>
                        <a:cubicBezTo>
                          <a:pt x="226192" y="3560944"/>
                          <a:pt x="250201" y="3533144"/>
                          <a:pt x="272315" y="3500290"/>
                        </a:cubicBezTo>
                        <a:cubicBezTo>
                          <a:pt x="320333" y="3437739"/>
                          <a:pt x="360770" y="3358130"/>
                          <a:pt x="401206" y="3270938"/>
                        </a:cubicBezTo>
                        <a:cubicBezTo>
                          <a:pt x="437220" y="3181220"/>
                          <a:pt x="470075" y="3081392"/>
                          <a:pt x="493452" y="2973351"/>
                        </a:cubicBezTo>
                        <a:cubicBezTo>
                          <a:pt x="516830" y="2865309"/>
                          <a:pt x="534521" y="2749686"/>
                          <a:pt x="547789" y="2629008"/>
                        </a:cubicBezTo>
                        <a:cubicBezTo>
                          <a:pt x="573694" y="2388284"/>
                          <a:pt x="585698" y="2129869"/>
                          <a:pt x="609076" y="1872086"/>
                        </a:cubicBezTo>
                        <a:cubicBezTo>
                          <a:pt x="622344" y="1743195"/>
                          <a:pt x="636876" y="1614303"/>
                          <a:pt x="658358" y="1488571"/>
                        </a:cubicBezTo>
                        <a:cubicBezTo>
                          <a:pt x="679208" y="1362838"/>
                          <a:pt x="705112" y="1239633"/>
                          <a:pt x="737967" y="1122746"/>
                        </a:cubicBezTo>
                        <a:cubicBezTo>
                          <a:pt x="768926" y="1005228"/>
                          <a:pt x="809363" y="894659"/>
                          <a:pt x="851063" y="791040"/>
                        </a:cubicBezTo>
                        <a:cubicBezTo>
                          <a:pt x="871913" y="739231"/>
                          <a:pt x="896554" y="691212"/>
                          <a:pt x="918036" y="643194"/>
                        </a:cubicBezTo>
                        <a:cubicBezTo>
                          <a:pt x="942677" y="597071"/>
                          <a:pt x="966687" y="552212"/>
                          <a:pt x="989432" y="509248"/>
                        </a:cubicBezTo>
                        <a:cubicBezTo>
                          <a:pt x="1015337" y="468180"/>
                          <a:pt x="1039346" y="428375"/>
                          <a:pt x="1062723" y="390466"/>
                        </a:cubicBezTo>
                        <a:cubicBezTo>
                          <a:pt x="1086732" y="353188"/>
                          <a:pt x="1113269" y="320333"/>
                          <a:pt x="1136014" y="288110"/>
                        </a:cubicBezTo>
                        <a:cubicBezTo>
                          <a:pt x="1181506" y="223665"/>
                          <a:pt x="1228892" y="173751"/>
                          <a:pt x="1264274" y="128892"/>
                        </a:cubicBezTo>
                        <a:cubicBezTo>
                          <a:pt x="1341356" y="46123"/>
                          <a:pt x="1386847" y="0"/>
                          <a:pt x="1386847" y="0"/>
                        </a:cubicBezTo>
                        <a:cubicBezTo>
                          <a:pt x="1386847" y="0"/>
                          <a:pt x="1342620" y="47387"/>
                          <a:pt x="1267433" y="131419"/>
                        </a:cubicBezTo>
                        <a:cubicBezTo>
                          <a:pt x="1233315" y="176278"/>
                          <a:pt x="1186560" y="227456"/>
                          <a:pt x="1142964" y="292533"/>
                        </a:cubicBezTo>
                        <a:cubicBezTo>
                          <a:pt x="1120851" y="325388"/>
                          <a:pt x="1095578" y="358874"/>
                          <a:pt x="1072201" y="396152"/>
                        </a:cubicBezTo>
                        <a:cubicBezTo>
                          <a:pt x="1049455" y="434061"/>
                          <a:pt x="1025446" y="473234"/>
                          <a:pt x="1000173" y="514934"/>
                        </a:cubicBezTo>
                        <a:cubicBezTo>
                          <a:pt x="977428" y="557898"/>
                          <a:pt x="954050" y="602126"/>
                          <a:pt x="930041" y="648880"/>
                        </a:cubicBezTo>
                        <a:cubicBezTo>
                          <a:pt x="909191" y="696899"/>
                          <a:pt x="885182" y="744917"/>
                          <a:pt x="864963" y="796727"/>
                        </a:cubicBezTo>
                        <a:cubicBezTo>
                          <a:pt x="824527" y="899713"/>
                          <a:pt x="784722" y="1010282"/>
                          <a:pt x="755026" y="1127169"/>
                        </a:cubicBezTo>
                        <a:cubicBezTo>
                          <a:pt x="723435" y="1244056"/>
                          <a:pt x="698794" y="1366629"/>
                          <a:pt x="678576" y="1491730"/>
                        </a:cubicBezTo>
                        <a:cubicBezTo>
                          <a:pt x="657726" y="1616831"/>
                          <a:pt x="644457" y="1745722"/>
                          <a:pt x="632453" y="1873982"/>
                        </a:cubicBezTo>
                        <a:cubicBezTo>
                          <a:pt x="607180" y="2131133"/>
                          <a:pt x="593280" y="2389548"/>
                          <a:pt x="565480" y="2630904"/>
                        </a:cubicBezTo>
                        <a:cubicBezTo>
                          <a:pt x="551580" y="2751581"/>
                          <a:pt x="532625" y="2867836"/>
                          <a:pt x="508616" y="2976510"/>
                        </a:cubicBezTo>
                        <a:cubicBezTo>
                          <a:pt x="484607" y="3085183"/>
                          <a:pt x="450488" y="3185642"/>
                          <a:pt x="413211" y="3275993"/>
                        </a:cubicBezTo>
                        <a:cubicBezTo>
                          <a:pt x="372143" y="3364448"/>
                          <a:pt x="329811" y="3443426"/>
                          <a:pt x="279897" y="3505344"/>
                        </a:cubicBezTo>
                        <a:cubicBezTo>
                          <a:pt x="257151" y="3538199"/>
                          <a:pt x="232510" y="3565367"/>
                          <a:pt x="209133" y="3590008"/>
                        </a:cubicBezTo>
                        <a:cubicBezTo>
                          <a:pt x="197760" y="3602645"/>
                          <a:pt x="186387" y="3614649"/>
                          <a:pt x="175646" y="3626022"/>
                        </a:cubicBezTo>
                        <a:cubicBezTo>
                          <a:pt x="163641" y="3636131"/>
                          <a:pt x="152901" y="3646240"/>
                          <a:pt x="142160" y="3655718"/>
                        </a:cubicBezTo>
                        <a:cubicBezTo>
                          <a:pt x="101091" y="3694890"/>
                          <a:pt x="63814" y="3719531"/>
                          <a:pt x="39173" y="3737223"/>
                        </a:cubicBezTo>
                        <a:cubicBezTo>
                          <a:pt x="14532" y="3754913"/>
                          <a:pt x="1263" y="3764391"/>
                          <a:pt x="1263" y="3764391"/>
                        </a:cubicBezTo>
                        <a:close/>
                      </a:path>
                    </a:pathLst>
                  </a:custGeom>
                  <a:grpFill/>
                  <a:ln w="63120" cap="flat">
                    <a:noFill/>
                    <a:prstDash val="solid"/>
                    <a:miter/>
                  </a:ln>
                </p:spPr>
                <p:txBody>
                  <a:bodyPr rtlCol="0" anchor="ctr"/>
                  <a:lstStyle/>
                  <a:p>
                    <a:endParaRPr lang="en-GB"/>
                  </a:p>
                </p:txBody>
              </p:sp>
              <p:sp>
                <p:nvSpPr>
                  <p:cNvPr id="630" name="Freeform: Shape 629">
                    <a:extLst>
                      <a:ext uri="{FF2B5EF4-FFF2-40B4-BE49-F238E27FC236}">
                        <a16:creationId xmlns:a16="http://schemas.microsoft.com/office/drawing/2014/main" id="{0CFBA863-0C53-416B-AE64-8581E7BC33EB}"/>
                      </a:ext>
                    </a:extLst>
                  </p:cNvPr>
                  <p:cNvSpPr/>
                  <p:nvPr/>
                </p:nvSpPr>
                <p:spPr>
                  <a:xfrm>
                    <a:off x="9097560" y="625951"/>
                    <a:ext cx="3921082" cy="515689"/>
                  </a:xfrm>
                  <a:custGeom>
                    <a:avLst/>
                    <a:gdLst>
                      <a:gd name="connsiteX0" fmla="*/ 3921082 w 3921082"/>
                      <a:gd name="connsiteY0" fmla="*/ 243941 h 515689"/>
                      <a:gd name="connsiteX1" fmla="*/ 3881910 w 3921082"/>
                      <a:gd name="connsiteY1" fmla="*/ 267950 h 515689"/>
                      <a:gd name="connsiteX2" fmla="*/ 3770710 w 3921082"/>
                      <a:gd name="connsiteY2" fmla="*/ 332396 h 515689"/>
                      <a:gd name="connsiteX3" fmla="*/ 3687941 w 3921082"/>
                      <a:gd name="connsiteY3" fmla="*/ 372832 h 515689"/>
                      <a:gd name="connsiteX4" fmla="*/ 3587481 w 3921082"/>
                      <a:gd name="connsiteY4" fmla="*/ 413269 h 515689"/>
                      <a:gd name="connsiteX5" fmla="*/ 3469963 w 3921082"/>
                      <a:gd name="connsiteY5" fmla="*/ 451810 h 515689"/>
                      <a:gd name="connsiteX6" fmla="*/ 3336648 w 3921082"/>
                      <a:gd name="connsiteY6" fmla="*/ 483401 h 515689"/>
                      <a:gd name="connsiteX7" fmla="*/ 3030215 w 3921082"/>
                      <a:gd name="connsiteY7" fmla="*/ 515624 h 515689"/>
                      <a:gd name="connsiteX8" fmla="*/ 2687136 w 3921082"/>
                      <a:gd name="connsiteY8" fmla="*/ 497301 h 515689"/>
                      <a:gd name="connsiteX9" fmla="*/ 1957382 w 3921082"/>
                      <a:gd name="connsiteY9" fmla="*/ 340609 h 515689"/>
                      <a:gd name="connsiteX10" fmla="*/ 1243424 w 3921082"/>
                      <a:gd name="connsiteY10" fmla="*/ 127686 h 515689"/>
                      <a:gd name="connsiteX11" fmla="*/ 910455 w 3921082"/>
                      <a:gd name="connsiteY11" fmla="*/ 49972 h 515689"/>
                      <a:gd name="connsiteX12" fmla="*/ 606549 w 3921082"/>
                      <a:gd name="connsiteY12" fmla="*/ 13958 h 515689"/>
                      <a:gd name="connsiteX13" fmla="*/ 348766 w 3921082"/>
                      <a:gd name="connsiteY13" fmla="*/ 29122 h 515689"/>
                      <a:gd name="connsiteX14" fmla="*/ 243252 w 3921082"/>
                      <a:gd name="connsiteY14" fmla="*/ 51867 h 515689"/>
                      <a:gd name="connsiteX15" fmla="*/ 156060 w 3921082"/>
                      <a:gd name="connsiteY15" fmla="*/ 80299 h 515689"/>
                      <a:gd name="connsiteX16" fmla="*/ 87823 w 3921082"/>
                      <a:gd name="connsiteY16" fmla="*/ 108731 h 515689"/>
                      <a:gd name="connsiteX17" fmla="*/ 39805 w 3921082"/>
                      <a:gd name="connsiteY17" fmla="*/ 135268 h 515689"/>
                      <a:gd name="connsiteX18" fmla="*/ 0 w 3921082"/>
                      <a:gd name="connsiteY18" fmla="*/ 157381 h 515689"/>
                      <a:gd name="connsiteX19" fmla="*/ 39173 w 3921082"/>
                      <a:gd name="connsiteY19" fmla="*/ 134004 h 515689"/>
                      <a:gd name="connsiteX20" fmla="*/ 86560 w 3921082"/>
                      <a:gd name="connsiteY20" fmla="*/ 106204 h 515689"/>
                      <a:gd name="connsiteX21" fmla="*/ 154165 w 3921082"/>
                      <a:gd name="connsiteY21" fmla="*/ 75876 h 515689"/>
                      <a:gd name="connsiteX22" fmla="*/ 240724 w 3921082"/>
                      <a:gd name="connsiteY22" fmla="*/ 44917 h 515689"/>
                      <a:gd name="connsiteX23" fmla="*/ 346238 w 3921082"/>
                      <a:gd name="connsiteY23" fmla="*/ 19644 h 515689"/>
                      <a:gd name="connsiteX24" fmla="*/ 605917 w 3921082"/>
                      <a:gd name="connsiteY24" fmla="*/ 58 h 515689"/>
                      <a:gd name="connsiteX25" fmla="*/ 911718 w 3921082"/>
                      <a:gd name="connsiteY25" fmla="*/ 33544 h 515689"/>
                      <a:gd name="connsiteX26" fmla="*/ 1246583 w 3921082"/>
                      <a:gd name="connsiteY26" fmla="*/ 108731 h 515689"/>
                      <a:gd name="connsiteX27" fmla="*/ 1962437 w 3921082"/>
                      <a:gd name="connsiteY27" fmla="*/ 315969 h 515689"/>
                      <a:gd name="connsiteX28" fmla="*/ 2687768 w 3921082"/>
                      <a:gd name="connsiteY28" fmla="*/ 477083 h 515689"/>
                      <a:gd name="connsiteX29" fmla="*/ 3028951 w 3921082"/>
                      <a:gd name="connsiteY29" fmla="*/ 497933 h 515689"/>
                      <a:gd name="connsiteX30" fmla="*/ 3333489 w 3921082"/>
                      <a:gd name="connsiteY30" fmla="*/ 468237 h 515689"/>
                      <a:gd name="connsiteX31" fmla="*/ 3466171 w 3921082"/>
                      <a:gd name="connsiteY31" fmla="*/ 438542 h 515689"/>
                      <a:gd name="connsiteX32" fmla="*/ 3583690 w 3921082"/>
                      <a:gd name="connsiteY32" fmla="*/ 403160 h 515689"/>
                      <a:gd name="connsiteX33" fmla="*/ 3684782 w 3921082"/>
                      <a:gd name="connsiteY33" fmla="*/ 364619 h 515689"/>
                      <a:gd name="connsiteX34" fmla="*/ 3768182 w 3921082"/>
                      <a:gd name="connsiteY34" fmla="*/ 326078 h 515689"/>
                      <a:gd name="connsiteX35" fmla="*/ 3880646 w 3921082"/>
                      <a:gd name="connsiteY35" fmla="*/ 264159 h 515689"/>
                      <a:gd name="connsiteX36" fmla="*/ 3919819 w 3921082"/>
                      <a:gd name="connsiteY36" fmla="*/ 241413 h 5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1082" h="515689">
                        <a:moveTo>
                          <a:pt x="3921082" y="243941"/>
                        </a:moveTo>
                        <a:lnTo>
                          <a:pt x="3881910" y="267950"/>
                        </a:lnTo>
                        <a:cubicBezTo>
                          <a:pt x="3856005" y="282482"/>
                          <a:pt x="3820623" y="308387"/>
                          <a:pt x="3770710" y="332396"/>
                        </a:cubicBezTo>
                        <a:cubicBezTo>
                          <a:pt x="3746069" y="344400"/>
                          <a:pt x="3718268" y="358300"/>
                          <a:pt x="3687941" y="372832"/>
                        </a:cubicBezTo>
                        <a:cubicBezTo>
                          <a:pt x="3658245" y="387996"/>
                          <a:pt x="3623495" y="398737"/>
                          <a:pt x="3587481" y="413269"/>
                        </a:cubicBezTo>
                        <a:cubicBezTo>
                          <a:pt x="3551467" y="428433"/>
                          <a:pt x="3512294" y="439805"/>
                          <a:pt x="3469963" y="451810"/>
                        </a:cubicBezTo>
                        <a:cubicBezTo>
                          <a:pt x="3428262" y="465710"/>
                          <a:pt x="3383403" y="474556"/>
                          <a:pt x="3336648" y="483401"/>
                        </a:cubicBezTo>
                        <a:cubicBezTo>
                          <a:pt x="3243138" y="502988"/>
                          <a:pt x="3139520" y="511201"/>
                          <a:pt x="3030215" y="515624"/>
                        </a:cubicBezTo>
                        <a:cubicBezTo>
                          <a:pt x="2920910" y="516256"/>
                          <a:pt x="2805286" y="512465"/>
                          <a:pt x="2687136" y="497301"/>
                        </a:cubicBezTo>
                        <a:cubicBezTo>
                          <a:pt x="2449571" y="470133"/>
                          <a:pt x="2201897" y="409478"/>
                          <a:pt x="1957382" y="340609"/>
                        </a:cubicBezTo>
                        <a:cubicBezTo>
                          <a:pt x="1713499" y="269845"/>
                          <a:pt x="1472776" y="190236"/>
                          <a:pt x="1243424" y="127686"/>
                        </a:cubicBezTo>
                        <a:cubicBezTo>
                          <a:pt x="1129065" y="96095"/>
                          <a:pt x="1017233" y="69558"/>
                          <a:pt x="910455" y="49972"/>
                        </a:cubicBezTo>
                        <a:cubicBezTo>
                          <a:pt x="803677" y="28490"/>
                          <a:pt x="701322" y="19644"/>
                          <a:pt x="606549" y="13958"/>
                        </a:cubicBezTo>
                        <a:cubicBezTo>
                          <a:pt x="511776" y="13326"/>
                          <a:pt x="424584" y="15221"/>
                          <a:pt x="348766" y="29122"/>
                        </a:cubicBezTo>
                        <a:cubicBezTo>
                          <a:pt x="310856" y="34808"/>
                          <a:pt x="275474" y="41758"/>
                          <a:pt x="243252" y="51867"/>
                        </a:cubicBezTo>
                        <a:cubicBezTo>
                          <a:pt x="211029" y="60713"/>
                          <a:pt x="181333" y="68926"/>
                          <a:pt x="156060" y="80299"/>
                        </a:cubicBezTo>
                        <a:cubicBezTo>
                          <a:pt x="130787" y="91040"/>
                          <a:pt x="107410" y="99886"/>
                          <a:pt x="87823" y="108731"/>
                        </a:cubicBezTo>
                        <a:lnTo>
                          <a:pt x="39805" y="135268"/>
                        </a:lnTo>
                        <a:lnTo>
                          <a:pt x="0" y="157381"/>
                        </a:lnTo>
                        <a:lnTo>
                          <a:pt x="39173" y="134004"/>
                        </a:lnTo>
                        <a:cubicBezTo>
                          <a:pt x="51809" y="126422"/>
                          <a:pt x="67605" y="116945"/>
                          <a:pt x="86560" y="106204"/>
                        </a:cubicBezTo>
                        <a:cubicBezTo>
                          <a:pt x="105515" y="96726"/>
                          <a:pt x="128892" y="87249"/>
                          <a:pt x="154165" y="75876"/>
                        </a:cubicBezTo>
                        <a:cubicBezTo>
                          <a:pt x="179437" y="63240"/>
                          <a:pt x="208501" y="55026"/>
                          <a:pt x="240724" y="44917"/>
                        </a:cubicBezTo>
                        <a:cubicBezTo>
                          <a:pt x="272315" y="33544"/>
                          <a:pt x="307697" y="25962"/>
                          <a:pt x="346238" y="19644"/>
                        </a:cubicBezTo>
                        <a:cubicBezTo>
                          <a:pt x="422057" y="3849"/>
                          <a:pt x="510512" y="-574"/>
                          <a:pt x="605917" y="58"/>
                        </a:cubicBezTo>
                        <a:cubicBezTo>
                          <a:pt x="701322" y="5112"/>
                          <a:pt x="804309" y="13326"/>
                          <a:pt x="911718" y="33544"/>
                        </a:cubicBezTo>
                        <a:cubicBezTo>
                          <a:pt x="1019128" y="52499"/>
                          <a:pt x="1131592" y="78404"/>
                          <a:pt x="1246583" y="108731"/>
                        </a:cubicBezTo>
                        <a:cubicBezTo>
                          <a:pt x="1477198" y="169386"/>
                          <a:pt x="1718554" y="247100"/>
                          <a:pt x="1962437" y="315969"/>
                        </a:cubicBezTo>
                        <a:cubicBezTo>
                          <a:pt x="2205688" y="386100"/>
                          <a:pt x="2452099" y="448651"/>
                          <a:pt x="2687768" y="477083"/>
                        </a:cubicBezTo>
                        <a:cubicBezTo>
                          <a:pt x="2805286" y="493510"/>
                          <a:pt x="2920278" y="497933"/>
                          <a:pt x="3028951" y="497933"/>
                        </a:cubicBezTo>
                        <a:cubicBezTo>
                          <a:pt x="3137624" y="494774"/>
                          <a:pt x="3239980" y="486560"/>
                          <a:pt x="3333489" y="468237"/>
                        </a:cubicBezTo>
                        <a:cubicBezTo>
                          <a:pt x="3380244" y="460024"/>
                          <a:pt x="3424471" y="451178"/>
                          <a:pt x="3466171" y="438542"/>
                        </a:cubicBezTo>
                        <a:cubicBezTo>
                          <a:pt x="3507872" y="427801"/>
                          <a:pt x="3547676" y="417692"/>
                          <a:pt x="3583690" y="403160"/>
                        </a:cubicBezTo>
                        <a:cubicBezTo>
                          <a:pt x="3619704" y="389260"/>
                          <a:pt x="3654454" y="379151"/>
                          <a:pt x="3684782" y="364619"/>
                        </a:cubicBezTo>
                        <a:cubicBezTo>
                          <a:pt x="3715109" y="350719"/>
                          <a:pt x="3742909" y="337450"/>
                          <a:pt x="3768182" y="326078"/>
                        </a:cubicBezTo>
                        <a:cubicBezTo>
                          <a:pt x="3818728" y="302700"/>
                          <a:pt x="3854742" y="277427"/>
                          <a:pt x="3880646" y="264159"/>
                        </a:cubicBezTo>
                        <a:cubicBezTo>
                          <a:pt x="3906551" y="248995"/>
                          <a:pt x="3919819" y="241413"/>
                          <a:pt x="3919819" y="241413"/>
                        </a:cubicBezTo>
                        <a:close/>
                      </a:path>
                    </a:pathLst>
                  </a:custGeom>
                  <a:grpFill/>
                  <a:ln w="63120" cap="flat">
                    <a:noFill/>
                    <a:prstDash val="solid"/>
                    <a:miter/>
                  </a:ln>
                </p:spPr>
                <p:txBody>
                  <a:bodyPr rtlCol="0" anchor="ctr"/>
                  <a:lstStyle/>
                  <a:p>
                    <a:endParaRPr lang="en-GB"/>
                  </a:p>
                </p:txBody>
              </p:sp>
              <p:sp>
                <p:nvSpPr>
                  <p:cNvPr id="631" name="Freeform: Shape 630">
                    <a:extLst>
                      <a:ext uri="{FF2B5EF4-FFF2-40B4-BE49-F238E27FC236}">
                        <a16:creationId xmlns:a16="http://schemas.microsoft.com/office/drawing/2014/main" id="{B0F91971-8812-412B-89B2-655AD4D9DB48}"/>
                      </a:ext>
                    </a:extLst>
                  </p:cNvPr>
                  <p:cNvSpPr/>
                  <p:nvPr/>
                </p:nvSpPr>
                <p:spPr>
                  <a:xfrm>
                    <a:off x="11376539" y="-637633"/>
                    <a:ext cx="1175187" cy="1693912"/>
                  </a:xfrm>
                  <a:custGeom>
                    <a:avLst/>
                    <a:gdLst>
                      <a:gd name="connsiteX0" fmla="*/ 0 w 1175187"/>
                      <a:gd name="connsiteY0" fmla="*/ 0 h 1693912"/>
                      <a:gd name="connsiteX1" fmla="*/ 188915 w 1175187"/>
                      <a:gd name="connsiteY1" fmla="*/ 260942 h 1693912"/>
                      <a:gd name="connsiteX2" fmla="*/ 597071 w 1175187"/>
                      <a:gd name="connsiteY2" fmla="*/ 840322 h 1693912"/>
                      <a:gd name="connsiteX3" fmla="*/ 997014 w 1175187"/>
                      <a:gd name="connsiteY3" fmla="*/ 1425389 h 1693912"/>
                      <a:gd name="connsiteX4" fmla="*/ 1175188 w 1175187"/>
                      <a:gd name="connsiteY4" fmla="*/ 1693913 h 1693912"/>
                      <a:gd name="connsiteX5" fmla="*/ 986273 w 1175187"/>
                      <a:gd name="connsiteY5" fmla="*/ 1432971 h 1693912"/>
                      <a:gd name="connsiteX6" fmla="*/ 578117 w 1175187"/>
                      <a:gd name="connsiteY6" fmla="*/ 853590 h 1693912"/>
                      <a:gd name="connsiteX7" fmla="*/ 178174 w 1175187"/>
                      <a:gd name="connsiteY7" fmla="*/ 268524 h 1693912"/>
                      <a:gd name="connsiteX8" fmla="*/ 0 w 1175187"/>
                      <a:gd name="connsiteY8" fmla="*/ 0 h 16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187" h="1693912">
                        <a:moveTo>
                          <a:pt x="0" y="0"/>
                        </a:moveTo>
                        <a:cubicBezTo>
                          <a:pt x="0" y="0"/>
                          <a:pt x="75819" y="104251"/>
                          <a:pt x="188915" y="260942"/>
                        </a:cubicBezTo>
                        <a:cubicBezTo>
                          <a:pt x="301379" y="418266"/>
                          <a:pt x="449225" y="629294"/>
                          <a:pt x="597071" y="840322"/>
                        </a:cubicBezTo>
                        <a:cubicBezTo>
                          <a:pt x="743022" y="1052614"/>
                          <a:pt x="888972" y="1264906"/>
                          <a:pt x="997014" y="1425389"/>
                        </a:cubicBezTo>
                        <a:cubicBezTo>
                          <a:pt x="1103792" y="1586503"/>
                          <a:pt x="1175188" y="1693913"/>
                          <a:pt x="1175188" y="1693913"/>
                        </a:cubicBezTo>
                        <a:cubicBezTo>
                          <a:pt x="1175188" y="1693913"/>
                          <a:pt x="1099369" y="1589662"/>
                          <a:pt x="986273" y="1432971"/>
                        </a:cubicBezTo>
                        <a:cubicBezTo>
                          <a:pt x="873809" y="1275647"/>
                          <a:pt x="725963" y="1064619"/>
                          <a:pt x="578117" y="853590"/>
                        </a:cubicBezTo>
                        <a:cubicBezTo>
                          <a:pt x="432166" y="641298"/>
                          <a:pt x="286215" y="429007"/>
                          <a:pt x="178174" y="268524"/>
                        </a:cubicBezTo>
                        <a:cubicBezTo>
                          <a:pt x="71396" y="107410"/>
                          <a:pt x="0" y="0"/>
                          <a:pt x="0" y="0"/>
                        </a:cubicBezTo>
                        <a:close/>
                      </a:path>
                    </a:pathLst>
                  </a:custGeom>
                  <a:grpFill/>
                  <a:ln w="63120" cap="flat">
                    <a:noFill/>
                    <a:prstDash val="solid"/>
                    <a:miter/>
                  </a:ln>
                </p:spPr>
                <p:txBody>
                  <a:bodyPr rtlCol="0" anchor="ctr"/>
                  <a:lstStyle/>
                  <a:p>
                    <a:endParaRPr lang="en-GB"/>
                  </a:p>
                </p:txBody>
              </p:sp>
              <p:sp>
                <p:nvSpPr>
                  <p:cNvPr id="632" name="Freeform: Shape 631">
                    <a:extLst>
                      <a:ext uri="{FF2B5EF4-FFF2-40B4-BE49-F238E27FC236}">
                        <a16:creationId xmlns:a16="http://schemas.microsoft.com/office/drawing/2014/main" id="{9E81581B-9D72-4D3C-BD06-868C76074A17}"/>
                      </a:ext>
                    </a:extLst>
                  </p:cNvPr>
                  <p:cNvSpPr/>
                  <p:nvPr/>
                </p:nvSpPr>
                <p:spPr>
                  <a:xfrm>
                    <a:off x="11111806" y="-53198"/>
                    <a:ext cx="822630" cy="1186560"/>
                  </a:xfrm>
                  <a:custGeom>
                    <a:avLst/>
                    <a:gdLst>
                      <a:gd name="connsiteX0" fmla="*/ 0 w 822630"/>
                      <a:gd name="connsiteY0" fmla="*/ 0 h 1186560"/>
                      <a:gd name="connsiteX1" fmla="*/ 133946 w 822630"/>
                      <a:gd name="connsiteY1" fmla="*/ 181965 h 1186560"/>
                      <a:gd name="connsiteX2" fmla="*/ 420793 w 822630"/>
                      <a:gd name="connsiteY2" fmla="*/ 586962 h 1186560"/>
                      <a:gd name="connsiteX3" fmla="*/ 699426 w 822630"/>
                      <a:gd name="connsiteY3" fmla="*/ 997646 h 1186560"/>
                      <a:gd name="connsiteX4" fmla="*/ 822631 w 822630"/>
                      <a:gd name="connsiteY4" fmla="*/ 1186560 h 1186560"/>
                      <a:gd name="connsiteX5" fmla="*/ 688685 w 822630"/>
                      <a:gd name="connsiteY5" fmla="*/ 1004596 h 1186560"/>
                      <a:gd name="connsiteX6" fmla="*/ 401838 w 822630"/>
                      <a:gd name="connsiteY6" fmla="*/ 599598 h 1186560"/>
                      <a:gd name="connsiteX7" fmla="*/ 123205 w 822630"/>
                      <a:gd name="connsiteY7" fmla="*/ 188915 h 1186560"/>
                      <a:gd name="connsiteX8" fmla="*/ 0 w 822630"/>
                      <a:gd name="connsiteY8" fmla="*/ 0 h 11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30" h="1186560">
                        <a:moveTo>
                          <a:pt x="0" y="0"/>
                        </a:moveTo>
                        <a:cubicBezTo>
                          <a:pt x="0" y="0"/>
                          <a:pt x="53705" y="72659"/>
                          <a:pt x="133946" y="181965"/>
                        </a:cubicBezTo>
                        <a:cubicBezTo>
                          <a:pt x="213555" y="291270"/>
                          <a:pt x="317174" y="439116"/>
                          <a:pt x="420793" y="586962"/>
                        </a:cubicBezTo>
                        <a:cubicBezTo>
                          <a:pt x="523148" y="735440"/>
                          <a:pt x="624871" y="884550"/>
                          <a:pt x="699426" y="997646"/>
                        </a:cubicBezTo>
                        <a:cubicBezTo>
                          <a:pt x="773349" y="1111374"/>
                          <a:pt x="822631" y="1186560"/>
                          <a:pt x="822631" y="1186560"/>
                        </a:cubicBezTo>
                        <a:cubicBezTo>
                          <a:pt x="822631" y="1186560"/>
                          <a:pt x="768926" y="1113901"/>
                          <a:pt x="688685" y="1004596"/>
                        </a:cubicBezTo>
                        <a:cubicBezTo>
                          <a:pt x="609076" y="895291"/>
                          <a:pt x="505457" y="747444"/>
                          <a:pt x="401838" y="599598"/>
                        </a:cubicBezTo>
                        <a:cubicBezTo>
                          <a:pt x="299483" y="451120"/>
                          <a:pt x="197760" y="302011"/>
                          <a:pt x="123205" y="188915"/>
                        </a:cubicBezTo>
                        <a:cubicBezTo>
                          <a:pt x="49282" y="75187"/>
                          <a:pt x="0" y="0"/>
                          <a:pt x="0" y="0"/>
                        </a:cubicBezTo>
                        <a:close/>
                      </a:path>
                    </a:pathLst>
                  </a:custGeom>
                  <a:grpFill/>
                  <a:ln w="63120" cap="flat">
                    <a:noFill/>
                    <a:prstDash val="solid"/>
                    <a:miter/>
                  </a:ln>
                </p:spPr>
                <p:txBody>
                  <a:bodyPr rtlCol="0" anchor="ctr"/>
                  <a:lstStyle/>
                  <a:p>
                    <a:endParaRPr lang="en-GB"/>
                  </a:p>
                </p:txBody>
              </p:sp>
              <p:sp>
                <p:nvSpPr>
                  <p:cNvPr id="633" name="Freeform: Shape 632">
                    <a:extLst>
                      <a:ext uri="{FF2B5EF4-FFF2-40B4-BE49-F238E27FC236}">
                        <a16:creationId xmlns:a16="http://schemas.microsoft.com/office/drawing/2014/main" id="{8B23BEFF-6A89-4646-AA3A-83823A96D503}"/>
                      </a:ext>
                    </a:extLst>
                  </p:cNvPr>
                  <p:cNvSpPr/>
                  <p:nvPr/>
                </p:nvSpPr>
                <p:spPr>
                  <a:xfrm>
                    <a:off x="9944201" y="642436"/>
                    <a:ext cx="887077" cy="1278174"/>
                  </a:xfrm>
                  <a:custGeom>
                    <a:avLst/>
                    <a:gdLst>
                      <a:gd name="connsiteX0" fmla="*/ 0 w 887077"/>
                      <a:gd name="connsiteY0" fmla="*/ 0 h 1278174"/>
                      <a:gd name="connsiteX1" fmla="*/ 144055 w 887077"/>
                      <a:gd name="connsiteY1" fmla="*/ 195865 h 1278174"/>
                      <a:gd name="connsiteX2" fmla="*/ 453016 w 887077"/>
                      <a:gd name="connsiteY2" fmla="*/ 632453 h 1278174"/>
                      <a:gd name="connsiteX3" fmla="*/ 753763 w 887077"/>
                      <a:gd name="connsiteY3" fmla="*/ 1074728 h 1278174"/>
                      <a:gd name="connsiteX4" fmla="*/ 887077 w 887077"/>
                      <a:gd name="connsiteY4" fmla="*/ 1278174 h 1278174"/>
                      <a:gd name="connsiteX5" fmla="*/ 743022 w 887077"/>
                      <a:gd name="connsiteY5" fmla="*/ 1082310 h 1278174"/>
                      <a:gd name="connsiteX6" fmla="*/ 434061 w 887077"/>
                      <a:gd name="connsiteY6" fmla="*/ 645721 h 1278174"/>
                      <a:gd name="connsiteX7" fmla="*/ 133314 w 887077"/>
                      <a:gd name="connsiteY7" fmla="*/ 203447 h 1278174"/>
                      <a:gd name="connsiteX8" fmla="*/ 0 w 887077"/>
                      <a:gd name="connsiteY8" fmla="*/ 0 h 12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077" h="1278174">
                        <a:moveTo>
                          <a:pt x="0" y="0"/>
                        </a:moveTo>
                        <a:cubicBezTo>
                          <a:pt x="0" y="0"/>
                          <a:pt x="57496" y="78346"/>
                          <a:pt x="144055" y="195865"/>
                        </a:cubicBezTo>
                        <a:cubicBezTo>
                          <a:pt x="229983" y="314015"/>
                          <a:pt x="341184" y="473234"/>
                          <a:pt x="453016" y="632453"/>
                        </a:cubicBezTo>
                        <a:cubicBezTo>
                          <a:pt x="562953" y="792936"/>
                          <a:pt x="672890" y="953418"/>
                          <a:pt x="753763" y="1074728"/>
                        </a:cubicBezTo>
                        <a:cubicBezTo>
                          <a:pt x="833372" y="1196669"/>
                          <a:pt x="887077" y="1278174"/>
                          <a:pt x="887077" y="1278174"/>
                        </a:cubicBezTo>
                        <a:cubicBezTo>
                          <a:pt x="887077" y="1278174"/>
                          <a:pt x="829582" y="1199829"/>
                          <a:pt x="743022" y="1082310"/>
                        </a:cubicBezTo>
                        <a:cubicBezTo>
                          <a:pt x="657094" y="964159"/>
                          <a:pt x="545894" y="804940"/>
                          <a:pt x="434061" y="645721"/>
                        </a:cubicBezTo>
                        <a:cubicBezTo>
                          <a:pt x="324125" y="485239"/>
                          <a:pt x="214187" y="324756"/>
                          <a:pt x="133314" y="203447"/>
                        </a:cubicBezTo>
                        <a:cubicBezTo>
                          <a:pt x="53705" y="81505"/>
                          <a:pt x="0" y="0"/>
                          <a:pt x="0" y="0"/>
                        </a:cubicBezTo>
                        <a:close/>
                      </a:path>
                    </a:pathLst>
                  </a:custGeom>
                  <a:grpFill/>
                  <a:ln w="63120" cap="flat">
                    <a:noFill/>
                    <a:prstDash val="solid"/>
                    <a:miter/>
                  </a:ln>
                </p:spPr>
                <p:txBody>
                  <a:bodyPr rtlCol="0" anchor="ctr"/>
                  <a:lstStyle/>
                  <a:p>
                    <a:endParaRPr lang="en-GB"/>
                  </a:p>
                </p:txBody>
              </p:sp>
            </p:grpSp>
            <p:sp>
              <p:nvSpPr>
                <p:cNvPr id="408" name="Freeform: Shape 407">
                  <a:extLst>
                    <a:ext uri="{FF2B5EF4-FFF2-40B4-BE49-F238E27FC236}">
                      <a16:creationId xmlns:a16="http://schemas.microsoft.com/office/drawing/2014/main" id="{0FCC62C7-1931-42FB-8D12-07BAEF31EF74}"/>
                    </a:ext>
                  </a:extLst>
                </p:cNvPr>
                <p:cNvSpPr/>
                <p:nvPr/>
              </p:nvSpPr>
              <p:spPr>
                <a:xfrm>
                  <a:off x="9881252" y="558005"/>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1CB0A129-5BE5-4D49-B92F-6AE7FA894B83}"/>
                    </a:ext>
                  </a:extLst>
                </p:cNvPr>
                <p:cNvSpPr/>
                <p:nvPr/>
              </p:nvSpPr>
              <p:spPr>
                <a:xfrm>
                  <a:off x="10478955" y="596546"/>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5BA1408B-A651-451E-99E3-B7EDC93D5ADB}"/>
                    </a:ext>
                  </a:extLst>
                </p:cNvPr>
                <p:cNvSpPr/>
                <p:nvPr/>
              </p:nvSpPr>
              <p:spPr>
                <a:xfrm>
                  <a:off x="11478496" y="1110849"/>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8A32D2AD-4286-4314-90DD-18C1109DE788}"/>
                    </a:ext>
                  </a:extLst>
                </p:cNvPr>
                <p:cNvSpPr/>
                <p:nvPr/>
              </p:nvSpPr>
              <p:spPr>
                <a:xfrm>
                  <a:off x="12409800" y="92888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3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3"/>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64064903-F19C-4AEF-B6D5-12797BCA7042}"/>
                    </a:ext>
                  </a:extLst>
                </p:cNvPr>
                <p:cNvSpPr/>
                <p:nvPr/>
              </p:nvSpPr>
              <p:spPr>
                <a:xfrm>
                  <a:off x="10633751" y="2208954"/>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9E6B6F46-7464-41C0-B6BE-089F2BEA991D}"/>
                    </a:ext>
                  </a:extLst>
                </p:cNvPr>
                <p:cNvSpPr/>
                <p:nvPr/>
              </p:nvSpPr>
              <p:spPr>
                <a:xfrm>
                  <a:off x="11279472" y="-1037343"/>
                  <a:ext cx="218144" cy="218144"/>
                </a:xfrm>
                <a:custGeom>
                  <a:avLst/>
                  <a:gdLst>
                    <a:gd name="connsiteX0" fmla="*/ 186786 w 218144"/>
                    <a:gd name="connsiteY0" fmla="*/ 32622 h 218144"/>
                    <a:gd name="connsiteX1" fmla="*/ 32622 w 218144"/>
                    <a:gd name="connsiteY1" fmla="*/ 31358 h 218144"/>
                    <a:gd name="connsiteX2" fmla="*/ 31358 w 218144"/>
                    <a:gd name="connsiteY2" fmla="*/ 185522 h 218144"/>
                    <a:gd name="connsiteX3" fmla="*/ 185522 w 218144"/>
                    <a:gd name="connsiteY3" fmla="*/ 186786 h 218144"/>
                    <a:gd name="connsiteX4" fmla="*/ 186786 w 218144"/>
                    <a:gd name="connsiteY4" fmla="*/ 32622 h 218144"/>
                    <a:gd name="connsiteX5" fmla="*/ 186786 w 218144"/>
                    <a:gd name="connsiteY5" fmla="*/ 32622 h 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44" h="218144">
                      <a:moveTo>
                        <a:pt x="186786" y="32622"/>
                      </a:moveTo>
                      <a:cubicBezTo>
                        <a:pt x="144454" y="-10342"/>
                        <a:pt x="75586" y="-10974"/>
                        <a:pt x="32622" y="31358"/>
                      </a:cubicBezTo>
                      <a:cubicBezTo>
                        <a:pt x="-10342" y="73690"/>
                        <a:pt x="-10974" y="142559"/>
                        <a:pt x="31358" y="185522"/>
                      </a:cubicBezTo>
                      <a:cubicBezTo>
                        <a:pt x="73690" y="228486"/>
                        <a:pt x="142559" y="229118"/>
                        <a:pt x="185522" y="186786"/>
                      </a:cubicBezTo>
                      <a:cubicBezTo>
                        <a:pt x="228486" y="144454"/>
                        <a:pt x="229118" y="75586"/>
                        <a:pt x="186786" y="32622"/>
                      </a:cubicBezTo>
                      <a:lnTo>
                        <a:pt x="186786" y="32622"/>
                      </a:lnTo>
                      <a:close/>
                    </a:path>
                  </a:pathLst>
                </a:custGeom>
                <a:grpFill/>
                <a:ln w="63120" cap="flat">
                  <a:no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14612A84-12A3-42EA-981B-B6FB6CFBB3E0}"/>
                    </a:ext>
                  </a:extLst>
                </p:cNvPr>
                <p:cNvSpPr/>
                <p:nvPr/>
              </p:nvSpPr>
              <p:spPr>
                <a:xfrm>
                  <a:off x="11111569" y="-70042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6"/>
                      </a:cubicBezTo>
                      <a:cubicBezTo>
                        <a:pt x="40674" y="122811"/>
                        <a:pt x="77320" y="123443"/>
                        <a:pt x="100066" y="100066"/>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CDBFCFED-4517-4FF1-8290-46A7C60A9B0C}"/>
                    </a:ext>
                  </a:extLst>
                </p:cNvPr>
                <p:cNvSpPr/>
                <p:nvPr/>
              </p:nvSpPr>
              <p:spPr>
                <a:xfrm>
                  <a:off x="11303642" y="-440742"/>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675" y="122811"/>
                        <a:pt x="77320" y="123443"/>
                        <a:pt x="100065" y="100066"/>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61FD008B-E421-4EDD-800B-01AA19457A06}"/>
                    </a:ext>
                  </a:extLst>
                </p:cNvPr>
                <p:cNvSpPr/>
                <p:nvPr/>
              </p:nvSpPr>
              <p:spPr>
                <a:xfrm>
                  <a:off x="11013004" y="-275837"/>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5"/>
                      </a:cubicBezTo>
                      <a:cubicBezTo>
                        <a:pt x="40675"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E4451C76-92F2-4F44-A1C0-8A282C566378}"/>
                    </a:ext>
                  </a:extLst>
                </p:cNvPr>
                <p:cNvSpPr/>
                <p:nvPr/>
              </p:nvSpPr>
              <p:spPr>
                <a:xfrm>
                  <a:off x="10815876" y="73254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5585AFBC-3C32-416F-8498-E0E4CC3F8665}"/>
                    </a:ext>
                  </a:extLst>
                </p:cNvPr>
                <p:cNvSpPr/>
                <p:nvPr/>
              </p:nvSpPr>
              <p:spPr>
                <a:xfrm>
                  <a:off x="10206169" y="738235"/>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8" y="40042"/>
                        <a:pt x="-6080" y="77320"/>
                        <a:pt x="17297" y="100065"/>
                      </a:cubicBezTo>
                      <a:cubicBezTo>
                        <a:pt x="40042"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50C0A8FC-8A02-430A-B18A-6B52897F8B7F}"/>
                    </a:ext>
                  </a:extLst>
                </p:cNvPr>
                <p:cNvSpPr/>
                <p:nvPr/>
              </p:nvSpPr>
              <p:spPr>
                <a:xfrm>
                  <a:off x="9438506" y="533525"/>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517693C6-6BAD-40BE-A684-1287B85C63F3}"/>
                    </a:ext>
                  </a:extLst>
                </p:cNvPr>
                <p:cNvSpPr/>
                <p:nvPr/>
              </p:nvSpPr>
              <p:spPr>
                <a:xfrm>
                  <a:off x="9215473" y="76161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8" y="40042"/>
                        <a:pt x="-6080" y="77320"/>
                        <a:pt x="17297" y="100066"/>
                      </a:cubicBezTo>
                      <a:cubicBezTo>
                        <a:pt x="40042" y="122811"/>
                        <a:pt x="77320" y="123443"/>
                        <a:pt x="100066" y="100066"/>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CA206794-85AC-4B1B-8B48-65BBB1D0D097}"/>
                    </a:ext>
                  </a:extLst>
                </p:cNvPr>
                <p:cNvSpPr/>
                <p:nvPr/>
              </p:nvSpPr>
              <p:spPr>
                <a:xfrm>
                  <a:off x="11149478" y="930941"/>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61AE580C-4A0F-44F1-9831-648569FD0183}"/>
                    </a:ext>
                  </a:extLst>
                </p:cNvPr>
                <p:cNvSpPr/>
                <p:nvPr/>
              </p:nvSpPr>
              <p:spPr>
                <a:xfrm>
                  <a:off x="11963264" y="1201360"/>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89AAE09A-0662-44B8-B3A9-F3145555AF7D}"/>
                    </a:ext>
                  </a:extLst>
                </p:cNvPr>
                <p:cNvSpPr/>
                <p:nvPr/>
              </p:nvSpPr>
              <p:spPr>
                <a:xfrm>
                  <a:off x="12445423" y="119449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F3D437CA-9CB2-47BA-ACB2-151937EA4A8B}"/>
                    </a:ext>
                  </a:extLst>
                </p:cNvPr>
                <p:cNvSpPr/>
                <p:nvPr/>
              </p:nvSpPr>
              <p:spPr>
                <a:xfrm>
                  <a:off x="11966503" y="111614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649331D1-F403-4680-A7F6-66FB7C37456B}"/>
                    </a:ext>
                  </a:extLst>
                </p:cNvPr>
                <p:cNvSpPr/>
                <p:nvPr/>
              </p:nvSpPr>
              <p:spPr>
                <a:xfrm>
                  <a:off x="11526755" y="98725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7" y="-3633"/>
                        <a:pt x="25431" y="-3633"/>
                        <a:pt x="10899" y="10899"/>
                      </a:cubicBezTo>
                      <a:cubicBezTo>
                        <a:pt x="-3633" y="25431"/>
                        <a:pt x="-3633" y="48176"/>
                        <a:pt x="10899" y="62708"/>
                      </a:cubicBezTo>
                      <a:cubicBezTo>
                        <a:pt x="25431" y="77240"/>
                        <a:pt x="48177"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17D1A0A0-E1BA-4150-A19E-66E709D4E643}"/>
                    </a:ext>
                  </a:extLst>
                </p:cNvPr>
                <p:cNvSpPr/>
                <p:nvPr/>
              </p:nvSpPr>
              <p:spPr>
                <a:xfrm>
                  <a:off x="11104067" y="106307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7"/>
                        <a:pt x="10899" y="62708"/>
                      </a:cubicBezTo>
                      <a:cubicBezTo>
                        <a:pt x="25431" y="77240"/>
                        <a:pt x="48176" y="77240"/>
                        <a:pt x="62708" y="62708"/>
                      </a:cubicBezTo>
                      <a:cubicBezTo>
                        <a:pt x="77240" y="48177"/>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C96BC70C-284F-48CB-AE77-EE4E08492EEB}"/>
                    </a:ext>
                  </a:extLst>
                </p:cNvPr>
                <p:cNvSpPr/>
                <p:nvPr/>
              </p:nvSpPr>
              <p:spPr>
                <a:xfrm>
                  <a:off x="10821011" y="125451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9A022BA9-7373-48DE-B470-F5DCE88677F0}"/>
                    </a:ext>
                  </a:extLst>
                </p:cNvPr>
                <p:cNvSpPr/>
                <p:nvPr/>
              </p:nvSpPr>
              <p:spPr>
                <a:xfrm>
                  <a:off x="10851338" y="998625"/>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A2C82429-DB54-4BAF-A593-10C8792E62FB}"/>
                    </a:ext>
                  </a:extLst>
                </p:cNvPr>
                <p:cNvSpPr/>
                <p:nvPr/>
              </p:nvSpPr>
              <p:spPr>
                <a:xfrm>
                  <a:off x="10927157" y="1933721"/>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26382DC9-52C5-430A-9306-2720C44658E9}"/>
                    </a:ext>
                  </a:extLst>
                </p:cNvPr>
                <p:cNvSpPr/>
                <p:nvPr/>
              </p:nvSpPr>
              <p:spPr>
                <a:xfrm>
                  <a:off x="10596714" y="214917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7E518501-94BA-444B-AFC7-7239E5CD6094}"/>
                    </a:ext>
                  </a:extLst>
                </p:cNvPr>
                <p:cNvSpPr/>
                <p:nvPr/>
              </p:nvSpPr>
              <p:spPr>
                <a:xfrm>
                  <a:off x="10779311" y="142700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684E6523-E957-4673-BD53-16ACC8109D97}"/>
                    </a:ext>
                  </a:extLst>
                </p:cNvPr>
                <p:cNvSpPr/>
                <p:nvPr/>
              </p:nvSpPr>
              <p:spPr>
                <a:xfrm>
                  <a:off x="10956220" y="103653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669FB52E-1079-45EF-AEB4-3F84257461E3}"/>
                    </a:ext>
                  </a:extLst>
                </p:cNvPr>
                <p:cNvSpPr/>
                <p:nvPr/>
              </p:nvSpPr>
              <p:spPr>
                <a:xfrm>
                  <a:off x="11001711" y="709883"/>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D9B5C476-3256-42CD-B012-2D92CB8D8DFC}"/>
                    </a:ext>
                  </a:extLst>
                </p:cNvPr>
                <p:cNvSpPr/>
                <p:nvPr/>
              </p:nvSpPr>
              <p:spPr>
                <a:xfrm>
                  <a:off x="10894302" y="428722"/>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CC5746AB-C42E-4B6A-9902-BB9BE7A878FA}"/>
                    </a:ext>
                  </a:extLst>
                </p:cNvPr>
                <p:cNvSpPr/>
                <p:nvPr/>
              </p:nvSpPr>
              <p:spPr>
                <a:xfrm>
                  <a:off x="10934738" y="25307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06811229-EE37-4060-94BF-206D03E8E820}"/>
                    </a:ext>
                  </a:extLst>
                </p:cNvPr>
                <p:cNvSpPr/>
                <p:nvPr/>
              </p:nvSpPr>
              <p:spPr>
                <a:xfrm>
                  <a:off x="11105330" y="120394"/>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8EA9705C-BBAB-473C-8D55-787BEBCC4A2E}"/>
                    </a:ext>
                  </a:extLst>
                </p:cNvPr>
                <p:cNvSpPr/>
                <p:nvPr/>
              </p:nvSpPr>
              <p:spPr>
                <a:xfrm>
                  <a:off x="10990339" y="-39456"/>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05FFE3AD-5FF5-4E34-A2A4-09E93FEDF857}"/>
                    </a:ext>
                  </a:extLst>
                </p:cNvPr>
                <p:cNvSpPr/>
                <p:nvPr/>
              </p:nvSpPr>
              <p:spPr>
                <a:xfrm>
                  <a:off x="11193153" y="-165820"/>
                  <a:ext cx="73607" cy="73607"/>
                </a:xfrm>
                <a:custGeom>
                  <a:avLst/>
                  <a:gdLst>
                    <a:gd name="connsiteX0" fmla="*/ 62708 w 73607"/>
                    <a:gd name="connsiteY0" fmla="*/ 10899 h 73607"/>
                    <a:gd name="connsiteX1" fmla="*/ 10899 w 73607"/>
                    <a:gd name="connsiteY1" fmla="*/ 10899 h 73607"/>
                    <a:gd name="connsiteX2" fmla="*/ 10899 w 73607"/>
                    <a:gd name="connsiteY2" fmla="*/ 62708 h 73607"/>
                    <a:gd name="connsiteX3" fmla="*/ 62708 w 73607"/>
                    <a:gd name="connsiteY3" fmla="*/ 62708 h 73607"/>
                    <a:gd name="connsiteX4" fmla="*/ 62708 w 73607"/>
                    <a:gd name="connsiteY4" fmla="*/ 10899 h 73607"/>
                    <a:gd name="connsiteX5" fmla="*/ 62708 w 73607"/>
                    <a:gd name="connsiteY5" fmla="*/ 10899 h 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07" h="73607">
                      <a:moveTo>
                        <a:pt x="62708" y="10899"/>
                      </a:moveTo>
                      <a:cubicBezTo>
                        <a:pt x="48176" y="-3633"/>
                        <a:pt x="25431" y="-3633"/>
                        <a:pt x="10899" y="10899"/>
                      </a:cubicBezTo>
                      <a:cubicBezTo>
                        <a:pt x="-3633" y="25431"/>
                        <a:pt x="-3633" y="48176"/>
                        <a:pt x="10899" y="62708"/>
                      </a:cubicBezTo>
                      <a:cubicBezTo>
                        <a:pt x="25431" y="77240"/>
                        <a:pt x="48176" y="77240"/>
                        <a:pt x="62708" y="62708"/>
                      </a:cubicBezTo>
                      <a:cubicBezTo>
                        <a:pt x="77240" y="48176"/>
                        <a:pt x="77240" y="25431"/>
                        <a:pt x="62708" y="10899"/>
                      </a:cubicBezTo>
                      <a:lnTo>
                        <a:pt x="62708" y="10899"/>
                      </a:lnTo>
                      <a:close/>
                    </a:path>
                  </a:pathLst>
                </a:custGeom>
                <a:grpFill/>
                <a:ln w="63120" cap="flat">
                  <a:no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E20F9359-784C-414C-918D-F82778F8F6D5}"/>
                    </a:ext>
                  </a:extLst>
                </p:cNvPr>
                <p:cNvSpPr/>
                <p:nvPr/>
              </p:nvSpPr>
              <p:spPr>
                <a:xfrm>
                  <a:off x="11192837" y="-484574"/>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2102809D-C2B1-4C62-A9C1-C0E065BC2F3D}"/>
                    </a:ext>
                  </a:extLst>
                </p:cNvPr>
                <p:cNvSpPr/>
                <p:nvPr/>
              </p:nvSpPr>
              <p:spPr>
                <a:xfrm>
                  <a:off x="11347002" y="-508583"/>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3C48811C-D103-4B42-A893-39715A51402A}"/>
                    </a:ext>
                  </a:extLst>
                </p:cNvPr>
                <p:cNvSpPr/>
                <p:nvPr/>
              </p:nvSpPr>
              <p:spPr>
                <a:xfrm>
                  <a:off x="11288874" y="-75878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9E6DB72E-9D90-44B8-AE34-5FAEDA437EF3}"/>
                    </a:ext>
                  </a:extLst>
                </p:cNvPr>
                <p:cNvSpPr/>
                <p:nvPr/>
              </p:nvSpPr>
              <p:spPr>
                <a:xfrm>
                  <a:off x="11469575" y="-65832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50415A22-AB35-405A-8F30-868EA8AE89B4}"/>
                    </a:ext>
                  </a:extLst>
                </p:cNvPr>
                <p:cNvSpPr/>
                <p:nvPr/>
              </p:nvSpPr>
              <p:spPr>
                <a:xfrm>
                  <a:off x="11119546" y="-33736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1DAC64F2-D27F-437C-B386-168A6C9E4743}"/>
                    </a:ext>
                  </a:extLst>
                </p:cNvPr>
                <p:cNvSpPr/>
                <p:nvPr/>
              </p:nvSpPr>
              <p:spPr>
                <a:xfrm>
                  <a:off x="11028564" y="496643"/>
                  <a:ext cx="42647" cy="42647"/>
                </a:xfrm>
                <a:custGeom>
                  <a:avLst/>
                  <a:gdLst>
                    <a:gd name="connsiteX0" fmla="*/ 36487 w 42647"/>
                    <a:gd name="connsiteY0" fmla="*/ 6160 h 42647"/>
                    <a:gd name="connsiteX1" fmla="*/ 6160 w 42647"/>
                    <a:gd name="connsiteY1" fmla="*/ 6160 h 42647"/>
                    <a:gd name="connsiteX2" fmla="*/ 6160 w 42647"/>
                    <a:gd name="connsiteY2" fmla="*/ 36488 h 42647"/>
                    <a:gd name="connsiteX3" fmla="*/ 36487 w 42647"/>
                    <a:gd name="connsiteY3" fmla="*/ 36488 h 42647"/>
                    <a:gd name="connsiteX4" fmla="*/ 36487 w 42647"/>
                    <a:gd name="connsiteY4" fmla="*/ 6160 h 42647"/>
                    <a:gd name="connsiteX5" fmla="*/ 36487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7" y="6160"/>
                      </a:moveTo>
                      <a:cubicBezTo>
                        <a:pt x="28274" y="-2053"/>
                        <a:pt x="15006" y="-2053"/>
                        <a:pt x="6160" y="6160"/>
                      </a:cubicBezTo>
                      <a:cubicBezTo>
                        <a:pt x="-2053" y="14374"/>
                        <a:pt x="-2053" y="27642"/>
                        <a:pt x="6160" y="36488"/>
                      </a:cubicBezTo>
                      <a:cubicBezTo>
                        <a:pt x="14374" y="44701"/>
                        <a:pt x="27642" y="44701"/>
                        <a:pt x="36487" y="36488"/>
                      </a:cubicBezTo>
                      <a:cubicBezTo>
                        <a:pt x="44701" y="28274"/>
                        <a:pt x="44701" y="15006"/>
                        <a:pt x="36487" y="6160"/>
                      </a:cubicBezTo>
                      <a:lnTo>
                        <a:pt x="36487" y="6160"/>
                      </a:lnTo>
                      <a:close/>
                    </a:path>
                  </a:pathLst>
                </a:custGeom>
                <a:grpFill/>
                <a:ln w="63120" cap="flat">
                  <a:no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753E0C03-88F7-41E6-AB74-D7AB40EED548}"/>
                    </a:ext>
                  </a:extLst>
                </p:cNvPr>
                <p:cNvSpPr/>
                <p:nvPr/>
              </p:nvSpPr>
              <p:spPr>
                <a:xfrm>
                  <a:off x="10990655" y="1294002"/>
                  <a:ext cx="42887" cy="42648"/>
                </a:xfrm>
                <a:custGeom>
                  <a:avLst/>
                  <a:gdLst>
                    <a:gd name="connsiteX0" fmla="*/ 36488 w 42887"/>
                    <a:gd name="connsiteY0" fmla="*/ 6160 h 42648"/>
                    <a:gd name="connsiteX1" fmla="*/ 6160 w 42887"/>
                    <a:gd name="connsiteY1" fmla="*/ 6160 h 42648"/>
                    <a:gd name="connsiteX2" fmla="*/ 6160 w 42887"/>
                    <a:gd name="connsiteY2" fmla="*/ 36488 h 42648"/>
                    <a:gd name="connsiteX3" fmla="*/ 36488 w 42887"/>
                    <a:gd name="connsiteY3" fmla="*/ 36488 h 42648"/>
                    <a:gd name="connsiteX4" fmla="*/ 36488 w 42887"/>
                    <a:gd name="connsiteY4" fmla="*/ 6160 h 42648"/>
                    <a:gd name="connsiteX5" fmla="*/ 36488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092D5550-A84F-448F-A6D7-16654FE8823F}"/>
                    </a:ext>
                  </a:extLst>
                </p:cNvPr>
                <p:cNvSpPr/>
                <p:nvPr/>
              </p:nvSpPr>
              <p:spPr>
                <a:xfrm>
                  <a:off x="10763831" y="1694576"/>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BD2449A0-FE94-4127-8485-E49056737721}"/>
                    </a:ext>
                  </a:extLst>
                </p:cNvPr>
                <p:cNvSpPr/>
                <p:nvPr/>
              </p:nvSpPr>
              <p:spPr>
                <a:xfrm>
                  <a:off x="10916731" y="2174760"/>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DB681485-2314-4E3E-800D-60DAC32BBF1B}"/>
                    </a:ext>
                  </a:extLst>
                </p:cNvPr>
                <p:cNvSpPr/>
                <p:nvPr/>
              </p:nvSpPr>
              <p:spPr>
                <a:xfrm>
                  <a:off x="11243144" y="-336096"/>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2AE92223-91A1-47E9-9D04-444CDF61D344}"/>
                    </a:ext>
                  </a:extLst>
                </p:cNvPr>
                <p:cNvSpPr/>
                <p:nvPr/>
              </p:nvSpPr>
              <p:spPr>
                <a:xfrm>
                  <a:off x="10194560" y="54782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384AFCF8-A8D3-4BAE-8E07-32DF8A7DA836}"/>
                    </a:ext>
                  </a:extLst>
                </p:cNvPr>
                <p:cNvSpPr/>
                <p:nvPr/>
              </p:nvSpPr>
              <p:spPr>
                <a:xfrm>
                  <a:off x="10063773" y="532025"/>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818EC5DA-96A8-41C1-BBCA-EFA6067A4E49}"/>
                    </a:ext>
                  </a:extLst>
                </p:cNvPr>
                <p:cNvSpPr/>
                <p:nvPr/>
              </p:nvSpPr>
              <p:spPr>
                <a:xfrm>
                  <a:off x="10420513" y="820136"/>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35951AF9-091D-48D1-981A-0FC3818DEB73}"/>
                    </a:ext>
                  </a:extLst>
                </p:cNvPr>
                <p:cNvSpPr/>
                <p:nvPr/>
              </p:nvSpPr>
              <p:spPr>
                <a:xfrm>
                  <a:off x="11246303" y="894059"/>
                  <a:ext cx="42887" cy="42647"/>
                </a:xfrm>
                <a:custGeom>
                  <a:avLst/>
                  <a:gdLst>
                    <a:gd name="connsiteX0" fmla="*/ 36727 w 42887"/>
                    <a:gd name="connsiteY0" fmla="*/ 6160 h 42647"/>
                    <a:gd name="connsiteX1" fmla="*/ 6399 w 42887"/>
                    <a:gd name="connsiteY1" fmla="*/ 6160 h 42647"/>
                    <a:gd name="connsiteX2" fmla="*/ 6399 w 42887"/>
                    <a:gd name="connsiteY2" fmla="*/ 36488 h 42647"/>
                    <a:gd name="connsiteX3" fmla="*/ 36727 w 42887"/>
                    <a:gd name="connsiteY3" fmla="*/ 36488 h 42647"/>
                    <a:gd name="connsiteX4" fmla="*/ 36727 w 42887"/>
                    <a:gd name="connsiteY4" fmla="*/ 6160 h 42647"/>
                    <a:gd name="connsiteX5" fmla="*/ 36727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FBAD5BED-A5A2-4146-9C93-5EE451838A64}"/>
                    </a:ext>
                  </a:extLst>
                </p:cNvPr>
                <p:cNvSpPr/>
                <p:nvPr/>
              </p:nvSpPr>
              <p:spPr>
                <a:xfrm>
                  <a:off x="11256651" y="901009"/>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B2B07C47-8FA4-4D2C-BC9A-D35668576BBE}"/>
                    </a:ext>
                  </a:extLst>
                </p:cNvPr>
                <p:cNvSpPr/>
                <p:nvPr/>
              </p:nvSpPr>
              <p:spPr>
                <a:xfrm>
                  <a:off x="11727990" y="115563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62F8B118-7ADA-4BD9-917A-A131F690A48C}"/>
                    </a:ext>
                  </a:extLst>
                </p:cNvPr>
                <p:cNvSpPr/>
                <p:nvPr/>
              </p:nvSpPr>
              <p:spPr>
                <a:xfrm>
                  <a:off x="12277674" y="903536"/>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F97C7726-7C44-404B-9298-FDD6E9A14B2E}"/>
                    </a:ext>
                  </a:extLst>
                </p:cNvPr>
                <p:cNvSpPr/>
                <p:nvPr/>
              </p:nvSpPr>
              <p:spPr>
                <a:xfrm>
                  <a:off x="12413516" y="89279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E95B764B-58DF-47BF-9B39-08ED534E1B56}"/>
                    </a:ext>
                  </a:extLst>
                </p:cNvPr>
                <p:cNvSpPr/>
                <p:nvPr/>
              </p:nvSpPr>
              <p:spPr>
                <a:xfrm>
                  <a:off x="12336434" y="1240929"/>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ACC58DEB-F62A-4F43-92D3-C113EAEB6BE5}"/>
                    </a:ext>
                  </a:extLst>
                </p:cNvPr>
                <p:cNvSpPr/>
                <p:nvPr/>
              </p:nvSpPr>
              <p:spPr>
                <a:xfrm>
                  <a:off x="12630862" y="1106351"/>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E886157B-982D-4867-88F7-8110CD654862}"/>
                    </a:ext>
                  </a:extLst>
                </p:cNvPr>
                <p:cNvSpPr/>
                <p:nvPr/>
              </p:nvSpPr>
              <p:spPr>
                <a:xfrm>
                  <a:off x="12359179" y="705776"/>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7CDDE940-D968-48ED-9E8F-911AF27D82C0}"/>
                    </a:ext>
                  </a:extLst>
                </p:cNvPr>
                <p:cNvSpPr/>
                <p:nvPr/>
              </p:nvSpPr>
              <p:spPr>
                <a:xfrm>
                  <a:off x="12191115" y="613530"/>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61" name="Freeform: Shape 460">
                  <a:extLst>
                    <a:ext uri="{FF2B5EF4-FFF2-40B4-BE49-F238E27FC236}">
                      <a16:creationId xmlns:a16="http://schemas.microsoft.com/office/drawing/2014/main" id="{2B8DD8E1-5F88-4A44-A705-266220E57C31}"/>
                    </a:ext>
                  </a:extLst>
                </p:cNvPr>
                <p:cNvSpPr/>
                <p:nvPr/>
              </p:nvSpPr>
              <p:spPr>
                <a:xfrm>
                  <a:off x="12127933" y="36269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3D4B35EF-25CC-4EC4-B3A7-55892A4EF540}"/>
                    </a:ext>
                  </a:extLst>
                </p:cNvPr>
                <p:cNvSpPr/>
                <p:nvPr/>
              </p:nvSpPr>
              <p:spPr>
                <a:xfrm>
                  <a:off x="11833265" y="124501"/>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7AC305C5-2786-49B0-8FBA-23708D2D532B}"/>
                    </a:ext>
                  </a:extLst>
                </p:cNvPr>
                <p:cNvSpPr/>
                <p:nvPr/>
              </p:nvSpPr>
              <p:spPr>
                <a:xfrm>
                  <a:off x="11782958" y="-116222"/>
                  <a:ext cx="42648" cy="42887"/>
                </a:xfrm>
                <a:custGeom>
                  <a:avLst/>
                  <a:gdLst>
                    <a:gd name="connsiteX0" fmla="*/ 36488 w 42648"/>
                    <a:gd name="connsiteY0" fmla="*/ 6160 h 42887"/>
                    <a:gd name="connsiteX1" fmla="*/ 6160 w 42648"/>
                    <a:gd name="connsiteY1" fmla="*/ 6160 h 42887"/>
                    <a:gd name="connsiteX2" fmla="*/ 6160 w 42648"/>
                    <a:gd name="connsiteY2" fmla="*/ 36488 h 42887"/>
                    <a:gd name="connsiteX3" fmla="*/ 36488 w 42648"/>
                    <a:gd name="connsiteY3" fmla="*/ 36488 h 42887"/>
                    <a:gd name="connsiteX4" fmla="*/ 36488 w 42648"/>
                    <a:gd name="connsiteY4" fmla="*/ 6160 h 42887"/>
                    <a:gd name="connsiteX5" fmla="*/ 36488 w 42648"/>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0FFEAF9D-97CA-4435-A2C5-661A35B5D4F3}"/>
                    </a:ext>
                  </a:extLst>
                </p:cNvPr>
                <p:cNvSpPr/>
                <p:nvPr/>
              </p:nvSpPr>
              <p:spPr>
                <a:xfrm>
                  <a:off x="11596571" y="-386010"/>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5EB3CE80-9897-4224-A55C-C7E6B3289DF3}"/>
                    </a:ext>
                  </a:extLst>
                </p:cNvPr>
                <p:cNvSpPr/>
                <p:nvPr/>
              </p:nvSpPr>
              <p:spPr>
                <a:xfrm>
                  <a:off x="11406393" y="-518061"/>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2833EA83-CCCB-4296-855A-0295B62F0376}"/>
                    </a:ext>
                  </a:extLst>
                </p:cNvPr>
                <p:cNvSpPr/>
                <p:nvPr/>
              </p:nvSpPr>
              <p:spPr>
                <a:xfrm>
                  <a:off x="11213056" y="68900"/>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3F510DF9-0819-4BC2-B6E7-27A8C23BC12D}"/>
                    </a:ext>
                  </a:extLst>
                </p:cNvPr>
                <p:cNvSpPr/>
                <p:nvPr/>
              </p:nvSpPr>
              <p:spPr>
                <a:xfrm>
                  <a:off x="11242751" y="24517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F40B4ADF-DA1E-4BF2-B65F-D74EFE46E3CD}"/>
                    </a:ext>
                  </a:extLst>
                </p:cNvPr>
                <p:cNvSpPr/>
                <p:nvPr/>
              </p:nvSpPr>
              <p:spPr>
                <a:xfrm>
                  <a:off x="11539707" y="425879"/>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07F466CA-C54E-40FC-A680-54CA9E6E6926}"/>
                    </a:ext>
                  </a:extLst>
                </p:cNvPr>
                <p:cNvSpPr/>
                <p:nvPr/>
              </p:nvSpPr>
              <p:spPr>
                <a:xfrm>
                  <a:off x="11615526" y="747476"/>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70" name="Freeform: Shape 469">
                  <a:extLst>
                    <a:ext uri="{FF2B5EF4-FFF2-40B4-BE49-F238E27FC236}">
                      <a16:creationId xmlns:a16="http://schemas.microsoft.com/office/drawing/2014/main" id="{20F61538-D81C-4740-8DFF-A7F50CA17B8D}"/>
                    </a:ext>
                  </a:extLst>
                </p:cNvPr>
                <p:cNvSpPr/>
                <p:nvPr/>
              </p:nvSpPr>
              <p:spPr>
                <a:xfrm>
                  <a:off x="11788645" y="792967"/>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9A24662F-C796-4EBB-BD4F-893BA31CEE34}"/>
                    </a:ext>
                  </a:extLst>
                </p:cNvPr>
                <p:cNvSpPr/>
                <p:nvPr/>
              </p:nvSpPr>
              <p:spPr>
                <a:xfrm>
                  <a:off x="11855618" y="943341"/>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2" name="Freeform: Shape 471">
                  <a:extLst>
                    <a:ext uri="{FF2B5EF4-FFF2-40B4-BE49-F238E27FC236}">
                      <a16:creationId xmlns:a16="http://schemas.microsoft.com/office/drawing/2014/main" id="{EFF5D112-525A-4A97-A64C-9AD0FABC7BB9}"/>
                    </a:ext>
                  </a:extLst>
                </p:cNvPr>
                <p:cNvSpPr/>
                <p:nvPr/>
              </p:nvSpPr>
              <p:spPr>
                <a:xfrm>
                  <a:off x="10291860" y="1069705"/>
                  <a:ext cx="42647" cy="42648"/>
                </a:xfrm>
                <a:custGeom>
                  <a:avLst/>
                  <a:gdLst>
                    <a:gd name="connsiteX0" fmla="*/ 36488 w 42647"/>
                    <a:gd name="connsiteY0" fmla="*/ 6160 h 42648"/>
                    <a:gd name="connsiteX1" fmla="*/ 6160 w 42647"/>
                    <a:gd name="connsiteY1" fmla="*/ 6160 h 42648"/>
                    <a:gd name="connsiteX2" fmla="*/ 6160 w 42647"/>
                    <a:gd name="connsiteY2" fmla="*/ 36488 h 42648"/>
                    <a:gd name="connsiteX3" fmla="*/ 36488 w 42647"/>
                    <a:gd name="connsiteY3" fmla="*/ 36488 h 42648"/>
                    <a:gd name="connsiteX4" fmla="*/ 36488 w 42647"/>
                    <a:gd name="connsiteY4" fmla="*/ 6160 h 42648"/>
                    <a:gd name="connsiteX5" fmla="*/ 36488 w 4264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8">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A0676DB4-C9CA-47FB-B945-1935FCC41FE9}"/>
                    </a:ext>
                  </a:extLst>
                </p:cNvPr>
                <p:cNvSpPr/>
                <p:nvPr/>
              </p:nvSpPr>
              <p:spPr>
                <a:xfrm>
                  <a:off x="10297940" y="1157528"/>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5" y="27642"/>
                        <a:pt x="6399" y="36488"/>
                      </a:cubicBezTo>
                      <a:cubicBezTo>
                        <a:pt x="14613" y="45333"/>
                        <a:pt x="27881" y="44701"/>
                        <a:pt x="36727" y="36488"/>
                      </a:cubicBezTo>
                      <a:cubicBezTo>
                        <a:pt x="44941" y="28274"/>
                        <a:pt x="44941" y="15006"/>
                        <a:pt x="36727" y="6160"/>
                      </a:cubicBezTo>
                      <a:lnTo>
                        <a:pt x="36727" y="6160"/>
                      </a:lnTo>
                      <a:close/>
                    </a:path>
                  </a:pathLst>
                </a:custGeom>
                <a:grpFill/>
                <a:ln w="63120" cap="flat">
                  <a:noFill/>
                  <a:prstDash val="solid"/>
                  <a:miter/>
                </a:ln>
              </p:spPr>
              <p:txBody>
                <a:bodyPr rtlCol="0" anchor="ctr"/>
                <a:lstStyle/>
                <a:p>
                  <a:endParaRPr lang="en-GB"/>
                </a:p>
              </p:txBody>
            </p:sp>
            <p:sp>
              <p:nvSpPr>
                <p:cNvPr id="474" name="Freeform: Shape 473">
                  <a:extLst>
                    <a:ext uri="{FF2B5EF4-FFF2-40B4-BE49-F238E27FC236}">
                      <a16:creationId xmlns:a16="http://schemas.microsoft.com/office/drawing/2014/main" id="{FAD0C64C-D65B-4154-BFF7-D6FA56A04AFE}"/>
                    </a:ext>
                  </a:extLst>
                </p:cNvPr>
                <p:cNvSpPr/>
                <p:nvPr/>
              </p:nvSpPr>
              <p:spPr>
                <a:xfrm>
                  <a:off x="10283015" y="1259883"/>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177128F8-CDF2-4733-8373-C9F65F0751E4}"/>
                    </a:ext>
                  </a:extLst>
                </p:cNvPr>
                <p:cNvSpPr/>
                <p:nvPr/>
              </p:nvSpPr>
              <p:spPr>
                <a:xfrm>
                  <a:off x="10420752" y="1281365"/>
                  <a:ext cx="42887" cy="42647"/>
                </a:xfrm>
                <a:custGeom>
                  <a:avLst/>
                  <a:gdLst>
                    <a:gd name="connsiteX0" fmla="*/ 36488 w 42887"/>
                    <a:gd name="connsiteY0" fmla="*/ 6160 h 42647"/>
                    <a:gd name="connsiteX1" fmla="*/ 6160 w 42887"/>
                    <a:gd name="connsiteY1" fmla="*/ 6160 h 42647"/>
                    <a:gd name="connsiteX2" fmla="*/ 6160 w 42887"/>
                    <a:gd name="connsiteY2" fmla="*/ 36488 h 42647"/>
                    <a:gd name="connsiteX3" fmla="*/ 36488 w 42887"/>
                    <a:gd name="connsiteY3" fmla="*/ 36488 h 42647"/>
                    <a:gd name="connsiteX4" fmla="*/ 36488 w 42887"/>
                    <a:gd name="connsiteY4" fmla="*/ 6160 h 42647"/>
                    <a:gd name="connsiteX5" fmla="*/ 36488 w 4288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5333"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6" name="Freeform: Shape 475">
                  <a:extLst>
                    <a:ext uri="{FF2B5EF4-FFF2-40B4-BE49-F238E27FC236}">
                      <a16:creationId xmlns:a16="http://schemas.microsoft.com/office/drawing/2014/main" id="{A82CC1A0-5E53-44E5-A65C-54C17278512E}"/>
                    </a:ext>
                  </a:extLst>
                </p:cNvPr>
                <p:cNvSpPr/>
                <p:nvPr/>
              </p:nvSpPr>
              <p:spPr>
                <a:xfrm>
                  <a:off x="10423279" y="1426684"/>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4A87A41B-7503-4A03-9F2A-C54B2AF7345E}"/>
                    </a:ext>
                  </a:extLst>
                </p:cNvPr>
                <p:cNvSpPr/>
                <p:nvPr/>
              </p:nvSpPr>
              <p:spPr>
                <a:xfrm>
                  <a:off x="10556594" y="1469016"/>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78" name="Freeform: Shape 477">
                  <a:extLst>
                    <a:ext uri="{FF2B5EF4-FFF2-40B4-BE49-F238E27FC236}">
                      <a16:creationId xmlns:a16="http://schemas.microsoft.com/office/drawing/2014/main" id="{D4820C02-FDB4-4D18-BDC9-A6C8AC8E43AA}"/>
                    </a:ext>
                  </a:extLst>
                </p:cNvPr>
                <p:cNvSpPr/>
                <p:nvPr/>
              </p:nvSpPr>
              <p:spPr>
                <a:xfrm>
                  <a:off x="10571518" y="1667408"/>
                  <a:ext cx="42887" cy="42648"/>
                </a:xfrm>
                <a:custGeom>
                  <a:avLst/>
                  <a:gdLst>
                    <a:gd name="connsiteX0" fmla="*/ 36727 w 42887"/>
                    <a:gd name="connsiteY0" fmla="*/ 6160 h 42648"/>
                    <a:gd name="connsiteX1" fmla="*/ 6399 w 42887"/>
                    <a:gd name="connsiteY1" fmla="*/ 6160 h 42648"/>
                    <a:gd name="connsiteX2" fmla="*/ 6399 w 42887"/>
                    <a:gd name="connsiteY2" fmla="*/ 36488 h 42648"/>
                    <a:gd name="connsiteX3" fmla="*/ 36727 w 42887"/>
                    <a:gd name="connsiteY3" fmla="*/ 36488 h 42648"/>
                    <a:gd name="connsiteX4" fmla="*/ 36727 w 42887"/>
                    <a:gd name="connsiteY4" fmla="*/ 6160 h 42648"/>
                    <a:gd name="connsiteX5" fmla="*/ 36727 w 42887"/>
                    <a:gd name="connsiteY5" fmla="*/ 6160 h 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648">
                      <a:moveTo>
                        <a:pt x="36727" y="6160"/>
                      </a:moveTo>
                      <a:cubicBezTo>
                        <a:pt x="28513" y="-2053"/>
                        <a:pt x="15245" y="-2053"/>
                        <a:pt x="6399" y="6160"/>
                      </a:cubicBezTo>
                      <a:cubicBezTo>
                        <a:pt x="-2446" y="14374"/>
                        <a:pt x="-1814" y="27642"/>
                        <a:pt x="6399" y="36488"/>
                      </a:cubicBezTo>
                      <a:cubicBezTo>
                        <a:pt x="14613" y="44701"/>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2DEB0A7B-305C-42B7-AF27-D9AAAC196693}"/>
                    </a:ext>
                  </a:extLst>
                </p:cNvPr>
                <p:cNvSpPr/>
                <p:nvPr/>
              </p:nvSpPr>
              <p:spPr>
                <a:xfrm>
                  <a:off x="10694091" y="1791245"/>
                  <a:ext cx="42887" cy="42887"/>
                </a:xfrm>
                <a:custGeom>
                  <a:avLst/>
                  <a:gdLst>
                    <a:gd name="connsiteX0" fmla="*/ 36727 w 42887"/>
                    <a:gd name="connsiteY0" fmla="*/ 6160 h 42887"/>
                    <a:gd name="connsiteX1" fmla="*/ 6399 w 42887"/>
                    <a:gd name="connsiteY1" fmla="*/ 6160 h 42887"/>
                    <a:gd name="connsiteX2" fmla="*/ 6399 w 42887"/>
                    <a:gd name="connsiteY2" fmla="*/ 36488 h 42887"/>
                    <a:gd name="connsiteX3" fmla="*/ 36727 w 42887"/>
                    <a:gd name="connsiteY3" fmla="*/ 36488 h 42887"/>
                    <a:gd name="connsiteX4" fmla="*/ 36727 w 42887"/>
                    <a:gd name="connsiteY4" fmla="*/ 6160 h 42887"/>
                    <a:gd name="connsiteX5" fmla="*/ 36727 w 4288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7" h="42887">
                      <a:moveTo>
                        <a:pt x="36727" y="6160"/>
                      </a:moveTo>
                      <a:cubicBezTo>
                        <a:pt x="28513" y="-2053"/>
                        <a:pt x="15245" y="-2053"/>
                        <a:pt x="6399" y="6160"/>
                      </a:cubicBezTo>
                      <a:cubicBezTo>
                        <a:pt x="-2446" y="14374"/>
                        <a:pt x="-1814" y="27642"/>
                        <a:pt x="6399" y="36488"/>
                      </a:cubicBezTo>
                      <a:cubicBezTo>
                        <a:pt x="14613" y="45333"/>
                        <a:pt x="27881" y="44701"/>
                        <a:pt x="36727" y="36488"/>
                      </a:cubicBezTo>
                      <a:cubicBezTo>
                        <a:pt x="44940" y="28274"/>
                        <a:pt x="44940" y="15006"/>
                        <a:pt x="36727" y="6160"/>
                      </a:cubicBezTo>
                      <a:lnTo>
                        <a:pt x="36727" y="6160"/>
                      </a:lnTo>
                      <a:close/>
                    </a:path>
                  </a:pathLst>
                </a:custGeom>
                <a:grpFill/>
                <a:ln w="63120" cap="flat">
                  <a:noFill/>
                  <a:prstDash val="solid"/>
                  <a:miter/>
                </a:ln>
              </p:spPr>
              <p:txBody>
                <a:bodyPr rtlCol="0" anchor="ctr"/>
                <a:lstStyle/>
                <a:p>
                  <a:endParaRPr lang="en-GB"/>
                </a:p>
              </p:txBody>
            </p:sp>
            <p:sp>
              <p:nvSpPr>
                <p:cNvPr id="480" name="Freeform: Shape 479">
                  <a:extLst>
                    <a:ext uri="{FF2B5EF4-FFF2-40B4-BE49-F238E27FC236}">
                      <a16:creationId xmlns:a16="http://schemas.microsoft.com/office/drawing/2014/main" id="{404989DB-125C-4840-92CC-ABF055DD1CE1}"/>
                    </a:ext>
                  </a:extLst>
                </p:cNvPr>
                <p:cNvSpPr/>
                <p:nvPr/>
              </p:nvSpPr>
              <p:spPr>
                <a:xfrm>
                  <a:off x="9572216" y="492221"/>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ED23F0E2-9C7D-4286-BD86-03D99E2389F8}"/>
                    </a:ext>
                  </a:extLst>
                </p:cNvPr>
                <p:cNvSpPr/>
                <p:nvPr/>
              </p:nvSpPr>
              <p:spPr>
                <a:xfrm>
                  <a:off x="10086518" y="828349"/>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2" name="Freeform: Shape 481">
                  <a:extLst>
                    <a:ext uri="{FF2B5EF4-FFF2-40B4-BE49-F238E27FC236}">
                      <a16:creationId xmlns:a16="http://schemas.microsoft.com/office/drawing/2014/main" id="{32F1C143-7172-4156-9788-4BB8B58C79AD}"/>
                    </a:ext>
                  </a:extLst>
                </p:cNvPr>
                <p:cNvSpPr/>
                <p:nvPr/>
              </p:nvSpPr>
              <p:spPr>
                <a:xfrm>
                  <a:off x="10240683" y="1076655"/>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3" name="Freeform: Shape 482">
                  <a:extLst>
                    <a:ext uri="{FF2B5EF4-FFF2-40B4-BE49-F238E27FC236}">
                      <a16:creationId xmlns:a16="http://schemas.microsoft.com/office/drawing/2014/main" id="{A59EB02D-857D-4B62-9E68-C52FF7505154}"/>
                    </a:ext>
                  </a:extLst>
                </p:cNvPr>
                <p:cNvSpPr/>
                <p:nvPr/>
              </p:nvSpPr>
              <p:spPr>
                <a:xfrm>
                  <a:off x="10500362" y="1325593"/>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4" name="Freeform: Shape 483">
                  <a:extLst>
                    <a:ext uri="{FF2B5EF4-FFF2-40B4-BE49-F238E27FC236}">
                      <a16:creationId xmlns:a16="http://schemas.microsoft.com/office/drawing/2014/main" id="{D899B52F-AA9E-49E9-8F6B-89DC38F98472}"/>
                    </a:ext>
                  </a:extLst>
                </p:cNvPr>
                <p:cNvSpPr/>
                <p:nvPr/>
              </p:nvSpPr>
              <p:spPr>
                <a:xfrm>
                  <a:off x="10483934" y="1448166"/>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5" name="Freeform: Shape 484">
                  <a:extLst>
                    <a:ext uri="{FF2B5EF4-FFF2-40B4-BE49-F238E27FC236}">
                      <a16:creationId xmlns:a16="http://schemas.microsoft.com/office/drawing/2014/main" id="{0E8051A8-C123-4F83-9735-EA7E2A8B0AD2}"/>
                    </a:ext>
                  </a:extLst>
                </p:cNvPr>
                <p:cNvSpPr/>
                <p:nvPr/>
              </p:nvSpPr>
              <p:spPr>
                <a:xfrm>
                  <a:off x="10646944" y="1646558"/>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BE20B14F-3271-4763-AD8A-B72160342183}"/>
                    </a:ext>
                  </a:extLst>
                </p:cNvPr>
                <p:cNvSpPr/>
                <p:nvPr/>
              </p:nvSpPr>
              <p:spPr>
                <a:xfrm>
                  <a:off x="11792436" y="93512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7" name="Freeform: Shape 486">
                  <a:extLst>
                    <a:ext uri="{FF2B5EF4-FFF2-40B4-BE49-F238E27FC236}">
                      <a16:creationId xmlns:a16="http://schemas.microsoft.com/office/drawing/2014/main" id="{88EA486C-21E1-4168-B19E-3190BD491148}"/>
                    </a:ext>
                  </a:extLst>
                </p:cNvPr>
                <p:cNvSpPr/>
                <p:nvPr/>
              </p:nvSpPr>
              <p:spPr>
                <a:xfrm>
                  <a:off x="11672390" y="709567"/>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88" name="Freeform: Shape 487">
                  <a:extLst>
                    <a:ext uri="{FF2B5EF4-FFF2-40B4-BE49-F238E27FC236}">
                      <a16:creationId xmlns:a16="http://schemas.microsoft.com/office/drawing/2014/main" id="{C9B64E29-3643-4886-B7E2-66CBC962070E}"/>
                    </a:ext>
                  </a:extLst>
                </p:cNvPr>
                <p:cNvSpPr/>
                <p:nvPr/>
              </p:nvSpPr>
              <p:spPr>
                <a:xfrm>
                  <a:off x="11516962" y="604685"/>
                  <a:ext cx="42647" cy="42887"/>
                </a:xfrm>
                <a:custGeom>
                  <a:avLst/>
                  <a:gdLst>
                    <a:gd name="connsiteX0" fmla="*/ 36488 w 42647"/>
                    <a:gd name="connsiteY0" fmla="*/ 6160 h 42887"/>
                    <a:gd name="connsiteX1" fmla="*/ 6160 w 42647"/>
                    <a:gd name="connsiteY1" fmla="*/ 6160 h 42887"/>
                    <a:gd name="connsiteX2" fmla="*/ 6160 w 42647"/>
                    <a:gd name="connsiteY2" fmla="*/ 36488 h 42887"/>
                    <a:gd name="connsiteX3" fmla="*/ 36488 w 42647"/>
                    <a:gd name="connsiteY3" fmla="*/ 36488 h 42887"/>
                    <a:gd name="connsiteX4" fmla="*/ 36488 w 42647"/>
                    <a:gd name="connsiteY4" fmla="*/ 6160 h 42887"/>
                    <a:gd name="connsiteX5" fmla="*/ 36488 w 42647"/>
                    <a:gd name="connsiteY5" fmla="*/ 6160 h 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887">
                      <a:moveTo>
                        <a:pt x="36488" y="6160"/>
                      </a:moveTo>
                      <a:cubicBezTo>
                        <a:pt x="28274" y="-2053"/>
                        <a:pt x="15006" y="-2053"/>
                        <a:pt x="6160" y="6160"/>
                      </a:cubicBezTo>
                      <a:cubicBezTo>
                        <a:pt x="-2053" y="14374"/>
                        <a:pt x="-2053" y="27642"/>
                        <a:pt x="6160" y="36488"/>
                      </a:cubicBezTo>
                      <a:cubicBezTo>
                        <a:pt x="14374" y="45333"/>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89" name="Freeform: Shape 488">
                  <a:extLst>
                    <a:ext uri="{FF2B5EF4-FFF2-40B4-BE49-F238E27FC236}">
                      <a16:creationId xmlns:a16="http://schemas.microsoft.com/office/drawing/2014/main" id="{4D0649EF-EC5B-47E4-A0E6-B7F4577DAAA7}"/>
                    </a:ext>
                  </a:extLst>
                </p:cNvPr>
                <p:cNvSpPr/>
                <p:nvPr/>
              </p:nvSpPr>
              <p:spPr>
                <a:xfrm>
                  <a:off x="11347634" y="307097"/>
                  <a:ext cx="42647" cy="42647"/>
                </a:xfrm>
                <a:custGeom>
                  <a:avLst/>
                  <a:gdLst>
                    <a:gd name="connsiteX0" fmla="*/ 36488 w 42647"/>
                    <a:gd name="connsiteY0" fmla="*/ 6160 h 42647"/>
                    <a:gd name="connsiteX1" fmla="*/ 6160 w 42647"/>
                    <a:gd name="connsiteY1" fmla="*/ 6160 h 42647"/>
                    <a:gd name="connsiteX2" fmla="*/ 6160 w 42647"/>
                    <a:gd name="connsiteY2" fmla="*/ 36488 h 42647"/>
                    <a:gd name="connsiteX3" fmla="*/ 36488 w 42647"/>
                    <a:gd name="connsiteY3" fmla="*/ 36488 h 42647"/>
                    <a:gd name="connsiteX4" fmla="*/ 36488 w 42647"/>
                    <a:gd name="connsiteY4" fmla="*/ 6160 h 42647"/>
                    <a:gd name="connsiteX5" fmla="*/ 36488 w 42647"/>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7"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1" y="28274"/>
                        <a:pt x="44701" y="15006"/>
                        <a:pt x="36488" y="6160"/>
                      </a:cubicBezTo>
                      <a:lnTo>
                        <a:pt x="36488" y="6160"/>
                      </a:lnTo>
                      <a:close/>
                    </a:path>
                  </a:pathLst>
                </a:custGeom>
                <a:grpFill/>
                <a:ln w="63120" cap="flat">
                  <a:noFill/>
                  <a:prstDash val="solid"/>
                  <a:miter/>
                </a:ln>
              </p:spPr>
              <p:txBody>
                <a:bodyPr rtlCol="0" anchor="ctr"/>
                <a:lstStyle/>
                <a:p>
                  <a:endParaRPr lang="en-GB"/>
                </a:p>
              </p:txBody>
            </p:sp>
            <p:sp>
              <p:nvSpPr>
                <p:cNvPr id="490" name="Freeform: Shape 489">
                  <a:extLst>
                    <a:ext uri="{FF2B5EF4-FFF2-40B4-BE49-F238E27FC236}">
                      <a16:creationId xmlns:a16="http://schemas.microsoft.com/office/drawing/2014/main" id="{72FA9C55-534E-454C-920F-BB2D5C45C7D7}"/>
                    </a:ext>
                  </a:extLst>
                </p:cNvPr>
                <p:cNvSpPr/>
                <p:nvPr/>
              </p:nvSpPr>
              <p:spPr>
                <a:xfrm>
                  <a:off x="11263601" y="152933"/>
                  <a:ext cx="42648" cy="42647"/>
                </a:xfrm>
                <a:custGeom>
                  <a:avLst/>
                  <a:gdLst>
                    <a:gd name="connsiteX0" fmla="*/ 36488 w 42648"/>
                    <a:gd name="connsiteY0" fmla="*/ 6160 h 42647"/>
                    <a:gd name="connsiteX1" fmla="*/ 6160 w 42648"/>
                    <a:gd name="connsiteY1" fmla="*/ 6160 h 42647"/>
                    <a:gd name="connsiteX2" fmla="*/ 6160 w 42648"/>
                    <a:gd name="connsiteY2" fmla="*/ 36488 h 42647"/>
                    <a:gd name="connsiteX3" fmla="*/ 36488 w 42648"/>
                    <a:gd name="connsiteY3" fmla="*/ 36488 h 42647"/>
                    <a:gd name="connsiteX4" fmla="*/ 36488 w 42648"/>
                    <a:gd name="connsiteY4" fmla="*/ 6160 h 42647"/>
                    <a:gd name="connsiteX5" fmla="*/ 36488 w 42648"/>
                    <a:gd name="connsiteY5" fmla="*/ 6160 h 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8" h="42647">
                      <a:moveTo>
                        <a:pt x="36488" y="6160"/>
                      </a:moveTo>
                      <a:cubicBezTo>
                        <a:pt x="28274" y="-2053"/>
                        <a:pt x="15006" y="-2053"/>
                        <a:pt x="6160" y="6160"/>
                      </a:cubicBezTo>
                      <a:cubicBezTo>
                        <a:pt x="-2053" y="14374"/>
                        <a:pt x="-2053" y="27642"/>
                        <a:pt x="6160" y="36488"/>
                      </a:cubicBezTo>
                      <a:cubicBezTo>
                        <a:pt x="14374" y="44701"/>
                        <a:pt x="27642" y="44701"/>
                        <a:pt x="36488" y="36488"/>
                      </a:cubicBezTo>
                      <a:cubicBezTo>
                        <a:pt x="44702" y="28274"/>
                        <a:pt x="44702" y="15006"/>
                        <a:pt x="36488" y="6160"/>
                      </a:cubicBezTo>
                      <a:lnTo>
                        <a:pt x="36488" y="6160"/>
                      </a:lnTo>
                      <a:close/>
                    </a:path>
                  </a:pathLst>
                </a:custGeom>
                <a:grpFill/>
                <a:ln w="63120" cap="flat">
                  <a:noFill/>
                  <a:prstDash val="solid"/>
                  <a:miter/>
                </a:ln>
              </p:spPr>
              <p:txBody>
                <a:bodyPr rtlCol="0" anchor="ctr"/>
                <a:lstStyle/>
                <a:p>
                  <a:endParaRPr lang="en-GB"/>
                </a:p>
              </p:txBody>
            </p:sp>
            <p:sp>
              <p:nvSpPr>
                <p:cNvPr id="491" name="Freeform: Shape 490">
                  <a:extLst>
                    <a:ext uri="{FF2B5EF4-FFF2-40B4-BE49-F238E27FC236}">
                      <a16:creationId xmlns:a16="http://schemas.microsoft.com/office/drawing/2014/main" id="{FD644E18-CCAA-452A-94A5-1494040C1111}"/>
                    </a:ext>
                  </a:extLst>
                </p:cNvPr>
                <p:cNvSpPr/>
                <p:nvPr/>
              </p:nvSpPr>
              <p:spPr>
                <a:xfrm>
                  <a:off x="11762344" y="1189987"/>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674"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92" name="Freeform: Shape 491">
                  <a:extLst>
                    <a:ext uri="{FF2B5EF4-FFF2-40B4-BE49-F238E27FC236}">
                      <a16:creationId xmlns:a16="http://schemas.microsoft.com/office/drawing/2014/main" id="{CCADD662-65D9-4592-9A98-6941DF37F647}"/>
                    </a:ext>
                  </a:extLst>
                </p:cNvPr>
                <p:cNvSpPr/>
                <p:nvPr/>
              </p:nvSpPr>
              <p:spPr>
                <a:xfrm>
                  <a:off x="12157865" y="96821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2" y="-6080"/>
                        <a:pt x="17297" y="17297"/>
                      </a:cubicBezTo>
                      <a:cubicBezTo>
                        <a:pt x="-5449" y="40043"/>
                        <a:pt x="-6081" y="77320"/>
                        <a:pt x="17297" y="100066"/>
                      </a:cubicBezTo>
                      <a:cubicBezTo>
                        <a:pt x="40674" y="122811"/>
                        <a:pt x="77320" y="123443"/>
                        <a:pt x="100065" y="100066"/>
                      </a:cubicBezTo>
                      <a:cubicBezTo>
                        <a:pt x="122811" y="77320"/>
                        <a:pt x="123442" y="40043"/>
                        <a:pt x="100065" y="17297"/>
                      </a:cubicBezTo>
                      <a:lnTo>
                        <a:pt x="100065" y="17297"/>
                      </a:lnTo>
                      <a:close/>
                    </a:path>
                  </a:pathLst>
                </a:custGeom>
                <a:grpFill/>
                <a:ln w="63120" cap="flat">
                  <a:noFill/>
                  <a:prstDash val="solid"/>
                  <a:miter/>
                </a:ln>
              </p:spPr>
              <p:txBody>
                <a:bodyPr rtlCol="0" anchor="ctr"/>
                <a:lstStyle/>
                <a:p>
                  <a:endParaRPr lang="en-GB"/>
                </a:p>
              </p:txBody>
            </p:sp>
            <p:sp>
              <p:nvSpPr>
                <p:cNvPr id="493" name="Freeform: Shape 492">
                  <a:extLst>
                    <a:ext uri="{FF2B5EF4-FFF2-40B4-BE49-F238E27FC236}">
                      <a16:creationId xmlns:a16="http://schemas.microsoft.com/office/drawing/2014/main" id="{7DE9E276-7F9D-45AC-8074-897A91DAD8BE}"/>
                    </a:ext>
                  </a:extLst>
                </p:cNvPr>
                <p:cNvSpPr/>
                <p:nvPr/>
              </p:nvSpPr>
              <p:spPr>
                <a:xfrm>
                  <a:off x="12707549" y="101686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6"/>
                      </a:cubicBezTo>
                      <a:cubicBezTo>
                        <a:pt x="40043" y="122811"/>
                        <a:pt x="77320" y="123443"/>
                        <a:pt x="100065" y="100066"/>
                      </a:cubicBezTo>
                      <a:cubicBezTo>
                        <a:pt x="122811" y="77320"/>
                        <a:pt x="123442" y="40043"/>
                        <a:pt x="100065" y="17297"/>
                      </a:cubicBezTo>
                      <a:lnTo>
                        <a:pt x="100065" y="17297"/>
                      </a:lnTo>
                      <a:close/>
                    </a:path>
                  </a:pathLst>
                </a:custGeom>
                <a:grpFill/>
                <a:ln w="63120" cap="flat">
                  <a:noFill/>
                  <a:prstDash val="solid"/>
                  <a:miter/>
                </a:ln>
              </p:spPr>
              <p:txBody>
                <a:bodyPr rtlCol="0" anchor="ctr"/>
                <a:lstStyle/>
                <a:p>
                  <a:endParaRPr lang="en-GB"/>
                </a:p>
              </p:txBody>
            </p:sp>
            <p:sp>
              <p:nvSpPr>
                <p:cNvPr id="494" name="Freeform: Shape 493">
                  <a:extLst>
                    <a:ext uri="{FF2B5EF4-FFF2-40B4-BE49-F238E27FC236}">
                      <a16:creationId xmlns:a16="http://schemas.microsoft.com/office/drawing/2014/main" id="{6A45F74A-1B70-4C9D-8A3A-2966A07DE130}"/>
                    </a:ext>
                  </a:extLst>
                </p:cNvPr>
                <p:cNvSpPr/>
                <p:nvPr/>
              </p:nvSpPr>
              <p:spPr>
                <a:xfrm>
                  <a:off x="10872108" y="1344152"/>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042"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95" name="Freeform: Shape 494">
                  <a:extLst>
                    <a:ext uri="{FF2B5EF4-FFF2-40B4-BE49-F238E27FC236}">
                      <a16:creationId xmlns:a16="http://schemas.microsoft.com/office/drawing/2014/main" id="{6B8A936F-9F31-411B-B553-48187C106FB7}"/>
                    </a:ext>
                  </a:extLst>
                </p:cNvPr>
                <p:cNvSpPr/>
                <p:nvPr/>
              </p:nvSpPr>
              <p:spPr>
                <a:xfrm>
                  <a:off x="10919495" y="1643003"/>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6688"/>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496" name="Freeform: Shape 495">
                  <a:extLst>
                    <a:ext uri="{FF2B5EF4-FFF2-40B4-BE49-F238E27FC236}">
                      <a16:creationId xmlns:a16="http://schemas.microsoft.com/office/drawing/2014/main" id="{FD8A3CEA-CB07-4863-AD51-8A952C0E57C1}"/>
                    </a:ext>
                  </a:extLst>
                </p:cNvPr>
                <p:cNvSpPr/>
                <p:nvPr/>
              </p:nvSpPr>
              <p:spPr>
                <a:xfrm>
                  <a:off x="10762803" y="1824968"/>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1"/>
                        <a:pt x="17297" y="17297"/>
                      </a:cubicBezTo>
                      <a:cubicBezTo>
                        <a:pt x="-5449" y="40042"/>
                        <a:pt x="-6081" y="77320"/>
                        <a:pt x="17297" y="100065"/>
                      </a:cubicBezTo>
                      <a:cubicBezTo>
                        <a:pt x="40043" y="122811"/>
                        <a:pt x="77320" y="123443"/>
                        <a:pt x="100065" y="100065"/>
                      </a:cubicBezTo>
                      <a:cubicBezTo>
                        <a:pt x="122811" y="77320"/>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497" name="Freeform: Shape 496">
                  <a:extLst>
                    <a:ext uri="{FF2B5EF4-FFF2-40B4-BE49-F238E27FC236}">
                      <a16:creationId xmlns:a16="http://schemas.microsoft.com/office/drawing/2014/main" id="{A5BF5FD2-95FF-4C09-B9EF-AAF5F4D7E01D}"/>
                    </a:ext>
                  </a:extLst>
                </p:cNvPr>
                <p:cNvSpPr/>
                <p:nvPr/>
              </p:nvSpPr>
              <p:spPr>
                <a:xfrm>
                  <a:off x="9261596" y="668103"/>
                  <a:ext cx="117362" cy="117362"/>
                </a:xfrm>
                <a:custGeom>
                  <a:avLst/>
                  <a:gdLst>
                    <a:gd name="connsiteX0" fmla="*/ 100065 w 117362"/>
                    <a:gd name="connsiteY0" fmla="*/ 17297 h 117362"/>
                    <a:gd name="connsiteX1" fmla="*/ 17297 w 117362"/>
                    <a:gd name="connsiteY1" fmla="*/ 17297 h 117362"/>
                    <a:gd name="connsiteX2" fmla="*/ 17297 w 117362"/>
                    <a:gd name="connsiteY2" fmla="*/ 100065 h 117362"/>
                    <a:gd name="connsiteX3" fmla="*/ 100065 w 117362"/>
                    <a:gd name="connsiteY3" fmla="*/ 100065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3"/>
                        <a:pt x="-6081" y="77320"/>
                        <a:pt x="17297" y="100065"/>
                      </a:cubicBezTo>
                      <a:cubicBezTo>
                        <a:pt x="40675" y="122811"/>
                        <a:pt x="77320" y="123443"/>
                        <a:pt x="100065" y="100065"/>
                      </a:cubicBezTo>
                      <a:cubicBezTo>
                        <a:pt x="122811" y="77320"/>
                        <a:pt x="123443" y="40043"/>
                        <a:pt x="100065" y="17297"/>
                      </a:cubicBezTo>
                      <a:lnTo>
                        <a:pt x="100065" y="17297"/>
                      </a:lnTo>
                      <a:close/>
                    </a:path>
                  </a:pathLst>
                </a:custGeom>
                <a:grpFill/>
                <a:ln w="63120" cap="flat">
                  <a:noFill/>
                  <a:prstDash val="solid"/>
                  <a:miter/>
                </a:ln>
              </p:spPr>
              <p:txBody>
                <a:bodyPr rtlCol="0" anchor="ctr"/>
                <a:lstStyle/>
                <a:p>
                  <a:endParaRPr lang="en-GB"/>
                </a:p>
              </p:txBody>
            </p:sp>
            <p:sp>
              <p:nvSpPr>
                <p:cNvPr id="498" name="Freeform: Shape 497">
                  <a:extLst>
                    <a:ext uri="{FF2B5EF4-FFF2-40B4-BE49-F238E27FC236}">
                      <a16:creationId xmlns:a16="http://schemas.microsoft.com/office/drawing/2014/main" id="{7B2C69EC-DD29-423E-A98C-2B9AF31BC4C3}"/>
                    </a:ext>
                  </a:extLst>
                </p:cNvPr>
                <p:cNvSpPr/>
                <p:nvPr/>
              </p:nvSpPr>
              <p:spPr>
                <a:xfrm>
                  <a:off x="11095773" y="-50909"/>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2"/>
                        <a:pt x="-6080" y="77320"/>
                        <a:pt x="17297" y="100065"/>
                      </a:cubicBezTo>
                      <a:cubicBezTo>
                        <a:pt x="40674" y="122811"/>
                        <a:pt x="77320" y="123443"/>
                        <a:pt x="100066" y="100065"/>
                      </a:cubicBezTo>
                      <a:cubicBezTo>
                        <a:pt x="122811" y="77320"/>
                        <a:pt x="123443" y="40042"/>
                        <a:pt x="100066" y="17297"/>
                      </a:cubicBezTo>
                      <a:lnTo>
                        <a:pt x="100066" y="17297"/>
                      </a:lnTo>
                      <a:close/>
                    </a:path>
                  </a:pathLst>
                </a:custGeom>
                <a:grpFill/>
                <a:ln w="63120" cap="flat">
                  <a:noFill/>
                  <a:prstDash val="solid"/>
                  <a:miter/>
                </a:ln>
              </p:spPr>
              <p:txBody>
                <a:bodyPr rtlCol="0" anchor="ctr"/>
                <a:lstStyle/>
                <a:p>
                  <a:endParaRPr lang="en-GB"/>
                </a:p>
              </p:txBody>
            </p:sp>
            <p:sp>
              <p:nvSpPr>
                <p:cNvPr id="499" name="Freeform: Shape 498">
                  <a:extLst>
                    <a:ext uri="{FF2B5EF4-FFF2-40B4-BE49-F238E27FC236}">
                      <a16:creationId xmlns:a16="http://schemas.microsoft.com/office/drawing/2014/main" id="{681C57CB-91BF-41C2-A30E-41B09F3B0A42}"/>
                    </a:ext>
                  </a:extLst>
                </p:cNvPr>
                <p:cNvSpPr/>
                <p:nvPr/>
              </p:nvSpPr>
              <p:spPr>
                <a:xfrm>
                  <a:off x="11842586" y="102697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6 h 117362"/>
                    <a:gd name="connsiteX3" fmla="*/ 100066 w 117362"/>
                    <a:gd name="connsiteY3" fmla="*/ 100066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6"/>
                      </a:cubicBezTo>
                      <a:cubicBezTo>
                        <a:pt x="40674" y="122811"/>
                        <a:pt x="77320" y="123443"/>
                        <a:pt x="100066" y="100066"/>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500" name="Freeform: Shape 499">
                  <a:extLst>
                    <a:ext uri="{FF2B5EF4-FFF2-40B4-BE49-F238E27FC236}">
                      <a16:creationId xmlns:a16="http://schemas.microsoft.com/office/drawing/2014/main" id="{6D53BB51-9E59-4BD3-8393-176109A6B658}"/>
                    </a:ext>
                  </a:extLst>
                </p:cNvPr>
                <p:cNvSpPr/>
                <p:nvPr/>
              </p:nvSpPr>
              <p:spPr>
                <a:xfrm>
                  <a:off x="10362228" y="1305610"/>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501" name="Freeform: Shape 500">
                  <a:extLst>
                    <a:ext uri="{FF2B5EF4-FFF2-40B4-BE49-F238E27FC236}">
                      <a16:creationId xmlns:a16="http://schemas.microsoft.com/office/drawing/2014/main" id="{4D245AC5-3044-4C25-ADE4-A8321A61469E}"/>
                    </a:ext>
                  </a:extLst>
                </p:cNvPr>
                <p:cNvSpPr/>
                <p:nvPr/>
              </p:nvSpPr>
              <p:spPr>
                <a:xfrm>
                  <a:off x="10043790" y="883553"/>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502" name="Freeform: Shape 501">
                  <a:extLst>
                    <a:ext uri="{FF2B5EF4-FFF2-40B4-BE49-F238E27FC236}">
                      <a16:creationId xmlns:a16="http://schemas.microsoft.com/office/drawing/2014/main" id="{265956EC-134C-439C-81D7-9AFB18CD92C1}"/>
                    </a:ext>
                  </a:extLst>
                </p:cNvPr>
                <p:cNvSpPr/>
                <p:nvPr/>
              </p:nvSpPr>
              <p:spPr>
                <a:xfrm>
                  <a:off x="10190373" y="953685"/>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2570"/>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CD20856E-167B-4713-9923-B9BA2098B1F6}"/>
                    </a:ext>
                  </a:extLst>
                </p:cNvPr>
                <p:cNvSpPr/>
                <p:nvPr/>
              </p:nvSpPr>
              <p:spPr>
                <a:xfrm>
                  <a:off x="10617484" y="1720085"/>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5E661026-09F0-4958-9BFD-43EC542E6C3C}"/>
                    </a:ext>
                  </a:extLst>
                </p:cNvPr>
                <p:cNvSpPr/>
                <p:nvPr/>
              </p:nvSpPr>
              <p:spPr>
                <a:xfrm>
                  <a:off x="11407260" y="46023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08B46BDF-4E38-44A3-A964-33826456D68F}"/>
                    </a:ext>
                  </a:extLst>
                </p:cNvPr>
                <p:cNvSpPr/>
                <p:nvPr/>
              </p:nvSpPr>
              <p:spPr>
                <a:xfrm>
                  <a:off x="11405997" y="289641"/>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E2234C22-435C-43F5-B192-4C17F2A41E68}"/>
                    </a:ext>
                  </a:extLst>
                </p:cNvPr>
                <p:cNvSpPr/>
                <p:nvPr/>
              </p:nvSpPr>
              <p:spPr>
                <a:xfrm>
                  <a:off x="11586698" y="53289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984"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E3A1861A-C262-4E15-933E-DF9D3C4F0392}"/>
                    </a:ext>
                  </a:extLst>
                </p:cNvPr>
                <p:cNvSpPr/>
                <p:nvPr/>
              </p:nvSpPr>
              <p:spPr>
                <a:xfrm>
                  <a:off x="11658093" y="85701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3"/>
                        <a:pt x="9716" y="9716"/>
                      </a:cubicBezTo>
                      <a:cubicBezTo>
                        <a:pt x="-2921" y="22352"/>
                        <a:pt x="-3553" y="43202"/>
                        <a:pt x="9716" y="55839"/>
                      </a:cubicBezTo>
                      <a:cubicBezTo>
                        <a:pt x="22352" y="68475"/>
                        <a:pt x="43203"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483F5040-EB07-428C-9477-3242265EAC5E}"/>
                    </a:ext>
                  </a:extLst>
                </p:cNvPr>
                <p:cNvSpPr/>
                <p:nvPr/>
              </p:nvSpPr>
              <p:spPr>
                <a:xfrm>
                  <a:off x="12268433" y="790044"/>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26F17F9E-2C8C-4B3D-B09D-A566DFD09B56}"/>
                    </a:ext>
                  </a:extLst>
                </p:cNvPr>
                <p:cNvSpPr/>
                <p:nvPr/>
              </p:nvSpPr>
              <p:spPr>
                <a:xfrm>
                  <a:off x="12174923" y="486770"/>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984"/>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778A8B6B-4FD6-47B7-89F2-50D6AD26E748}"/>
                    </a:ext>
                  </a:extLst>
                </p:cNvPr>
                <p:cNvSpPr/>
                <p:nvPr/>
              </p:nvSpPr>
              <p:spPr>
                <a:xfrm>
                  <a:off x="12047927" y="427378"/>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DDA2C06B-AB19-47F0-8A8E-857D5476BF78}"/>
                    </a:ext>
                  </a:extLst>
                </p:cNvPr>
                <p:cNvSpPr/>
                <p:nvPr/>
              </p:nvSpPr>
              <p:spPr>
                <a:xfrm>
                  <a:off x="11918404" y="81772"/>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D6E1C750-62C6-4E9A-B19D-DA532637612F}"/>
                    </a:ext>
                  </a:extLst>
                </p:cNvPr>
                <p:cNvSpPr/>
                <p:nvPr/>
              </p:nvSpPr>
              <p:spPr>
                <a:xfrm>
                  <a:off x="11708639" y="-4332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2570"/>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B213B775-A64D-4545-8E43-745C0BAA43C0}"/>
                    </a:ext>
                  </a:extLst>
                </p:cNvPr>
                <p:cNvSpPr/>
                <p:nvPr/>
              </p:nvSpPr>
              <p:spPr>
                <a:xfrm>
                  <a:off x="11591120" y="-292897"/>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2" y="-2921"/>
                        <a:pt x="22352" y="-3553"/>
                        <a:pt x="9716" y="9716"/>
                      </a:cubicBezTo>
                      <a:cubicBezTo>
                        <a:pt x="-2921" y="22352"/>
                        <a:pt x="-3553" y="43202"/>
                        <a:pt x="9716" y="55839"/>
                      </a:cubicBezTo>
                      <a:cubicBezTo>
                        <a:pt x="22352" y="68475"/>
                        <a:pt x="43202"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76C90977-88E1-4E03-8AB1-604FEB148E0E}"/>
                    </a:ext>
                  </a:extLst>
                </p:cNvPr>
                <p:cNvSpPr/>
                <p:nvPr/>
              </p:nvSpPr>
              <p:spPr>
                <a:xfrm>
                  <a:off x="11490029" y="-536148"/>
                  <a:ext cx="65554" cy="65554"/>
                </a:xfrm>
                <a:custGeom>
                  <a:avLst/>
                  <a:gdLst>
                    <a:gd name="connsiteX0" fmla="*/ 55838 w 65554"/>
                    <a:gd name="connsiteY0" fmla="*/ 9716 h 65554"/>
                    <a:gd name="connsiteX1" fmla="*/ 9716 w 65554"/>
                    <a:gd name="connsiteY1" fmla="*/ 9716 h 65554"/>
                    <a:gd name="connsiteX2" fmla="*/ 9716 w 65554"/>
                    <a:gd name="connsiteY2" fmla="*/ 55839 h 65554"/>
                    <a:gd name="connsiteX3" fmla="*/ 55838 w 65554"/>
                    <a:gd name="connsiteY3" fmla="*/ 55839 h 65554"/>
                    <a:gd name="connsiteX4" fmla="*/ 55838 w 65554"/>
                    <a:gd name="connsiteY4" fmla="*/ 9716 h 65554"/>
                    <a:gd name="connsiteX5" fmla="*/ 55838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8" y="9716"/>
                      </a:moveTo>
                      <a:cubicBezTo>
                        <a:pt x="43202" y="-2921"/>
                        <a:pt x="22352" y="-3553"/>
                        <a:pt x="9716" y="9716"/>
                      </a:cubicBezTo>
                      <a:cubicBezTo>
                        <a:pt x="-2921" y="22352"/>
                        <a:pt x="-3552" y="43202"/>
                        <a:pt x="9716" y="55839"/>
                      </a:cubicBezTo>
                      <a:cubicBezTo>
                        <a:pt x="22352" y="68475"/>
                        <a:pt x="43202" y="69107"/>
                        <a:pt x="55838" y="55839"/>
                      </a:cubicBezTo>
                      <a:cubicBezTo>
                        <a:pt x="68475" y="43202"/>
                        <a:pt x="69107" y="22352"/>
                        <a:pt x="55838" y="9716"/>
                      </a:cubicBezTo>
                      <a:lnTo>
                        <a:pt x="55838" y="9716"/>
                      </a:lnTo>
                      <a:close/>
                    </a:path>
                  </a:pathLst>
                </a:custGeom>
                <a:grpFill/>
                <a:ln w="63120" cap="flat">
                  <a:noFill/>
                  <a:prstDash val="solid"/>
                  <a:miter/>
                </a:ln>
              </p:spPr>
              <p:txBody>
                <a:bodyPr rtlCol="0" anchor="ctr"/>
                <a:lstStyle/>
                <a:p>
                  <a:endParaRPr lang="en-GB"/>
                </a:p>
              </p:txBody>
            </p:sp>
            <p:sp>
              <p:nvSpPr>
                <p:cNvPr id="515" name="Freeform: Shape 514">
                  <a:extLst>
                    <a:ext uri="{FF2B5EF4-FFF2-40B4-BE49-F238E27FC236}">
                      <a16:creationId xmlns:a16="http://schemas.microsoft.com/office/drawing/2014/main" id="{F658D41C-E057-4A19-A0A7-5B4870070429}"/>
                    </a:ext>
                  </a:extLst>
                </p:cNvPr>
                <p:cNvSpPr/>
                <p:nvPr/>
              </p:nvSpPr>
              <p:spPr>
                <a:xfrm>
                  <a:off x="12409329" y="772353"/>
                  <a:ext cx="65554" cy="65554"/>
                </a:xfrm>
                <a:custGeom>
                  <a:avLst/>
                  <a:gdLst>
                    <a:gd name="connsiteX0" fmla="*/ 55839 w 65554"/>
                    <a:gd name="connsiteY0" fmla="*/ 9716 h 65554"/>
                    <a:gd name="connsiteX1" fmla="*/ 9716 w 65554"/>
                    <a:gd name="connsiteY1" fmla="*/ 9716 h 65554"/>
                    <a:gd name="connsiteX2" fmla="*/ 9716 w 65554"/>
                    <a:gd name="connsiteY2" fmla="*/ 55839 h 65554"/>
                    <a:gd name="connsiteX3" fmla="*/ 55839 w 65554"/>
                    <a:gd name="connsiteY3" fmla="*/ 55839 h 65554"/>
                    <a:gd name="connsiteX4" fmla="*/ 55839 w 65554"/>
                    <a:gd name="connsiteY4" fmla="*/ 9716 h 65554"/>
                    <a:gd name="connsiteX5" fmla="*/ 55839 w 65554"/>
                    <a:gd name="connsiteY5" fmla="*/ 9716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54" h="65554">
                      <a:moveTo>
                        <a:pt x="55839" y="9716"/>
                      </a:moveTo>
                      <a:cubicBezTo>
                        <a:pt x="43203" y="-2921"/>
                        <a:pt x="22352" y="-3553"/>
                        <a:pt x="9716" y="9716"/>
                      </a:cubicBezTo>
                      <a:cubicBezTo>
                        <a:pt x="-2921" y="22352"/>
                        <a:pt x="-3553" y="43202"/>
                        <a:pt x="9716" y="55839"/>
                      </a:cubicBezTo>
                      <a:cubicBezTo>
                        <a:pt x="22352" y="68475"/>
                        <a:pt x="43203" y="69107"/>
                        <a:pt x="55839" y="55839"/>
                      </a:cubicBezTo>
                      <a:cubicBezTo>
                        <a:pt x="68475" y="43202"/>
                        <a:pt x="69107" y="22352"/>
                        <a:pt x="55839" y="9716"/>
                      </a:cubicBezTo>
                      <a:lnTo>
                        <a:pt x="55839" y="9716"/>
                      </a:lnTo>
                      <a:close/>
                    </a:path>
                  </a:pathLst>
                </a:custGeom>
                <a:grpFill/>
                <a:ln w="63120" cap="flat">
                  <a:noFill/>
                  <a:prstDash val="solid"/>
                  <a:miter/>
                </a:ln>
              </p:spPr>
              <p:txBody>
                <a:bodyPr rtlCol="0" anchor="ctr"/>
                <a:lstStyle/>
                <a:p>
                  <a:endParaRPr lang="en-GB"/>
                </a:p>
              </p:txBody>
            </p:sp>
            <p:sp>
              <p:nvSpPr>
                <p:cNvPr id="516" name="Freeform: Shape 515">
                  <a:extLst>
                    <a:ext uri="{FF2B5EF4-FFF2-40B4-BE49-F238E27FC236}">
                      <a16:creationId xmlns:a16="http://schemas.microsoft.com/office/drawing/2014/main" id="{B0BAFD99-FE60-4F21-9372-11AA8D054E74}"/>
                    </a:ext>
                  </a:extLst>
                </p:cNvPr>
                <p:cNvSpPr/>
                <p:nvPr/>
              </p:nvSpPr>
              <p:spPr>
                <a:xfrm>
                  <a:off x="11428743" y="-809726"/>
                  <a:ext cx="117362" cy="117362"/>
                </a:xfrm>
                <a:custGeom>
                  <a:avLst/>
                  <a:gdLst>
                    <a:gd name="connsiteX0" fmla="*/ 100065 w 117362"/>
                    <a:gd name="connsiteY0" fmla="*/ 17297 h 117362"/>
                    <a:gd name="connsiteX1" fmla="*/ 17297 w 117362"/>
                    <a:gd name="connsiteY1" fmla="*/ 17297 h 117362"/>
                    <a:gd name="connsiteX2" fmla="*/ 17297 w 117362"/>
                    <a:gd name="connsiteY2" fmla="*/ 100066 h 117362"/>
                    <a:gd name="connsiteX3" fmla="*/ 100065 w 117362"/>
                    <a:gd name="connsiteY3" fmla="*/ 100066 h 117362"/>
                    <a:gd name="connsiteX4" fmla="*/ 100065 w 117362"/>
                    <a:gd name="connsiteY4" fmla="*/ 17297 h 117362"/>
                    <a:gd name="connsiteX5" fmla="*/ 100065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5" y="17297"/>
                      </a:moveTo>
                      <a:cubicBezTo>
                        <a:pt x="77320" y="-5449"/>
                        <a:pt x="40043" y="-6080"/>
                        <a:pt x="17297" y="17297"/>
                      </a:cubicBezTo>
                      <a:cubicBezTo>
                        <a:pt x="-5449" y="40042"/>
                        <a:pt x="-6081" y="77320"/>
                        <a:pt x="17297" y="100066"/>
                      </a:cubicBezTo>
                      <a:cubicBezTo>
                        <a:pt x="40043" y="122811"/>
                        <a:pt x="77320" y="123443"/>
                        <a:pt x="100065" y="100066"/>
                      </a:cubicBezTo>
                      <a:cubicBezTo>
                        <a:pt x="122811" y="76688"/>
                        <a:pt x="123443" y="40042"/>
                        <a:pt x="100065" y="17297"/>
                      </a:cubicBezTo>
                      <a:lnTo>
                        <a:pt x="100065" y="17297"/>
                      </a:lnTo>
                      <a:close/>
                    </a:path>
                  </a:pathLst>
                </a:custGeom>
                <a:grpFill/>
                <a:ln w="63120" cap="flat">
                  <a:noFill/>
                  <a:prstDash val="solid"/>
                  <a:miter/>
                </a:ln>
              </p:spPr>
              <p:txBody>
                <a:bodyPr rtlCol="0" anchor="ctr"/>
                <a:lstStyle/>
                <a:p>
                  <a:endParaRPr lang="en-GB"/>
                </a:p>
              </p:txBody>
            </p:sp>
            <p:sp>
              <p:nvSpPr>
                <p:cNvPr id="517" name="Freeform: Shape 516">
                  <a:extLst>
                    <a:ext uri="{FF2B5EF4-FFF2-40B4-BE49-F238E27FC236}">
                      <a16:creationId xmlns:a16="http://schemas.microsoft.com/office/drawing/2014/main" id="{7AF1FCEA-82A8-4E2B-BB0B-580A4759DE53}"/>
                    </a:ext>
                  </a:extLst>
                </p:cNvPr>
                <p:cNvSpPr/>
                <p:nvPr/>
              </p:nvSpPr>
              <p:spPr>
                <a:xfrm>
                  <a:off x="10501861" y="2386657"/>
                  <a:ext cx="117362" cy="117362"/>
                </a:xfrm>
                <a:custGeom>
                  <a:avLst/>
                  <a:gdLst>
                    <a:gd name="connsiteX0" fmla="*/ 100066 w 117362"/>
                    <a:gd name="connsiteY0" fmla="*/ 17297 h 117362"/>
                    <a:gd name="connsiteX1" fmla="*/ 17297 w 117362"/>
                    <a:gd name="connsiteY1" fmla="*/ 17297 h 117362"/>
                    <a:gd name="connsiteX2" fmla="*/ 17297 w 117362"/>
                    <a:gd name="connsiteY2" fmla="*/ 100065 h 117362"/>
                    <a:gd name="connsiteX3" fmla="*/ 100066 w 117362"/>
                    <a:gd name="connsiteY3" fmla="*/ 100065 h 117362"/>
                    <a:gd name="connsiteX4" fmla="*/ 100066 w 117362"/>
                    <a:gd name="connsiteY4" fmla="*/ 17297 h 117362"/>
                    <a:gd name="connsiteX5" fmla="*/ 100066 w 117362"/>
                    <a:gd name="connsiteY5" fmla="*/ 17297 h 1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2" h="117362">
                      <a:moveTo>
                        <a:pt x="100066" y="17297"/>
                      </a:moveTo>
                      <a:cubicBezTo>
                        <a:pt x="77320" y="-5449"/>
                        <a:pt x="40042" y="-6080"/>
                        <a:pt x="17297" y="17297"/>
                      </a:cubicBezTo>
                      <a:cubicBezTo>
                        <a:pt x="-5449" y="40043"/>
                        <a:pt x="-6080" y="77320"/>
                        <a:pt x="17297" y="100065"/>
                      </a:cubicBezTo>
                      <a:cubicBezTo>
                        <a:pt x="40042" y="122811"/>
                        <a:pt x="77320" y="123443"/>
                        <a:pt x="100066" y="100065"/>
                      </a:cubicBezTo>
                      <a:cubicBezTo>
                        <a:pt x="122811" y="77320"/>
                        <a:pt x="123443" y="40043"/>
                        <a:pt x="100066" y="17297"/>
                      </a:cubicBezTo>
                      <a:lnTo>
                        <a:pt x="100066" y="17297"/>
                      </a:lnTo>
                      <a:close/>
                    </a:path>
                  </a:pathLst>
                </a:custGeom>
                <a:grpFill/>
                <a:ln w="63120" cap="flat">
                  <a:noFill/>
                  <a:prstDash val="solid"/>
                  <a:miter/>
                </a:ln>
              </p:spPr>
              <p:txBody>
                <a:bodyPr rtlCol="0" anchor="ctr"/>
                <a:lstStyle/>
                <a:p>
                  <a:endParaRPr lang="en-GB"/>
                </a:p>
              </p:txBody>
            </p:sp>
            <p:sp>
              <p:nvSpPr>
                <p:cNvPr id="518" name="Freeform: Shape 517">
                  <a:extLst>
                    <a:ext uri="{FF2B5EF4-FFF2-40B4-BE49-F238E27FC236}">
                      <a16:creationId xmlns:a16="http://schemas.microsoft.com/office/drawing/2014/main" id="{2F0B93A9-B400-4BF8-A4B1-FA34D2EC313F}"/>
                    </a:ext>
                  </a:extLst>
                </p:cNvPr>
                <p:cNvSpPr/>
                <p:nvPr/>
              </p:nvSpPr>
              <p:spPr>
                <a:xfrm>
                  <a:off x="10882265" y="34434"/>
                  <a:ext cx="229099" cy="229099"/>
                </a:xfrm>
                <a:custGeom>
                  <a:avLst/>
                  <a:gdLst>
                    <a:gd name="connsiteX0" fmla="*/ 136032 w 229099"/>
                    <a:gd name="connsiteY0" fmla="*/ 2086 h 229099"/>
                    <a:gd name="connsiteX1" fmla="*/ 227014 w 229099"/>
                    <a:gd name="connsiteY1" fmla="*/ 136032 h 229099"/>
                    <a:gd name="connsiteX2" fmla="*/ 93068 w 229099"/>
                    <a:gd name="connsiteY2" fmla="*/ 227014 h 229099"/>
                    <a:gd name="connsiteX3" fmla="*/ 2086 w 229099"/>
                    <a:gd name="connsiteY3" fmla="*/ 93068 h 229099"/>
                    <a:gd name="connsiteX4" fmla="*/ 136032 w 229099"/>
                    <a:gd name="connsiteY4" fmla="*/ 2086 h 22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 h="229099">
                      <a:moveTo>
                        <a:pt x="136032" y="2086"/>
                      </a:moveTo>
                      <a:cubicBezTo>
                        <a:pt x="197950" y="14090"/>
                        <a:pt x="239019" y="74113"/>
                        <a:pt x="227014" y="136032"/>
                      </a:cubicBezTo>
                      <a:cubicBezTo>
                        <a:pt x="215009" y="197950"/>
                        <a:pt x="154986" y="239019"/>
                        <a:pt x="93068" y="227014"/>
                      </a:cubicBezTo>
                      <a:cubicBezTo>
                        <a:pt x="31149" y="215009"/>
                        <a:pt x="-9919" y="154986"/>
                        <a:pt x="2086" y="93068"/>
                      </a:cubicBezTo>
                      <a:cubicBezTo>
                        <a:pt x="14090" y="31149"/>
                        <a:pt x="74113" y="-9919"/>
                        <a:pt x="136032" y="2086"/>
                      </a:cubicBezTo>
                      <a:close/>
                    </a:path>
                  </a:pathLst>
                </a:custGeom>
                <a:grpFill/>
                <a:ln w="63120" cap="flat">
                  <a:no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6159368E-25EF-464D-92D3-0B38DCCDBC93}"/>
                    </a:ext>
                  </a:extLst>
                </p:cNvPr>
                <p:cNvSpPr/>
                <p:nvPr/>
              </p:nvSpPr>
              <p:spPr>
                <a:xfrm>
                  <a:off x="10640583" y="763035"/>
                  <a:ext cx="143824" cy="143581"/>
                </a:xfrm>
                <a:custGeom>
                  <a:avLst/>
                  <a:gdLst>
                    <a:gd name="connsiteX0" fmla="*/ 85181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3" y="8925"/>
                        <a:pt x="149626" y="46834"/>
                        <a:pt x="142676"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520" name="Freeform: Shape 519">
                  <a:extLst>
                    <a:ext uri="{FF2B5EF4-FFF2-40B4-BE49-F238E27FC236}">
                      <a16:creationId xmlns:a16="http://schemas.microsoft.com/office/drawing/2014/main" id="{8CD5E21C-6F72-4441-B8C2-688022123A60}"/>
                    </a:ext>
                  </a:extLst>
                </p:cNvPr>
                <p:cNvSpPr/>
                <p:nvPr/>
              </p:nvSpPr>
              <p:spPr>
                <a:xfrm>
                  <a:off x="11355173" y="979749"/>
                  <a:ext cx="143825" cy="143581"/>
                </a:xfrm>
                <a:custGeom>
                  <a:avLst/>
                  <a:gdLst>
                    <a:gd name="connsiteX0" fmla="*/ 85181 w 143825"/>
                    <a:gd name="connsiteY0" fmla="*/ 1343 h 143581"/>
                    <a:gd name="connsiteX1" fmla="*/ 142677 w 143825"/>
                    <a:gd name="connsiteY1" fmla="*/ 85375 h 143581"/>
                    <a:gd name="connsiteX2" fmla="*/ 58644 w 143825"/>
                    <a:gd name="connsiteY2" fmla="*/ 142239 h 143581"/>
                    <a:gd name="connsiteX3" fmla="*/ 1148 w 143825"/>
                    <a:gd name="connsiteY3" fmla="*/ 58207 h 143581"/>
                    <a:gd name="connsiteX4" fmla="*/ 85181 w 143825"/>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5" h="143581">
                      <a:moveTo>
                        <a:pt x="85181" y="1343"/>
                      </a:moveTo>
                      <a:cubicBezTo>
                        <a:pt x="124354" y="8925"/>
                        <a:pt x="149627"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521" name="Freeform: Shape 520">
                  <a:extLst>
                    <a:ext uri="{FF2B5EF4-FFF2-40B4-BE49-F238E27FC236}">
                      <a16:creationId xmlns:a16="http://schemas.microsoft.com/office/drawing/2014/main" id="{EFDE13CC-3B82-4FB1-BD32-66DCCB7C09D2}"/>
                    </a:ext>
                  </a:extLst>
                </p:cNvPr>
                <p:cNvSpPr/>
                <p:nvPr/>
              </p:nvSpPr>
              <p:spPr>
                <a:xfrm>
                  <a:off x="10978607" y="936154"/>
                  <a:ext cx="143824" cy="143582"/>
                </a:xfrm>
                <a:custGeom>
                  <a:avLst/>
                  <a:gdLst>
                    <a:gd name="connsiteX0" fmla="*/ 85181 w 143824"/>
                    <a:gd name="connsiteY0" fmla="*/ 1343 h 143582"/>
                    <a:gd name="connsiteX1" fmla="*/ 142677 w 143824"/>
                    <a:gd name="connsiteY1" fmla="*/ 85375 h 143582"/>
                    <a:gd name="connsiteX2" fmla="*/ 58644 w 143824"/>
                    <a:gd name="connsiteY2" fmla="*/ 142239 h 143582"/>
                    <a:gd name="connsiteX3" fmla="*/ 1148 w 143824"/>
                    <a:gd name="connsiteY3" fmla="*/ 58207 h 143582"/>
                    <a:gd name="connsiteX4" fmla="*/ 85181 w 143824"/>
                    <a:gd name="connsiteY4" fmla="*/ 1343 h 14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2">
                      <a:moveTo>
                        <a:pt x="85181" y="1343"/>
                      </a:moveTo>
                      <a:cubicBezTo>
                        <a:pt x="124354" y="8925"/>
                        <a:pt x="149626"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522" name="Freeform: Shape 521">
                  <a:extLst>
                    <a:ext uri="{FF2B5EF4-FFF2-40B4-BE49-F238E27FC236}">
                      <a16:creationId xmlns:a16="http://schemas.microsoft.com/office/drawing/2014/main" id="{68061CEE-1B00-4848-8E9F-933FE1D4ED83}"/>
                    </a:ext>
                  </a:extLst>
                </p:cNvPr>
                <p:cNvSpPr/>
                <p:nvPr/>
              </p:nvSpPr>
              <p:spPr>
                <a:xfrm>
                  <a:off x="12258045" y="1077682"/>
                  <a:ext cx="143824" cy="143581"/>
                </a:xfrm>
                <a:custGeom>
                  <a:avLst/>
                  <a:gdLst>
                    <a:gd name="connsiteX0" fmla="*/ 85181 w 143824"/>
                    <a:gd name="connsiteY0" fmla="*/ 1343 h 143581"/>
                    <a:gd name="connsiteX1" fmla="*/ 142677 w 143824"/>
                    <a:gd name="connsiteY1" fmla="*/ 85375 h 143581"/>
                    <a:gd name="connsiteX2" fmla="*/ 58644 w 143824"/>
                    <a:gd name="connsiteY2" fmla="*/ 142239 h 143581"/>
                    <a:gd name="connsiteX3" fmla="*/ 1148 w 143824"/>
                    <a:gd name="connsiteY3" fmla="*/ 58207 h 143581"/>
                    <a:gd name="connsiteX4" fmla="*/ 85181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1" y="1343"/>
                      </a:moveTo>
                      <a:cubicBezTo>
                        <a:pt x="124354" y="8925"/>
                        <a:pt x="149626" y="46834"/>
                        <a:pt x="142677" y="85375"/>
                      </a:cubicBezTo>
                      <a:cubicBezTo>
                        <a:pt x="135095" y="124548"/>
                        <a:pt x="97185" y="149821"/>
                        <a:pt x="58644" y="142239"/>
                      </a:cubicBezTo>
                      <a:cubicBezTo>
                        <a:pt x="19471" y="134657"/>
                        <a:pt x="-5802" y="96748"/>
                        <a:pt x="1148" y="58207"/>
                      </a:cubicBezTo>
                      <a:cubicBezTo>
                        <a:pt x="8730" y="19034"/>
                        <a:pt x="46640" y="-6239"/>
                        <a:pt x="85181" y="1343"/>
                      </a:cubicBezTo>
                      <a:close/>
                    </a:path>
                  </a:pathLst>
                </a:custGeom>
                <a:grpFill/>
                <a:ln w="63120" cap="flat">
                  <a:noFill/>
                  <a:prstDash val="solid"/>
                  <a:miter/>
                </a:ln>
              </p:spPr>
              <p:txBody>
                <a:bodyPr rtlCol="0" anchor="ctr"/>
                <a:lstStyle/>
                <a:p>
                  <a:endParaRPr lang="en-GB"/>
                </a:p>
              </p:txBody>
            </p:sp>
            <p:sp>
              <p:nvSpPr>
                <p:cNvPr id="523" name="Freeform: Shape 522">
                  <a:extLst>
                    <a:ext uri="{FF2B5EF4-FFF2-40B4-BE49-F238E27FC236}">
                      <a16:creationId xmlns:a16="http://schemas.microsoft.com/office/drawing/2014/main" id="{67CD7C40-311E-4A91-8AEE-0A87D6B746D3}"/>
                    </a:ext>
                  </a:extLst>
                </p:cNvPr>
                <p:cNvSpPr/>
                <p:nvPr/>
              </p:nvSpPr>
              <p:spPr>
                <a:xfrm>
                  <a:off x="10133863" y="598761"/>
                  <a:ext cx="143824" cy="143581"/>
                </a:xfrm>
                <a:custGeom>
                  <a:avLst/>
                  <a:gdLst>
                    <a:gd name="connsiteX0" fmla="*/ 85180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0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0"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0" y="1343"/>
                      </a:cubicBezTo>
                      <a:close/>
                    </a:path>
                  </a:pathLst>
                </a:custGeom>
                <a:grpFill/>
                <a:ln w="63120" cap="flat">
                  <a:noFill/>
                  <a:prstDash val="solid"/>
                  <a:miter/>
                </a:ln>
              </p:spPr>
              <p:txBody>
                <a:bodyPr rtlCol="0" anchor="ctr"/>
                <a:lstStyle/>
                <a:p>
                  <a:endParaRPr lang="en-GB"/>
                </a:p>
              </p:txBody>
            </p:sp>
            <p:sp>
              <p:nvSpPr>
                <p:cNvPr id="524" name="Freeform: Shape 523">
                  <a:extLst>
                    <a:ext uri="{FF2B5EF4-FFF2-40B4-BE49-F238E27FC236}">
                      <a16:creationId xmlns:a16="http://schemas.microsoft.com/office/drawing/2014/main" id="{4CE6F123-3171-42B6-973B-6B1341C9473A}"/>
                    </a:ext>
                  </a:extLst>
                </p:cNvPr>
                <p:cNvSpPr/>
                <p:nvPr/>
              </p:nvSpPr>
              <p:spPr>
                <a:xfrm>
                  <a:off x="9425591" y="745975"/>
                  <a:ext cx="143824" cy="143581"/>
                </a:xfrm>
                <a:custGeom>
                  <a:avLst/>
                  <a:gdLst>
                    <a:gd name="connsiteX0" fmla="*/ 85180 w 143824"/>
                    <a:gd name="connsiteY0" fmla="*/ 1343 h 143581"/>
                    <a:gd name="connsiteX1" fmla="*/ 142676 w 143824"/>
                    <a:gd name="connsiteY1" fmla="*/ 85375 h 143581"/>
                    <a:gd name="connsiteX2" fmla="*/ 58644 w 143824"/>
                    <a:gd name="connsiteY2" fmla="*/ 142239 h 143581"/>
                    <a:gd name="connsiteX3" fmla="*/ 1148 w 143824"/>
                    <a:gd name="connsiteY3" fmla="*/ 58207 h 143581"/>
                    <a:gd name="connsiteX4" fmla="*/ 85180 w 143824"/>
                    <a:gd name="connsiteY4" fmla="*/ 1343 h 14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4" h="143581">
                      <a:moveTo>
                        <a:pt x="85180" y="1343"/>
                      </a:moveTo>
                      <a:cubicBezTo>
                        <a:pt x="124353" y="8925"/>
                        <a:pt x="149626" y="46834"/>
                        <a:pt x="142676" y="85375"/>
                      </a:cubicBezTo>
                      <a:cubicBezTo>
                        <a:pt x="135094" y="124548"/>
                        <a:pt x="97185" y="149821"/>
                        <a:pt x="58644" y="142239"/>
                      </a:cubicBezTo>
                      <a:cubicBezTo>
                        <a:pt x="19471" y="134657"/>
                        <a:pt x="-5802" y="96748"/>
                        <a:pt x="1148" y="58207"/>
                      </a:cubicBezTo>
                      <a:cubicBezTo>
                        <a:pt x="8730" y="19034"/>
                        <a:pt x="46639" y="-6239"/>
                        <a:pt x="85180" y="1343"/>
                      </a:cubicBezTo>
                      <a:close/>
                    </a:path>
                  </a:pathLst>
                </a:custGeom>
                <a:grpFill/>
                <a:ln w="63120" cap="flat">
                  <a:noFill/>
                  <a:prstDash val="solid"/>
                  <a:miter/>
                </a:ln>
              </p:spPr>
              <p:txBody>
                <a:bodyPr rtlCol="0" anchor="ctr"/>
                <a:lstStyle/>
                <a:p>
                  <a:endParaRPr lang="en-GB"/>
                </a:p>
              </p:txBody>
            </p:sp>
            <p:sp>
              <p:nvSpPr>
                <p:cNvPr id="525" name="Freeform: Shape 524">
                  <a:extLst>
                    <a:ext uri="{FF2B5EF4-FFF2-40B4-BE49-F238E27FC236}">
                      <a16:creationId xmlns:a16="http://schemas.microsoft.com/office/drawing/2014/main" id="{93EF8395-FB1E-45F5-A88D-55E8132C0570}"/>
                    </a:ext>
                  </a:extLst>
                </p:cNvPr>
                <p:cNvSpPr/>
                <p:nvPr/>
              </p:nvSpPr>
              <p:spPr>
                <a:xfrm>
                  <a:off x="9780277" y="75209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526" name="Freeform: Shape 525">
                  <a:extLst>
                    <a:ext uri="{FF2B5EF4-FFF2-40B4-BE49-F238E27FC236}">
                      <a16:creationId xmlns:a16="http://schemas.microsoft.com/office/drawing/2014/main" id="{41BCF0BD-AD8B-417B-B084-2905B154575D}"/>
                    </a:ext>
                  </a:extLst>
                </p:cNvPr>
                <p:cNvSpPr/>
                <p:nvPr/>
              </p:nvSpPr>
              <p:spPr>
                <a:xfrm>
                  <a:off x="10348916" y="712918"/>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6"/>
                        <a:pt x="29978" y="-4141"/>
                        <a:pt x="55250" y="914"/>
                      </a:cubicBezTo>
                      <a:close/>
                    </a:path>
                  </a:pathLst>
                </a:custGeom>
                <a:grpFill/>
                <a:ln w="63120" cap="flat">
                  <a:noFill/>
                  <a:prstDash val="solid"/>
                  <a:miter/>
                </a:ln>
              </p:spPr>
              <p:txBody>
                <a:bodyPr rtlCol="0" anchor="ctr"/>
                <a:lstStyle/>
                <a:p>
                  <a:endParaRPr lang="en-GB"/>
                </a:p>
              </p:txBody>
            </p:sp>
            <p:sp>
              <p:nvSpPr>
                <p:cNvPr id="527" name="Freeform: Shape 526">
                  <a:extLst>
                    <a:ext uri="{FF2B5EF4-FFF2-40B4-BE49-F238E27FC236}">
                      <a16:creationId xmlns:a16="http://schemas.microsoft.com/office/drawing/2014/main" id="{392CE723-F708-4DDB-A6E5-C4B5D54D5CDC}"/>
                    </a:ext>
                  </a:extLst>
                </p:cNvPr>
                <p:cNvSpPr/>
                <p:nvPr/>
              </p:nvSpPr>
              <p:spPr>
                <a:xfrm>
                  <a:off x="10513793" y="859472"/>
                  <a:ext cx="41057" cy="41057"/>
                </a:xfrm>
                <a:custGeom>
                  <a:avLst/>
                  <a:gdLst>
                    <a:gd name="connsiteX0" fmla="*/ 24319 w 41057"/>
                    <a:gd name="connsiteY0" fmla="*/ 310 h 41057"/>
                    <a:gd name="connsiteX1" fmla="*/ 40747 w 41057"/>
                    <a:gd name="connsiteY1" fmla="*/ 24319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2"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28" name="Freeform: Shape 527">
                  <a:extLst>
                    <a:ext uri="{FF2B5EF4-FFF2-40B4-BE49-F238E27FC236}">
                      <a16:creationId xmlns:a16="http://schemas.microsoft.com/office/drawing/2014/main" id="{A1C120F1-708A-4F1F-9FBB-9491F232ABDC}"/>
                    </a:ext>
                  </a:extLst>
                </p:cNvPr>
                <p:cNvSpPr/>
                <p:nvPr/>
              </p:nvSpPr>
              <p:spPr>
                <a:xfrm>
                  <a:off x="10316665" y="654762"/>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29" name="Freeform: Shape 528">
                  <a:extLst>
                    <a:ext uri="{FF2B5EF4-FFF2-40B4-BE49-F238E27FC236}">
                      <a16:creationId xmlns:a16="http://schemas.microsoft.com/office/drawing/2014/main" id="{AE19115C-79D6-4742-B963-840A141E9601}"/>
                    </a:ext>
                  </a:extLst>
                </p:cNvPr>
                <p:cNvSpPr/>
                <p:nvPr/>
              </p:nvSpPr>
              <p:spPr>
                <a:xfrm>
                  <a:off x="10093632" y="759013"/>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ECD0FEBB-E893-4793-9BC2-DE5712C885F1}"/>
                    </a:ext>
                  </a:extLst>
                </p:cNvPr>
                <p:cNvSpPr/>
                <p:nvPr/>
              </p:nvSpPr>
              <p:spPr>
                <a:xfrm>
                  <a:off x="10445557" y="60737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AE0E8804-DF59-4291-91DC-536A0066FCF3}"/>
                    </a:ext>
                  </a:extLst>
                </p:cNvPr>
                <p:cNvSpPr/>
                <p:nvPr/>
              </p:nvSpPr>
              <p:spPr>
                <a:xfrm>
                  <a:off x="9841536" y="541666"/>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14A9CD86-F9A1-4987-8694-E3CF58E12E4B}"/>
                    </a:ext>
                  </a:extLst>
                </p:cNvPr>
                <p:cNvSpPr/>
                <p:nvPr/>
              </p:nvSpPr>
              <p:spPr>
                <a:xfrm>
                  <a:off x="9662730" y="743217"/>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9E86C2F2-9B4A-4BC9-BD84-F951959C293D}"/>
                    </a:ext>
                  </a:extLst>
                </p:cNvPr>
                <p:cNvSpPr/>
                <p:nvPr/>
              </p:nvSpPr>
              <p:spPr>
                <a:xfrm>
                  <a:off x="9507302" y="698990"/>
                  <a:ext cx="41057" cy="41057"/>
                </a:xfrm>
                <a:custGeom>
                  <a:avLst/>
                  <a:gdLst>
                    <a:gd name="connsiteX0" fmla="*/ 24319 w 41057"/>
                    <a:gd name="connsiteY0" fmla="*/ 310 h 41057"/>
                    <a:gd name="connsiteX1" fmla="*/ 40747 w 41057"/>
                    <a:gd name="connsiteY1" fmla="*/ 24320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0" y="42642"/>
                        <a:pt x="16737" y="40747"/>
                      </a:cubicBezTo>
                      <a:cubicBezTo>
                        <a:pt x="5364"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E3BEA8EA-6EDB-436D-827C-9459E6C97EEE}"/>
                    </a:ext>
                  </a:extLst>
                </p:cNvPr>
                <p:cNvSpPr/>
                <p:nvPr/>
              </p:nvSpPr>
              <p:spPr>
                <a:xfrm>
                  <a:off x="10744408" y="695830"/>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5DD0CF7E-6BEF-4698-841D-FA77E72E563B}"/>
                    </a:ext>
                  </a:extLst>
                </p:cNvPr>
                <p:cNvSpPr/>
                <p:nvPr/>
              </p:nvSpPr>
              <p:spPr>
                <a:xfrm>
                  <a:off x="10830967" y="908122"/>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B983D408-9038-4422-9A9F-D7A00961D30E}"/>
                    </a:ext>
                  </a:extLst>
                </p:cNvPr>
                <p:cNvSpPr/>
                <p:nvPr/>
              </p:nvSpPr>
              <p:spPr>
                <a:xfrm>
                  <a:off x="10976286" y="890431"/>
                  <a:ext cx="41057" cy="41057"/>
                </a:xfrm>
                <a:custGeom>
                  <a:avLst/>
                  <a:gdLst>
                    <a:gd name="connsiteX0" fmla="*/ 24319 w 41057"/>
                    <a:gd name="connsiteY0" fmla="*/ 310 h 41057"/>
                    <a:gd name="connsiteX1" fmla="*/ 40747 w 41057"/>
                    <a:gd name="connsiteY1" fmla="*/ 24319 h 41057"/>
                    <a:gd name="connsiteX2" fmla="*/ 16737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0" y="42642"/>
                        <a:pt x="16737" y="40747"/>
                      </a:cubicBezTo>
                      <a:cubicBezTo>
                        <a:pt x="5364"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2D849B72-864A-4522-8A88-771D1BC8661B}"/>
                    </a:ext>
                  </a:extLst>
                </p:cNvPr>
                <p:cNvSpPr/>
                <p:nvPr/>
              </p:nvSpPr>
              <p:spPr>
                <a:xfrm>
                  <a:off x="11317470" y="916968"/>
                  <a:ext cx="41057" cy="41057"/>
                </a:xfrm>
                <a:custGeom>
                  <a:avLst/>
                  <a:gdLst>
                    <a:gd name="connsiteX0" fmla="*/ 24320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19"/>
                      </a:cubicBezTo>
                      <a:cubicBezTo>
                        <a:pt x="38851" y="35692"/>
                        <a:pt x="28111" y="42642"/>
                        <a:pt x="16738" y="40747"/>
                      </a:cubicBezTo>
                      <a:cubicBezTo>
                        <a:pt x="5365" y="38851"/>
                        <a:pt x="-1585" y="28110"/>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FB8EF0C9-AE69-44E4-8215-04AC8DB89985}"/>
                    </a:ext>
                  </a:extLst>
                </p:cNvPr>
                <p:cNvSpPr/>
                <p:nvPr/>
              </p:nvSpPr>
              <p:spPr>
                <a:xfrm>
                  <a:off x="11410979" y="1162746"/>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31880897-5F6B-4F6F-B73F-EEEEB9297E4B}"/>
                    </a:ext>
                  </a:extLst>
                </p:cNvPr>
                <p:cNvSpPr/>
                <p:nvPr/>
              </p:nvSpPr>
              <p:spPr>
                <a:xfrm>
                  <a:off x="11785649" y="1037014"/>
                  <a:ext cx="41057" cy="41057"/>
                </a:xfrm>
                <a:custGeom>
                  <a:avLst/>
                  <a:gdLst>
                    <a:gd name="connsiteX0" fmla="*/ 24319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20"/>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1BD50642-F9FE-401C-A6B5-237749B7BE1E}"/>
                    </a:ext>
                  </a:extLst>
                </p:cNvPr>
                <p:cNvSpPr/>
                <p:nvPr/>
              </p:nvSpPr>
              <p:spPr>
                <a:xfrm>
                  <a:off x="12047223" y="1021850"/>
                  <a:ext cx="41057" cy="41057"/>
                </a:xfrm>
                <a:custGeom>
                  <a:avLst/>
                  <a:gdLst>
                    <a:gd name="connsiteX0" fmla="*/ 24319 w 41057"/>
                    <a:gd name="connsiteY0" fmla="*/ 310 h 41057"/>
                    <a:gd name="connsiteX1" fmla="*/ 40747 w 41057"/>
                    <a:gd name="connsiteY1" fmla="*/ 24319 h 41057"/>
                    <a:gd name="connsiteX2" fmla="*/ 16738 w 41057"/>
                    <a:gd name="connsiteY2" fmla="*/ 40747 h 41057"/>
                    <a:gd name="connsiteX3" fmla="*/ 310 w 41057"/>
                    <a:gd name="connsiteY3" fmla="*/ 16738 h 41057"/>
                    <a:gd name="connsiteX4" fmla="*/ 24319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19" y="310"/>
                      </a:moveTo>
                      <a:cubicBezTo>
                        <a:pt x="35692" y="2206"/>
                        <a:pt x="42642" y="12947"/>
                        <a:pt x="40747" y="24319"/>
                      </a:cubicBezTo>
                      <a:cubicBezTo>
                        <a:pt x="38851" y="35692"/>
                        <a:pt x="28111" y="42642"/>
                        <a:pt x="16738" y="40747"/>
                      </a:cubicBezTo>
                      <a:cubicBezTo>
                        <a:pt x="5365" y="38851"/>
                        <a:pt x="-1585" y="28110"/>
                        <a:pt x="310" y="16738"/>
                      </a:cubicBezTo>
                      <a:cubicBezTo>
                        <a:pt x="2206" y="5365"/>
                        <a:pt x="12947" y="-1585"/>
                        <a:pt x="24319" y="310"/>
                      </a:cubicBezTo>
                      <a:close/>
                    </a:path>
                  </a:pathLst>
                </a:custGeom>
                <a:grpFill/>
                <a:ln w="63120" cap="flat">
                  <a:no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CFEAAA4A-46C2-4657-8265-CD5D80A52462}"/>
                    </a:ext>
                  </a:extLst>
                </p:cNvPr>
                <p:cNvSpPr/>
                <p:nvPr/>
              </p:nvSpPr>
              <p:spPr>
                <a:xfrm>
                  <a:off x="12204547" y="1208237"/>
                  <a:ext cx="41057" cy="41057"/>
                </a:xfrm>
                <a:custGeom>
                  <a:avLst/>
                  <a:gdLst>
                    <a:gd name="connsiteX0" fmla="*/ 24320 w 41057"/>
                    <a:gd name="connsiteY0" fmla="*/ 310 h 41057"/>
                    <a:gd name="connsiteX1" fmla="*/ 40747 w 41057"/>
                    <a:gd name="connsiteY1" fmla="*/ 24320 h 41057"/>
                    <a:gd name="connsiteX2" fmla="*/ 16738 w 41057"/>
                    <a:gd name="connsiteY2" fmla="*/ 40747 h 41057"/>
                    <a:gd name="connsiteX3" fmla="*/ 310 w 41057"/>
                    <a:gd name="connsiteY3" fmla="*/ 16738 h 41057"/>
                    <a:gd name="connsiteX4" fmla="*/ 24320 w 41057"/>
                    <a:gd name="connsiteY4" fmla="*/ 310 h 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 h="41057">
                      <a:moveTo>
                        <a:pt x="24320" y="310"/>
                      </a:moveTo>
                      <a:cubicBezTo>
                        <a:pt x="35693" y="2206"/>
                        <a:pt x="42643" y="12947"/>
                        <a:pt x="40747" y="24320"/>
                      </a:cubicBezTo>
                      <a:cubicBezTo>
                        <a:pt x="38851" y="35692"/>
                        <a:pt x="28111" y="42642"/>
                        <a:pt x="16738" y="40747"/>
                      </a:cubicBezTo>
                      <a:cubicBezTo>
                        <a:pt x="5365" y="38851"/>
                        <a:pt x="-1585" y="28111"/>
                        <a:pt x="310" y="16738"/>
                      </a:cubicBezTo>
                      <a:cubicBezTo>
                        <a:pt x="2206" y="5365"/>
                        <a:pt x="12947" y="-1585"/>
                        <a:pt x="24320" y="310"/>
                      </a:cubicBezTo>
                      <a:close/>
                    </a:path>
                  </a:pathLst>
                </a:custGeom>
                <a:grpFill/>
                <a:ln w="63120" cap="flat">
                  <a:no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8CDF2B1F-E903-4A40-B892-A636DFFC28EB}"/>
                    </a:ext>
                  </a:extLst>
                </p:cNvPr>
                <p:cNvSpPr/>
                <p:nvPr/>
              </p:nvSpPr>
              <p:spPr>
                <a:xfrm>
                  <a:off x="9143402" y="59792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105EF406-6E41-441C-828D-A820F9A5F443}"/>
                    </a:ext>
                  </a:extLst>
                </p:cNvPr>
                <p:cNvSpPr/>
                <p:nvPr/>
              </p:nvSpPr>
              <p:spPr>
                <a:xfrm>
                  <a:off x="11026229" y="82475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15B24358-C654-49C8-AFAD-5144EE295BE1}"/>
                    </a:ext>
                  </a:extLst>
                </p:cNvPr>
                <p:cNvSpPr/>
                <p:nvPr/>
              </p:nvSpPr>
              <p:spPr>
                <a:xfrm>
                  <a:off x="10875855" y="88730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FA6F6AD5-3E9A-4C7E-84D9-0A7CF8883281}"/>
                    </a:ext>
                  </a:extLst>
                </p:cNvPr>
                <p:cNvSpPr/>
                <p:nvPr/>
              </p:nvSpPr>
              <p:spPr>
                <a:xfrm>
                  <a:off x="11211984" y="106547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2B5650E9-6F9C-4D11-9387-4A8CE31EC810}"/>
                    </a:ext>
                  </a:extLst>
                </p:cNvPr>
                <p:cNvSpPr/>
                <p:nvPr/>
              </p:nvSpPr>
              <p:spPr>
                <a:xfrm>
                  <a:off x="11630881" y="102440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738BD266-C811-42F9-BA72-306A236BE3A8}"/>
                    </a:ext>
                  </a:extLst>
                </p:cNvPr>
                <p:cNvSpPr/>
                <p:nvPr/>
              </p:nvSpPr>
              <p:spPr>
                <a:xfrm>
                  <a:off x="12083266" y="109832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F80FE441-3B5A-429D-A02B-9D516FDE1F54}"/>
                    </a:ext>
                  </a:extLst>
                </p:cNvPr>
                <p:cNvSpPr/>
                <p:nvPr/>
              </p:nvSpPr>
              <p:spPr>
                <a:xfrm>
                  <a:off x="11715546" y="85002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0"/>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BF870A09-39A5-4962-AD95-A495EA5C5541}"/>
                    </a:ext>
                  </a:extLst>
                </p:cNvPr>
                <p:cNvSpPr/>
                <p:nvPr/>
              </p:nvSpPr>
              <p:spPr>
                <a:xfrm>
                  <a:off x="11500094" y="47788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EEC6911E-101B-48F4-910A-DEEDE5BD8E6E}"/>
                    </a:ext>
                  </a:extLst>
                </p:cNvPr>
                <p:cNvSpPr/>
                <p:nvPr/>
              </p:nvSpPr>
              <p:spPr>
                <a:xfrm>
                  <a:off x="11338348" y="35025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E30C3D6D-AC59-4559-A4D2-E15CEC73D11B}"/>
                    </a:ext>
                  </a:extLst>
                </p:cNvPr>
                <p:cNvSpPr/>
                <p:nvPr/>
              </p:nvSpPr>
              <p:spPr>
                <a:xfrm>
                  <a:off x="11298544" y="18724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A1859DC4-C823-49FF-9BC1-B41BA4BC3813}"/>
                    </a:ext>
                  </a:extLst>
                </p:cNvPr>
                <p:cNvSpPr/>
                <p:nvPr/>
              </p:nvSpPr>
              <p:spPr>
                <a:xfrm>
                  <a:off x="11674477" y="-14699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FAD961C2-49C8-4A5D-9326-F3D647978962}"/>
                    </a:ext>
                  </a:extLst>
                </p:cNvPr>
                <p:cNvSpPr/>
                <p:nvPr/>
              </p:nvSpPr>
              <p:spPr>
                <a:xfrm>
                  <a:off x="11930365" y="283911"/>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CB04CBB3-7AB8-4B8C-8536-EC816E9E2C08}"/>
                    </a:ext>
                  </a:extLst>
                </p:cNvPr>
                <p:cNvSpPr/>
                <p:nvPr/>
              </p:nvSpPr>
              <p:spPr>
                <a:xfrm>
                  <a:off x="12028297" y="22199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51559FEC-9444-42F2-A04E-4E2896A4F0A6}"/>
                    </a:ext>
                  </a:extLst>
                </p:cNvPr>
                <p:cNvSpPr/>
                <p:nvPr/>
              </p:nvSpPr>
              <p:spPr>
                <a:xfrm>
                  <a:off x="12260807" y="68069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65AA282A-C4EB-41B7-8FAB-AF95ED207A53}"/>
                    </a:ext>
                  </a:extLst>
                </p:cNvPr>
                <p:cNvSpPr/>
                <p:nvPr/>
              </p:nvSpPr>
              <p:spPr>
                <a:xfrm>
                  <a:off x="11488090" y="-416145"/>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99351D9F-2E24-4E1F-809E-E4D84B373319}"/>
                    </a:ext>
                  </a:extLst>
                </p:cNvPr>
                <p:cNvSpPr/>
                <p:nvPr/>
              </p:nvSpPr>
              <p:spPr>
                <a:xfrm>
                  <a:off x="11917728" y="15122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4C907975-2E62-45C3-B7D5-F8FAF2AD3B55}"/>
                    </a:ext>
                  </a:extLst>
                </p:cNvPr>
                <p:cNvSpPr/>
                <p:nvPr/>
              </p:nvSpPr>
              <p:spPr>
                <a:xfrm>
                  <a:off x="10106297" y="92836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69730F27-7880-4F6D-864B-3E7ABDE960C8}"/>
                    </a:ext>
                  </a:extLst>
                </p:cNvPr>
                <p:cNvSpPr/>
                <p:nvPr/>
              </p:nvSpPr>
              <p:spPr>
                <a:xfrm>
                  <a:off x="10324907" y="1200052"/>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9D61AE0A-CFE4-4D25-86BE-975C318DC945}"/>
                    </a:ext>
                  </a:extLst>
                </p:cNvPr>
                <p:cNvSpPr/>
                <p:nvPr/>
              </p:nvSpPr>
              <p:spPr>
                <a:xfrm>
                  <a:off x="11776453" y="-31745"/>
                  <a:ext cx="149799" cy="149800"/>
                </a:xfrm>
                <a:custGeom>
                  <a:avLst/>
                  <a:gdLst>
                    <a:gd name="connsiteX0" fmla="*/ 89116 w 149799"/>
                    <a:gd name="connsiteY0" fmla="*/ 1293 h 149800"/>
                    <a:gd name="connsiteX1" fmla="*/ 148507 w 149799"/>
                    <a:gd name="connsiteY1" fmla="*/ 89116 h 149800"/>
                    <a:gd name="connsiteX2" fmla="*/ 60684 w 149799"/>
                    <a:gd name="connsiteY2" fmla="*/ 148507 h 149800"/>
                    <a:gd name="connsiteX3" fmla="*/ 1293 w 149799"/>
                    <a:gd name="connsiteY3" fmla="*/ 60684 h 149800"/>
                    <a:gd name="connsiteX4" fmla="*/ 89116 w 149799"/>
                    <a:gd name="connsiteY4" fmla="*/ 1293 h 14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99" h="149800">
                      <a:moveTo>
                        <a:pt x="89116" y="1293"/>
                      </a:moveTo>
                      <a:cubicBezTo>
                        <a:pt x="129553" y="8875"/>
                        <a:pt x="156089" y="48048"/>
                        <a:pt x="148507" y="89116"/>
                      </a:cubicBezTo>
                      <a:cubicBezTo>
                        <a:pt x="140925" y="129553"/>
                        <a:pt x="101752" y="156089"/>
                        <a:pt x="60684" y="148507"/>
                      </a:cubicBezTo>
                      <a:cubicBezTo>
                        <a:pt x="20247" y="140925"/>
                        <a:pt x="-6289" y="101752"/>
                        <a:pt x="1293" y="60684"/>
                      </a:cubicBezTo>
                      <a:cubicBezTo>
                        <a:pt x="8874" y="20247"/>
                        <a:pt x="48048" y="-6289"/>
                        <a:pt x="89116" y="1293"/>
                      </a:cubicBezTo>
                      <a:close/>
                    </a:path>
                  </a:pathLst>
                </a:custGeom>
                <a:grpFill/>
                <a:ln w="63120" cap="flat">
                  <a:no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5DCE5AB1-2E5B-4E9E-AF2D-9830EBC4D08B}"/>
                    </a:ext>
                  </a:extLst>
                </p:cNvPr>
                <p:cNvSpPr/>
                <p:nvPr/>
              </p:nvSpPr>
              <p:spPr>
                <a:xfrm>
                  <a:off x="10526711" y="1503579"/>
                  <a:ext cx="149800" cy="149822"/>
                </a:xfrm>
                <a:custGeom>
                  <a:avLst/>
                  <a:gdLst>
                    <a:gd name="connsiteX0" fmla="*/ 89116 w 149800"/>
                    <a:gd name="connsiteY0" fmla="*/ 1293 h 149822"/>
                    <a:gd name="connsiteX1" fmla="*/ 148507 w 149800"/>
                    <a:gd name="connsiteY1" fmla="*/ 89116 h 149822"/>
                    <a:gd name="connsiteX2" fmla="*/ 60684 w 149800"/>
                    <a:gd name="connsiteY2" fmla="*/ 148507 h 149822"/>
                    <a:gd name="connsiteX3" fmla="*/ 1293 w 149800"/>
                    <a:gd name="connsiteY3" fmla="*/ 60684 h 149822"/>
                    <a:gd name="connsiteX4" fmla="*/ 89116 w 149800"/>
                    <a:gd name="connsiteY4" fmla="*/ 1293 h 14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00" h="149822">
                      <a:moveTo>
                        <a:pt x="89116" y="1293"/>
                      </a:moveTo>
                      <a:cubicBezTo>
                        <a:pt x="129553" y="8875"/>
                        <a:pt x="156089" y="48048"/>
                        <a:pt x="148507" y="89116"/>
                      </a:cubicBezTo>
                      <a:cubicBezTo>
                        <a:pt x="140926" y="130184"/>
                        <a:pt x="101753" y="156089"/>
                        <a:pt x="60684" y="148507"/>
                      </a:cubicBezTo>
                      <a:cubicBezTo>
                        <a:pt x="20248" y="140925"/>
                        <a:pt x="-6289" y="101752"/>
                        <a:pt x="1293" y="60684"/>
                      </a:cubicBezTo>
                      <a:cubicBezTo>
                        <a:pt x="8875" y="20247"/>
                        <a:pt x="48048" y="-6289"/>
                        <a:pt x="89116" y="1293"/>
                      </a:cubicBezTo>
                      <a:close/>
                    </a:path>
                  </a:pathLst>
                </a:custGeom>
                <a:grpFill/>
                <a:ln w="63120" cap="flat">
                  <a:no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FBCAECC4-D06B-4111-8C89-EA77FD060177}"/>
                    </a:ext>
                  </a:extLst>
                </p:cNvPr>
                <p:cNvSpPr/>
                <p:nvPr/>
              </p:nvSpPr>
              <p:spPr>
                <a:xfrm>
                  <a:off x="12301244" y="965647"/>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BCC7A2A7-14A2-4B02-9AE1-D61C05BC2985}"/>
                    </a:ext>
                  </a:extLst>
                </p:cNvPr>
                <p:cNvSpPr/>
                <p:nvPr/>
              </p:nvSpPr>
              <p:spPr>
                <a:xfrm>
                  <a:off x="12637373" y="944796"/>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2" y="80523"/>
                        <a:pt x="62832" y="96951"/>
                        <a:pt x="37559" y="91896"/>
                      </a:cubicBezTo>
                      <a:cubicBezTo>
                        <a:pt x="12286" y="86841"/>
                        <a:pt x="-4141" y="62832"/>
                        <a:pt x="914" y="37559"/>
                      </a:cubicBezTo>
                      <a:cubicBezTo>
                        <a:pt x="5968" y="12286"/>
                        <a:pt x="29977" y="-4141"/>
                        <a:pt x="55250" y="914"/>
                      </a:cubicBezTo>
                      <a:close/>
                    </a:path>
                  </a:pathLst>
                </a:custGeom>
                <a:grpFill/>
                <a:ln w="63120" cap="flat">
                  <a:no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5E1F3D3A-F7EC-42F9-A75B-787AF349F0B4}"/>
                    </a:ext>
                  </a:extLst>
                </p:cNvPr>
                <p:cNvSpPr/>
                <p:nvPr/>
              </p:nvSpPr>
              <p:spPr>
                <a:xfrm>
                  <a:off x="11198716" y="-577260"/>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1BA76C04-8E14-47C8-BEF2-C9F390E0FD22}"/>
                    </a:ext>
                  </a:extLst>
                </p:cNvPr>
                <p:cNvSpPr/>
                <p:nvPr/>
              </p:nvSpPr>
              <p:spPr>
                <a:xfrm>
                  <a:off x="11181657" y="-28914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0"/>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2E110EED-5715-4A60-8CD6-861EC2B94070}"/>
                    </a:ext>
                  </a:extLst>
                </p:cNvPr>
                <p:cNvSpPr/>
                <p:nvPr/>
              </p:nvSpPr>
              <p:spPr>
                <a:xfrm>
                  <a:off x="11114683" y="-459109"/>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7"/>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575F7416-AF66-4BD9-80BF-876A57DFD2EE}"/>
                    </a:ext>
                  </a:extLst>
                </p:cNvPr>
                <p:cNvSpPr/>
                <p:nvPr/>
              </p:nvSpPr>
              <p:spPr>
                <a:xfrm>
                  <a:off x="11007906" y="551804"/>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1" y="29978"/>
                        <a:pt x="91896" y="55250"/>
                      </a:cubicBezTo>
                      <a:cubicBezTo>
                        <a:pt x="86841" y="80523"/>
                        <a:pt x="62832" y="96951"/>
                        <a:pt x="37559" y="91896"/>
                      </a:cubicBezTo>
                      <a:cubicBezTo>
                        <a:pt x="12286" y="86841"/>
                        <a:pt x="-4141" y="62832"/>
                        <a:pt x="914" y="37559"/>
                      </a:cubicBezTo>
                      <a:cubicBezTo>
                        <a:pt x="5968" y="12287"/>
                        <a:pt x="29978" y="-4141"/>
                        <a:pt x="55250" y="914"/>
                      </a:cubicBezTo>
                      <a:close/>
                    </a:path>
                  </a:pathLst>
                </a:custGeom>
                <a:grpFill/>
                <a:ln w="63120" cap="flat">
                  <a:no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9C3DEA52-18CA-460B-9A3F-4DA48574EC65}"/>
                    </a:ext>
                  </a:extLst>
                </p:cNvPr>
                <p:cNvSpPr/>
                <p:nvPr/>
              </p:nvSpPr>
              <p:spPr>
                <a:xfrm>
                  <a:off x="10876487" y="315503"/>
                  <a:ext cx="92809" cy="92809"/>
                </a:xfrm>
                <a:custGeom>
                  <a:avLst/>
                  <a:gdLst>
                    <a:gd name="connsiteX0" fmla="*/ 55250 w 92809"/>
                    <a:gd name="connsiteY0" fmla="*/ 914 h 92809"/>
                    <a:gd name="connsiteX1" fmla="*/ 91896 w 92809"/>
                    <a:gd name="connsiteY1" fmla="*/ 55250 h 92809"/>
                    <a:gd name="connsiteX2" fmla="*/ 37559 w 92809"/>
                    <a:gd name="connsiteY2" fmla="*/ 91896 h 92809"/>
                    <a:gd name="connsiteX3" fmla="*/ 914 w 92809"/>
                    <a:gd name="connsiteY3" fmla="*/ 37559 h 92809"/>
                    <a:gd name="connsiteX4" fmla="*/ 55250 w 92809"/>
                    <a:gd name="connsiteY4" fmla="*/ 914 h 9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9" h="92809">
                      <a:moveTo>
                        <a:pt x="55250" y="914"/>
                      </a:moveTo>
                      <a:cubicBezTo>
                        <a:pt x="80523" y="5968"/>
                        <a:pt x="96950" y="29978"/>
                        <a:pt x="91896" y="55250"/>
                      </a:cubicBezTo>
                      <a:cubicBezTo>
                        <a:pt x="86841" y="80523"/>
                        <a:pt x="62832" y="96951"/>
                        <a:pt x="37559" y="91896"/>
                      </a:cubicBezTo>
                      <a:cubicBezTo>
                        <a:pt x="12287" y="86841"/>
                        <a:pt x="-4141" y="62832"/>
                        <a:pt x="914" y="37559"/>
                      </a:cubicBezTo>
                      <a:cubicBezTo>
                        <a:pt x="5968" y="12287"/>
                        <a:pt x="29977" y="-4141"/>
                        <a:pt x="55250" y="914"/>
                      </a:cubicBezTo>
                      <a:close/>
                    </a:path>
                  </a:pathLst>
                </a:custGeom>
                <a:grpFill/>
                <a:ln w="63120" cap="flat">
                  <a:no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5D216FC3-0FAB-450E-AB3A-F550D9A2B622}"/>
                    </a:ext>
                  </a:extLst>
                </p:cNvPr>
                <p:cNvSpPr/>
                <p:nvPr/>
              </p:nvSpPr>
              <p:spPr>
                <a:xfrm>
                  <a:off x="10660188" y="1944121"/>
                  <a:ext cx="272047" cy="272048"/>
                </a:xfrm>
                <a:custGeom>
                  <a:avLst/>
                  <a:gdLst>
                    <a:gd name="connsiteX0" fmla="*/ 161613 w 272047"/>
                    <a:gd name="connsiteY0" fmla="*/ 2394 h 272048"/>
                    <a:gd name="connsiteX1" fmla="*/ 269654 w 272047"/>
                    <a:gd name="connsiteY1" fmla="*/ 161613 h 272048"/>
                    <a:gd name="connsiteX2" fmla="*/ 110435 w 272047"/>
                    <a:gd name="connsiteY2" fmla="*/ 269654 h 272048"/>
                    <a:gd name="connsiteX3" fmla="*/ 2394 w 272047"/>
                    <a:gd name="connsiteY3" fmla="*/ 110435 h 272048"/>
                    <a:gd name="connsiteX4" fmla="*/ 161613 w 272047"/>
                    <a:gd name="connsiteY4" fmla="*/ 2394 h 27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47" h="272048">
                      <a:moveTo>
                        <a:pt x="161613" y="2394"/>
                      </a:moveTo>
                      <a:cubicBezTo>
                        <a:pt x="235536" y="16294"/>
                        <a:pt x="283554" y="87690"/>
                        <a:pt x="269654" y="161613"/>
                      </a:cubicBezTo>
                      <a:cubicBezTo>
                        <a:pt x="255754" y="235536"/>
                        <a:pt x="184358" y="283554"/>
                        <a:pt x="110435" y="269654"/>
                      </a:cubicBezTo>
                      <a:cubicBezTo>
                        <a:pt x="36512" y="255754"/>
                        <a:pt x="-11506" y="184358"/>
                        <a:pt x="2394" y="110435"/>
                      </a:cubicBezTo>
                      <a:cubicBezTo>
                        <a:pt x="16294" y="36512"/>
                        <a:pt x="87690" y="-11506"/>
                        <a:pt x="161613" y="2394"/>
                      </a:cubicBezTo>
                      <a:close/>
                    </a:path>
                  </a:pathLst>
                </a:custGeom>
                <a:grpFill/>
                <a:ln w="63120" cap="flat">
                  <a:no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C16D3BB6-426C-48F8-A692-75220666A554}"/>
                    </a:ext>
                  </a:extLst>
                </p:cNvPr>
                <p:cNvSpPr/>
                <p:nvPr/>
              </p:nvSpPr>
              <p:spPr>
                <a:xfrm>
                  <a:off x="10840749" y="1097974"/>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5" y="9483"/>
                        <a:pt x="158593" y="49288"/>
                        <a:pt x="151011" y="90356"/>
                      </a:cubicBezTo>
                      <a:cubicBezTo>
                        <a:pt x="143429" y="131424"/>
                        <a:pt x="102992" y="158593"/>
                        <a:pt x="61924" y="151011"/>
                      </a:cubicBezTo>
                      <a:cubicBezTo>
                        <a:pt x="20856" y="142797"/>
                        <a:pt x="-6312"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50ACD678-D455-4AF9-AF77-0DADFAA995A4}"/>
                    </a:ext>
                  </a:extLst>
                </p:cNvPr>
                <p:cNvSpPr/>
                <p:nvPr/>
              </p:nvSpPr>
              <p:spPr>
                <a:xfrm>
                  <a:off x="10986068" y="334102"/>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00D46344-AF42-4D87-BBCD-F8CC5B5B30FF}"/>
                    </a:ext>
                  </a:extLst>
                </p:cNvPr>
                <p:cNvSpPr/>
                <p:nvPr/>
              </p:nvSpPr>
              <p:spPr>
                <a:xfrm>
                  <a:off x="10838854" y="514803"/>
                  <a:ext cx="152279" cy="152279"/>
                </a:xfrm>
                <a:custGeom>
                  <a:avLst/>
                  <a:gdLst>
                    <a:gd name="connsiteX0" fmla="*/ 90356 w 152279"/>
                    <a:gd name="connsiteY0" fmla="*/ 1269 h 152279"/>
                    <a:gd name="connsiteX1" fmla="*/ 151011 w 152279"/>
                    <a:gd name="connsiteY1" fmla="*/ 90356 h 152279"/>
                    <a:gd name="connsiteX2" fmla="*/ 61924 w 152279"/>
                    <a:gd name="connsiteY2" fmla="*/ 151011 h 152279"/>
                    <a:gd name="connsiteX3" fmla="*/ 1269 w 152279"/>
                    <a:gd name="connsiteY3" fmla="*/ 61924 h 152279"/>
                    <a:gd name="connsiteX4" fmla="*/ 90356 w 152279"/>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79" h="152279">
                      <a:moveTo>
                        <a:pt x="90356" y="1269"/>
                      </a:moveTo>
                      <a:cubicBezTo>
                        <a:pt x="131424" y="9483"/>
                        <a:pt x="158592" y="49288"/>
                        <a:pt x="151011" y="90356"/>
                      </a:cubicBezTo>
                      <a:cubicBezTo>
                        <a:pt x="142797" y="131424"/>
                        <a:pt x="102992" y="158593"/>
                        <a:pt x="61924" y="151011"/>
                      </a:cubicBezTo>
                      <a:cubicBezTo>
                        <a:pt x="20855" y="142797"/>
                        <a:pt x="-6312"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8D9065B5-ADB4-46F9-868F-582F06661571}"/>
                    </a:ext>
                  </a:extLst>
                </p:cNvPr>
                <p:cNvSpPr/>
                <p:nvPr/>
              </p:nvSpPr>
              <p:spPr>
                <a:xfrm>
                  <a:off x="10828113" y="1477698"/>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31ED5124-269B-4127-A0F8-9CEEA16EF9FC}"/>
                    </a:ext>
                  </a:extLst>
                </p:cNvPr>
                <p:cNvSpPr/>
                <p:nvPr/>
              </p:nvSpPr>
              <p:spPr>
                <a:xfrm>
                  <a:off x="10805775" y="1693986"/>
                  <a:ext cx="99857" cy="99428"/>
                </a:xfrm>
                <a:custGeom>
                  <a:avLst/>
                  <a:gdLst>
                    <a:gd name="connsiteX0" fmla="*/ 59621 w 99857"/>
                    <a:gd name="connsiteY0" fmla="*/ 1064 h 99428"/>
                    <a:gd name="connsiteX1" fmla="*/ 98794 w 99857"/>
                    <a:gd name="connsiteY1" fmla="*/ 59192 h 99428"/>
                    <a:gd name="connsiteX2" fmla="*/ 40666 w 99857"/>
                    <a:gd name="connsiteY2" fmla="*/ 98364 h 99428"/>
                    <a:gd name="connsiteX3" fmla="*/ 862 w 99857"/>
                    <a:gd name="connsiteY3" fmla="*/ 40237 h 99428"/>
                    <a:gd name="connsiteX4" fmla="*/ 58989 w 99857"/>
                    <a:gd name="connsiteY4" fmla="*/ 1064 h 9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57" h="99428">
                      <a:moveTo>
                        <a:pt x="59621" y="1064"/>
                      </a:moveTo>
                      <a:cubicBezTo>
                        <a:pt x="86789" y="6119"/>
                        <a:pt x="104480" y="32023"/>
                        <a:pt x="98794" y="59192"/>
                      </a:cubicBezTo>
                      <a:cubicBezTo>
                        <a:pt x="93739" y="86360"/>
                        <a:pt x="67835" y="104051"/>
                        <a:pt x="40666" y="98364"/>
                      </a:cubicBezTo>
                      <a:cubicBezTo>
                        <a:pt x="13498" y="93310"/>
                        <a:pt x="-4193" y="67405"/>
                        <a:pt x="862" y="40237"/>
                      </a:cubicBezTo>
                      <a:cubicBezTo>
                        <a:pt x="5916" y="13068"/>
                        <a:pt x="31821" y="-4623"/>
                        <a:pt x="58989" y="1064"/>
                      </a:cubicBezTo>
                      <a:close/>
                    </a:path>
                  </a:pathLst>
                </a:custGeom>
                <a:grpFill/>
                <a:ln w="63120" cap="flat">
                  <a:no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2A21F2BF-4044-421C-85E9-F93A21F4BB50}"/>
                    </a:ext>
                  </a:extLst>
                </p:cNvPr>
                <p:cNvSpPr/>
                <p:nvPr/>
              </p:nvSpPr>
              <p:spPr>
                <a:xfrm>
                  <a:off x="11297556" y="-703979"/>
                  <a:ext cx="152280" cy="152279"/>
                </a:xfrm>
                <a:custGeom>
                  <a:avLst/>
                  <a:gdLst>
                    <a:gd name="connsiteX0" fmla="*/ 90356 w 152280"/>
                    <a:gd name="connsiteY0" fmla="*/ 1269 h 152279"/>
                    <a:gd name="connsiteX1" fmla="*/ 151011 w 152280"/>
                    <a:gd name="connsiteY1" fmla="*/ 90356 h 152279"/>
                    <a:gd name="connsiteX2" fmla="*/ 61924 w 152280"/>
                    <a:gd name="connsiteY2" fmla="*/ 151011 h 152279"/>
                    <a:gd name="connsiteX3" fmla="*/ 1269 w 152280"/>
                    <a:gd name="connsiteY3" fmla="*/ 61924 h 152279"/>
                    <a:gd name="connsiteX4" fmla="*/ 90356 w 152280"/>
                    <a:gd name="connsiteY4" fmla="*/ 1269 h 1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0" h="152279">
                      <a:moveTo>
                        <a:pt x="90356" y="1269"/>
                      </a:moveTo>
                      <a:cubicBezTo>
                        <a:pt x="131424" y="9483"/>
                        <a:pt x="158593" y="49288"/>
                        <a:pt x="151011" y="90356"/>
                      </a:cubicBezTo>
                      <a:cubicBezTo>
                        <a:pt x="142797" y="131424"/>
                        <a:pt x="102992" y="158593"/>
                        <a:pt x="61924" y="151011"/>
                      </a:cubicBezTo>
                      <a:cubicBezTo>
                        <a:pt x="20856" y="142797"/>
                        <a:pt x="-6313" y="102992"/>
                        <a:pt x="1269" y="61924"/>
                      </a:cubicBezTo>
                      <a:cubicBezTo>
                        <a:pt x="8851" y="20856"/>
                        <a:pt x="49288" y="-6313"/>
                        <a:pt x="90356" y="1269"/>
                      </a:cubicBezTo>
                      <a:close/>
                    </a:path>
                  </a:pathLst>
                </a:custGeom>
                <a:grpFill/>
                <a:ln w="63120" cap="flat">
                  <a:no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F03CF2D0-4571-428D-AEF1-572CD6E8C57B}"/>
                    </a:ext>
                  </a:extLst>
                </p:cNvPr>
                <p:cNvSpPr/>
                <p:nvPr/>
              </p:nvSpPr>
              <p:spPr>
                <a:xfrm>
                  <a:off x="9615682" y="512309"/>
                  <a:ext cx="208445" cy="208445"/>
                </a:xfrm>
                <a:custGeom>
                  <a:avLst/>
                  <a:gdLst>
                    <a:gd name="connsiteX0" fmla="*/ 123809 w 208445"/>
                    <a:gd name="connsiteY0" fmla="*/ 1868 h 208445"/>
                    <a:gd name="connsiteX1" fmla="*/ 206577 w 208445"/>
                    <a:gd name="connsiteY1" fmla="*/ 123809 h 208445"/>
                    <a:gd name="connsiteX2" fmla="*/ 84636 w 208445"/>
                    <a:gd name="connsiteY2" fmla="*/ 206578 h 208445"/>
                    <a:gd name="connsiteX3" fmla="*/ 1868 w 208445"/>
                    <a:gd name="connsiteY3" fmla="*/ 84636 h 208445"/>
                    <a:gd name="connsiteX4" fmla="*/ 123809 w 208445"/>
                    <a:gd name="connsiteY4" fmla="*/ 1868 h 20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5" h="208445">
                      <a:moveTo>
                        <a:pt x="123809" y="1868"/>
                      </a:moveTo>
                      <a:cubicBezTo>
                        <a:pt x="180673" y="12608"/>
                        <a:pt x="217318" y="67577"/>
                        <a:pt x="206577" y="123809"/>
                      </a:cubicBezTo>
                      <a:cubicBezTo>
                        <a:pt x="195837" y="180673"/>
                        <a:pt x="140868" y="217319"/>
                        <a:pt x="84636" y="206578"/>
                      </a:cubicBezTo>
                      <a:cubicBezTo>
                        <a:pt x="27772" y="195837"/>
                        <a:pt x="-8873" y="140868"/>
                        <a:pt x="1868" y="84636"/>
                      </a:cubicBezTo>
                      <a:cubicBezTo>
                        <a:pt x="12608" y="27772"/>
                        <a:pt x="67577" y="-8873"/>
                        <a:pt x="123809" y="1868"/>
                      </a:cubicBezTo>
                      <a:close/>
                    </a:path>
                  </a:pathLst>
                </a:custGeom>
                <a:grpFill/>
                <a:ln w="63120" cap="flat">
                  <a:no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71BF89DD-ED19-4E26-A6B0-CCFF40774995}"/>
                    </a:ext>
                  </a:extLst>
                </p:cNvPr>
                <p:cNvSpPr/>
                <p:nvPr/>
              </p:nvSpPr>
              <p:spPr>
                <a:xfrm>
                  <a:off x="11291321" y="-57500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78" name="Freeform: Shape 577">
                  <a:extLst>
                    <a:ext uri="{FF2B5EF4-FFF2-40B4-BE49-F238E27FC236}">
                      <a16:creationId xmlns:a16="http://schemas.microsoft.com/office/drawing/2014/main" id="{5EE911D6-E85B-4D2C-95E7-CCE54B364767}"/>
                    </a:ext>
                  </a:extLst>
                </p:cNvPr>
                <p:cNvSpPr/>
                <p:nvPr/>
              </p:nvSpPr>
              <p:spPr>
                <a:xfrm>
                  <a:off x="12146807" y="40368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79" name="Freeform: Shape 578">
                  <a:extLst>
                    <a:ext uri="{FF2B5EF4-FFF2-40B4-BE49-F238E27FC236}">
                      <a16:creationId xmlns:a16="http://schemas.microsoft.com/office/drawing/2014/main" id="{5AF522E4-8E64-4D95-8A4F-D0634DC4E32E}"/>
                    </a:ext>
                  </a:extLst>
                </p:cNvPr>
                <p:cNvSpPr/>
                <p:nvPr/>
              </p:nvSpPr>
              <p:spPr>
                <a:xfrm>
                  <a:off x="12252953" y="60839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0" name="Freeform: Shape 579">
                  <a:extLst>
                    <a:ext uri="{FF2B5EF4-FFF2-40B4-BE49-F238E27FC236}">
                      <a16:creationId xmlns:a16="http://schemas.microsoft.com/office/drawing/2014/main" id="{DE5E8060-8A53-43B7-95C5-5F120B209B16}"/>
                    </a:ext>
                  </a:extLst>
                </p:cNvPr>
                <p:cNvSpPr/>
                <p:nvPr/>
              </p:nvSpPr>
              <p:spPr>
                <a:xfrm>
                  <a:off x="11664095" y="-24203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1" name="Freeform: Shape 580">
                  <a:extLst>
                    <a:ext uri="{FF2B5EF4-FFF2-40B4-BE49-F238E27FC236}">
                      <a16:creationId xmlns:a16="http://schemas.microsoft.com/office/drawing/2014/main" id="{D09A0F70-6730-4135-AFEA-B523C9391339}"/>
                    </a:ext>
                  </a:extLst>
                </p:cNvPr>
                <p:cNvSpPr/>
                <p:nvPr/>
              </p:nvSpPr>
              <p:spPr>
                <a:xfrm>
                  <a:off x="11577536" y="64693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4" y="20141"/>
                        <a:pt x="-3236"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582" name="Freeform: Shape 581">
                  <a:extLst>
                    <a:ext uri="{FF2B5EF4-FFF2-40B4-BE49-F238E27FC236}">
                      <a16:creationId xmlns:a16="http://schemas.microsoft.com/office/drawing/2014/main" id="{5DF48118-6A52-4666-ADCD-880615365EBE}"/>
                    </a:ext>
                  </a:extLst>
                </p:cNvPr>
                <p:cNvSpPr/>
                <p:nvPr/>
              </p:nvSpPr>
              <p:spPr>
                <a:xfrm>
                  <a:off x="11202631" y="113679"/>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583" name="Freeform: Shape 582">
                  <a:extLst>
                    <a:ext uri="{FF2B5EF4-FFF2-40B4-BE49-F238E27FC236}">
                      <a16:creationId xmlns:a16="http://schemas.microsoft.com/office/drawing/2014/main" id="{6315F694-18F7-49B2-9502-12339BB45E69}"/>
                    </a:ext>
                  </a:extLst>
                </p:cNvPr>
                <p:cNvSpPr/>
                <p:nvPr/>
              </p:nvSpPr>
              <p:spPr>
                <a:xfrm>
                  <a:off x="11036065" y="-10493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4" name="Freeform: Shape 583">
                  <a:extLst>
                    <a:ext uri="{FF2B5EF4-FFF2-40B4-BE49-F238E27FC236}">
                      <a16:creationId xmlns:a16="http://schemas.microsoft.com/office/drawing/2014/main" id="{78BD93D1-323F-47C5-8F55-243476B0C8DC}"/>
                    </a:ext>
                  </a:extLst>
                </p:cNvPr>
                <p:cNvSpPr/>
                <p:nvPr/>
              </p:nvSpPr>
              <p:spPr>
                <a:xfrm>
                  <a:off x="11128943" y="-18959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5" name="Freeform: Shape 584">
                  <a:extLst>
                    <a:ext uri="{FF2B5EF4-FFF2-40B4-BE49-F238E27FC236}">
                      <a16:creationId xmlns:a16="http://schemas.microsoft.com/office/drawing/2014/main" id="{E940E9A4-C3FF-44CE-98D4-1C5BF71A8C0E}"/>
                    </a:ext>
                  </a:extLst>
                </p:cNvPr>
                <p:cNvSpPr/>
                <p:nvPr/>
              </p:nvSpPr>
              <p:spPr>
                <a:xfrm>
                  <a:off x="10969092" y="497826"/>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773"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6" name="Freeform: Shape 585">
                  <a:extLst>
                    <a:ext uri="{FF2B5EF4-FFF2-40B4-BE49-F238E27FC236}">
                      <a16:creationId xmlns:a16="http://schemas.microsoft.com/office/drawing/2014/main" id="{F196B8C8-5129-49EA-A9E5-93B562537EC8}"/>
                    </a:ext>
                  </a:extLst>
                </p:cNvPr>
                <p:cNvSpPr/>
                <p:nvPr/>
              </p:nvSpPr>
              <p:spPr>
                <a:xfrm>
                  <a:off x="10927392" y="809946"/>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7" name="Freeform: Shape 586">
                  <a:extLst>
                    <a:ext uri="{FF2B5EF4-FFF2-40B4-BE49-F238E27FC236}">
                      <a16:creationId xmlns:a16="http://schemas.microsoft.com/office/drawing/2014/main" id="{01AF4601-214D-4AF2-9918-F130ED3DD9D5}"/>
                    </a:ext>
                  </a:extLst>
                </p:cNvPr>
                <p:cNvSpPr/>
                <p:nvPr/>
              </p:nvSpPr>
              <p:spPr>
                <a:xfrm>
                  <a:off x="10919810" y="66841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8" name="Freeform: Shape 587">
                  <a:extLst>
                    <a:ext uri="{FF2B5EF4-FFF2-40B4-BE49-F238E27FC236}">
                      <a16:creationId xmlns:a16="http://schemas.microsoft.com/office/drawing/2014/main" id="{3E38020C-7713-4199-9644-0A20D47E5B63}"/>
                    </a:ext>
                  </a:extLst>
                </p:cNvPr>
                <p:cNvSpPr/>
                <p:nvPr/>
              </p:nvSpPr>
              <p:spPr>
                <a:xfrm>
                  <a:off x="11269207" y="98180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7"/>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89" name="Freeform: Shape 588">
                  <a:extLst>
                    <a:ext uri="{FF2B5EF4-FFF2-40B4-BE49-F238E27FC236}">
                      <a16:creationId xmlns:a16="http://schemas.microsoft.com/office/drawing/2014/main" id="{476FD942-9275-42DB-80AE-EED335012C0F}"/>
                    </a:ext>
                  </a:extLst>
                </p:cNvPr>
                <p:cNvSpPr/>
                <p:nvPr/>
              </p:nvSpPr>
              <p:spPr>
                <a:xfrm>
                  <a:off x="11444618" y="966006"/>
                  <a:ext cx="60103" cy="59236"/>
                </a:xfrm>
                <a:custGeom>
                  <a:avLst/>
                  <a:gdLst>
                    <a:gd name="connsiteX0" fmla="*/ 51336 w 60103"/>
                    <a:gd name="connsiteY0" fmla="*/ 8768 h 59236"/>
                    <a:gd name="connsiteX1" fmla="*/ 9003 w 60103"/>
                    <a:gd name="connsiteY1" fmla="*/ 8768 h 59236"/>
                    <a:gd name="connsiteX2" fmla="*/ 9003 w 60103"/>
                    <a:gd name="connsiteY2" fmla="*/ 50468 h 59236"/>
                    <a:gd name="connsiteX3" fmla="*/ 51336 w 60103"/>
                    <a:gd name="connsiteY3" fmla="*/ 50468 h 59236"/>
                    <a:gd name="connsiteX4" fmla="*/ 51336 w 60103"/>
                    <a:gd name="connsiteY4" fmla="*/ 8768 h 59236"/>
                    <a:gd name="connsiteX5" fmla="*/ 51336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6" y="8768"/>
                      </a:moveTo>
                      <a:cubicBezTo>
                        <a:pt x="39963" y="-2605"/>
                        <a:pt x="21008" y="-3237"/>
                        <a:pt x="9003" y="8768"/>
                      </a:cubicBezTo>
                      <a:cubicBezTo>
                        <a:pt x="-3001" y="20773"/>
                        <a:pt x="-3001" y="39096"/>
                        <a:pt x="9003" y="50468"/>
                      </a:cubicBezTo>
                      <a:cubicBezTo>
                        <a:pt x="20376" y="61841"/>
                        <a:pt x="39331" y="62473"/>
                        <a:pt x="51336" y="50468"/>
                      </a:cubicBezTo>
                      <a:cubicBezTo>
                        <a:pt x="62708" y="39096"/>
                        <a:pt x="63340" y="20141"/>
                        <a:pt x="51336" y="8768"/>
                      </a:cubicBezTo>
                      <a:lnTo>
                        <a:pt x="51336" y="8768"/>
                      </a:lnTo>
                      <a:close/>
                    </a:path>
                  </a:pathLst>
                </a:custGeom>
                <a:grpFill/>
                <a:ln w="63120" cap="flat">
                  <a:noFill/>
                  <a:prstDash val="solid"/>
                  <a:miter/>
                </a:ln>
              </p:spPr>
              <p:txBody>
                <a:bodyPr rtlCol="0" anchor="ctr"/>
                <a:lstStyle/>
                <a:p>
                  <a:endParaRPr lang="en-GB"/>
                </a:p>
              </p:txBody>
            </p:sp>
            <p:sp>
              <p:nvSpPr>
                <p:cNvPr id="590" name="Freeform: Shape 589">
                  <a:extLst>
                    <a:ext uri="{FF2B5EF4-FFF2-40B4-BE49-F238E27FC236}">
                      <a16:creationId xmlns:a16="http://schemas.microsoft.com/office/drawing/2014/main" id="{9D33D83A-C281-467C-9CE2-2F0E29D5DE5F}"/>
                    </a:ext>
                  </a:extLst>
                </p:cNvPr>
                <p:cNvSpPr/>
                <p:nvPr/>
              </p:nvSpPr>
              <p:spPr>
                <a:xfrm>
                  <a:off x="11513722" y="106520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772"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1" name="Freeform: Shape 590">
                  <a:extLst>
                    <a:ext uri="{FF2B5EF4-FFF2-40B4-BE49-F238E27FC236}">
                      <a16:creationId xmlns:a16="http://schemas.microsoft.com/office/drawing/2014/main" id="{D306295F-FD44-4366-84C2-7CD50519F470}"/>
                    </a:ext>
                  </a:extLst>
                </p:cNvPr>
                <p:cNvSpPr/>
                <p:nvPr/>
              </p:nvSpPr>
              <p:spPr>
                <a:xfrm>
                  <a:off x="11818892" y="104561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592" name="Freeform: Shape 591">
                  <a:extLst>
                    <a:ext uri="{FF2B5EF4-FFF2-40B4-BE49-F238E27FC236}">
                      <a16:creationId xmlns:a16="http://schemas.microsoft.com/office/drawing/2014/main" id="{CB77F97A-A90C-4581-9493-6AC017881D34}"/>
                    </a:ext>
                  </a:extLst>
                </p:cNvPr>
                <p:cNvSpPr/>
                <p:nvPr/>
              </p:nvSpPr>
              <p:spPr>
                <a:xfrm>
                  <a:off x="11565531" y="11909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3" name="Freeform: Shape 592">
                  <a:extLst>
                    <a:ext uri="{FF2B5EF4-FFF2-40B4-BE49-F238E27FC236}">
                      <a16:creationId xmlns:a16="http://schemas.microsoft.com/office/drawing/2014/main" id="{E49E440B-8907-4B04-8DA7-BF76A4A336BA}"/>
                    </a:ext>
                  </a:extLst>
                </p:cNvPr>
                <p:cNvSpPr/>
                <p:nvPr/>
              </p:nvSpPr>
              <p:spPr>
                <a:xfrm>
                  <a:off x="12184084" y="1040561"/>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4" name="Freeform: Shape 593">
                  <a:extLst>
                    <a:ext uri="{FF2B5EF4-FFF2-40B4-BE49-F238E27FC236}">
                      <a16:creationId xmlns:a16="http://schemas.microsoft.com/office/drawing/2014/main" id="{57A5B85C-724E-40F0-8519-FA956EF2A985}"/>
                    </a:ext>
                  </a:extLst>
                </p:cNvPr>
                <p:cNvSpPr/>
                <p:nvPr/>
              </p:nvSpPr>
              <p:spPr>
                <a:xfrm>
                  <a:off x="12473458" y="107215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7"/>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5" name="Freeform: Shape 594">
                  <a:extLst>
                    <a:ext uri="{FF2B5EF4-FFF2-40B4-BE49-F238E27FC236}">
                      <a16:creationId xmlns:a16="http://schemas.microsoft.com/office/drawing/2014/main" id="{E2D37CCD-910D-4568-B63A-DAECFA188847}"/>
                    </a:ext>
                  </a:extLst>
                </p:cNvPr>
                <p:cNvSpPr/>
                <p:nvPr/>
              </p:nvSpPr>
              <p:spPr>
                <a:xfrm>
                  <a:off x="12542959" y="95779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6" name="Freeform: Shape 595">
                  <a:extLst>
                    <a:ext uri="{FF2B5EF4-FFF2-40B4-BE49-F238E27FC236}">
                      <a16:creationId xmlns:a16="http://schemas.microsoft.com/office/drawing/2014/main" id="{9EADECB3-8B7A-419F-BCFB-665353E99A3F}"/>
                    </a:ext>
                  </a:extLst>
                </p:cNvPr>
                <p:cNvSpPr/>
                <p:nvPr/>
              </p:nvSpPr>
              <p:spPr>
                <a:xfrm>
                  <a:off x="12547146" y="1131543"/>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7"/>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597" name="Freeform: Shape 596">
                  <a:extLst>
                    <a:ext uri="{FF2B5EF4-FFF2-40B4-BE49-F238E27FC236}">
                      <a16:creationId xmlns:a16="http://schemas.microsoft.com/office/drawing/2014/main" id="{AD647DFC-0997-47F7-8059-80FF36F506F5}"/>
                    </a:ext>
                  </a:extLst>
                </p:cNvPr>
                <p:cNvSpPr/>
                <p:nvPr/>
              </p:nvSpPr>
              <p:spPr>
                <a:xfrm>
                  <a:off x="12365417" y="81816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598" name="Freeform: Shape 597">
                  <a:extLst>
                    <a:ext uri="{FF2B5EF4-FFF2-40B4-BE49-F238E27FC236}">
                      <a16:creationId xmlns:a16="http://schemas.microsoft.com/office/drawing/2014/main" id="{3F625323-5B86-4621-88BB-285FC1D16A26}"/>
                    </a:ext>
                  </a:extLst>
                </p:cNvPr>
                <p:cNvSpPr/>
                <p:nvPr/>
              </p:nvSpPr>
              <p:spPr>
                <a:xfrm>
                  <a:off x="11633768" y="-2154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599" name="Freeform: Shape 598">
                  <a:extLst>
                    <a:ext uri="{FF2B5EF4-FFF2-40B4-BE49-F238E27FC236}">
                      <a16:creationId xmlns:a16="http://schemas.microsoft.com/office/drawing/2014/main" id="{F30073F0-CD5E-44F9-A199-5B4B00EA11B0}"/>
                    </a:ext>
                  </a:extLst>
                </p:cNvPr>
                <p:cNvSpPr/>
                <p:nvPr/>
              </p:nvSpPr>
              <p:spPr>
                <a:xfrm>
                  <a:off x="11524463" y="-43853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0" name="Freeform: Shape 599">
                  <a:extLst>
                    <a:ext uri="{FF2B5EF4-FFF2-40B4-BE49-F238E27FC236}">
                      <a16:creationId xmlns:a16="http://schemas.microsoft.com/office/drawing/2014/main" id="{04633657-F5C8-403C-9184-671AF5AD70B8}"/>
                    </a:ext>
                  </a:extLst>
                </p:cNvPr>
                <p:cNvSpPr/>
                <p:nvPr/>
              </p:nvSpPr>
              <p:spPr>
                <a:xfrm>
                  <a:off x="11428426" y="-48275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4" y="20141"/>
                        <a:pt x="51100" y="8768"/>
                      </a:cubicBezTo>
                      <a:lnTo>
                        <a:pt x="51100" y="8768"/>
                      </a:lnTo>
                      <a:close/>
                    </a:path>
                  </a:pathLst>
                </a:custGeom>
                <a:grpFill/>
                <a:ln w="63120" cap="flat">
                  <a:noFill/>
                  <a:prstDash val="solid"/>
                  <a:miter/>
                </a:ln>
              </p:spPr>
              <p:txBody>
                <a:bodyPr rtlCol="0" anchor="ctr"/>
                <a:lstStyle/>
                <a:p>
                  <a:endParaRPr lang="en-GB"/>
                </a:p>
              </p:txBody>
            </p:sp>
            <p:sp>
              <p:nvSpPr>
                <p:cNvPr id="601" name="Freeform: Shape 600">
                  <a:extLst>
                    <a:ext uri="{FF2B5EF4-FFF2-40B4-BE49-F238E27FC236}">
                      <a16:creationId xmlns:a16="http://schemas.microsoft.com/office/drawing/2014/main" id="{E046FAD7-4E6A-4069-A744-4EADAA124F88}"/>
                    </a:ext>
                  </a:extLst>
                </p:cNvPr>
                <p:cNvSpPr/>
                <p:nvPr/>
              </p:nvSpPr>
              <p:spPr>
                <a:xfrm>
                  <a:off x="11319121" y="-770870"/>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2" name="Freeform: Shape 601">
                  <a:extLst>
                    <a:ext uri="{FF2B5EF4-FFF2-40B4-BE49-F238E27FC236}">
                      <a16:creationId xmlns:a16="http://schemas.microsoft.com/office/drawing/2014/main" id="{730BBE21-C4DA-44B5-8AAF-F11AFCF06449}"/>
                    </a:ext>
                  </a:extLst>
                </p:cNvPr>
                <p:cNvSpPr/>
                <p:nvPr/>
              </p:nvSpPr>
              <p:spPr>
                <a:xfrm>
                  <a:off x="11037329" y="-38356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3" name="Freeform: Shape 602">
                  <a:extLst>
                    <a:ext uri="{FF2B5EF4-FFF2-40B4-BE49-F238E27FC236}">
                      <a16:creationId xmlns:a16="http://schemas.microsoft.com/office/drawing/2014/main" id="{1866DF98-B917-4428-9D8C-3D5EFE7E60E4}"/>
                    </a:ext>
                  </a:extLst>
                </p:cNvPr>
                <p:cNvSpPr/>
                <p:nvPr/>
              </p:nvSpPr>
              <p:spPr>
                <a:xfrm>
                  <a:off x="11052492" y="25773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4" name="Freeform: Shape 603">
                  <a:extLst>
                    <a:ext uri="{FF2B5EF4-FFF2-40B4-BE49-F238E27FC236}">
                      <a16:creationId xmlns:a16="http://schemas.microsoft.com/office/drawing/2014/main" id="{FFE19321-8CC1-4D5C-826F-D753B8EF91AC}"/>
                    </a:ext>
                  </a:extLst>
                </p:cNvPr>
                <p:cNvSpPr/>
                <p:nvPr/>
              </p:nvSpPr>
              <p:spPr>
                <a:xfrm>
                  <a:off x="10988047" y="64630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5" name="Freeform: Shape 604">
                  <a:extLst>
                    <a:ext uri="{FF2B5EF4-FFF2-40B4-BE49-F238E27FC236}">
                      <a16:creationId xmlns:a16="http://schemas.microsoft.com/office/drawing/2014/main" id="{E7221778-88DE-44C4-9392-61546121B8A8}"/>
                    </a:ext>
                  </a:extLst>
                </p:cNvPr>
                <p:cNvSpPr/>
                <p:nvPr/>
              </p:nvSpPr>
              <p:spPr>
                <a:xfrm>
                  <a:off x="11004474" y="112964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8" y="-2605"/>
                        <a:pt x="20773" y="-3237"/>
                        <a:pt x="8768" y="8768"/>
                      </a:cubicBezTo>
                      <a:cubicBezTo>
                        <a:pt x="-2605" y="20141"/>
                        <a:pt x="-3236" y="39096"/>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6" name="Freeform: Shape 605">
                  <a:extLst>
                    <a:ext uri="{FF2B5EF4-FFF2-40B4-BE49-F238E27FC236}">
                      <a16:creationId xmlns:a16="http://schemas.microsoft.com/office/drawing/2014/main" id="{9A3ACC98-A88A-4B16-B683-CF51C785B65C}"/>
                    </a:ext>
                  </a:extLst>
                </p:cNvPr>
                <p:cNvSpPr/>
                <p:nvPr/>
              </p:nvSpPr>
              <p:spPr>
                <a:xfrm>
                  <a:off x="11106829" y="89776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7" name="Freeform: Shape 606">
                  <a:extLst>
                    <a:ext uri="{FF2B5EF4-FFF2-40B4-BE49-F238E27FC236}">
                      <a16:creationId xmlns:a16="http://schemas.microsoft.com/office/drawing/2014/main" id="{9800DD68-6033-40C3-BCF0-558CDC6A8E2F}"/>
                    </a:ext>
                  </a:extLst>
                </p:cNvPr>
                <p:cNvSpPr/>
                <p:nvPr/>
              </p:nvSpPr>
              <p:spPr>
                <a:xfrm>
                  <a:off x="10799764" y="827005"/>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08" name="Freeform: Shape 607">
                  <a:extLst>
                    <a:ext uri="{FF2B5EF4-FFF2-40B4-BE49-F238E27FC236}">
                      <a16:creationId xmlns:a16="http://schemas.microsoft.com/office/drawing/2014/main" id="{C33109E3-1AFB-4E2F-9B84-283128B28A93}"/>
                    </a:ext>
                  </a:extLst>
                </p:cNvPr>
                <p:cNvSpPr/>
                <p:nvPr/>
              </p:nvSpPr>
              <p:spPr>
                <a:xfrm>
                  <a:off x="10683274" y="710750"/>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0376"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609" name="Freeform: Shape 608">
                  <a:extLst>
                    <a:ext uri="{FF2B5EF4-FFF2-40B4-BE49-F238E27FC236}">
                      <a16:creationId xmlns:a16="http://schemas.microsoft.com/office/drawing/2014/main" id="{DA2A5B60-4E67-4D51-9F6B-69C36937FAEE}"/>
                    </a:ext>
                  </a:extLst>
                </p:cNvPr>
                <p:cNvSpPr/>
                <p:nvPr/>
              </p:nvSpPr>
              <p:spPr>
                <a:xfrm>
                  <a:off x="10409930" y="73855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0" name="Freeform: Shape 609">
                  <a:extLst>
                    <a:ext uri="{FF2B5EF4-FFF2-40B4-BE49-F238E27FC236}">
                      <a16:creationId xmlns:a16="http://schemas.microsoft.com/office/drawing/2014/main" id="{5978233D-A12B-4027-AA99-9EE6E6F017CC}"/>
                    </a:ext>
                  </a:extLst>
                </p:cNvPr>
                <p:cNvSpPr/>
                <p:nvPr/>
              </p:nvSpPr>
              <p:spPr>
                <a:xfrm>
                  <a:off x="10115502" y="68547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1" name="Freeform: Shape 610">
                  <a:extLst>
                    <a:ext uri="{FF2B5EF4-FFF2-40B4-BE49-F238E27FC236}">
                      <a16:creationId xmlns:a16="http://schemas.microsoft.com/office/drawing/2014/main" id="{FC2EF31E-5EFA-4ED1-A479-32C162CF380E}"/>
                    </a:ext>
                  </a:extLst>
                </p:cNvPr>
                <p:cNvSpPr/>
                <p:nvPr/>
              </p:nvSpPr>
              <p:spPr>
                <a:xfrm>
                  <a:off x="10327794" y="56859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2" name="Freeform: Shape 611">
                  <a:extLst>
                    <a:ext uri="{FF2B5EF4-FFF2-40B4-BE49-F238E27FC236}">
                      <a16:creationId xmlns:a16="http://schemas.microsoft.com/office/drawing/2014/main" id="{2CD45A59-A8C9-4C67-B0D0-3C03382D592E}"/>
                    </a:ext>
                  </a:extLst>
                </p:cNvPr>
                <p:cNvSpPr/>
                <p:nvPr/>
              </p:nvSpPr>
              <p:spPr>
                <a:xfrm>
                  <a:off x="10040315" y="671577"/>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3" name="Freeform: Shape 612">
                  <a:extLst>
                    <a:ext uri="{FF2B5EF4-FFF2-40B4-BE49-F238E27FC236}">
                      <a16:creationId xmlns:a16="http://schemas.microsoft.com/office/drawing/2014/main" id="{8068CA53-476B-4DE8-97A7-B445DCD4DAB7}"/>
                    </a:ext>
                  </a:extLst>
                </p:cNvPr>
                <p:cNvSpPr/>
                <p:nvPr/>
              </p:nvSpPr>
              <p:spPr>
                <a:xfrm>
                  <a:off x="9850769" y="59575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4" name="Freeform: Shape 613">
                  <a:extLst>
                    <a:ext uri="{FF2B5EF4-FFF2-40B4-BE49-F238E27FC236}">
                      <a16:creationId xmlns:a16="http://schemas.microsoft.com/office/drawing/2014/main" id="{E1C72CDF-DA05-4102-A57F-363A9914E858}"/>
                    </a:ext>
                  </a:extLst>
                </p:cNvPr>
                <p:cNvSpPr/>
                <p:nvPr/>
              </p:nvSpPr>
              <p:spPr>
                <a:xfrm>
                  <a:off x="9790114" y="68295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5" name="Freeform: Shape 614">
                  <a:extLst>
                    <a:ext uri="{FF2B5EF4-FFF2-40B4-BE49-F238E27FC236}">
                      <a16:creationId xmlns:a16="http://schemas.microsoft.com/office/drawing/2014/main" id="{DF7B4E9C-807E-476D-B627-6F9641D0464F}"/>
                    </a:ext>
                  </a:extLst>
                </p:cNvPr>
                <p:cNvSpPr/>
                <p:nvPr/>
              </p:nvSpPr>
              <p:spPr>
                <a:xfrm>
                  <a:off x="9572767" y="600181"/>
                  <a:ext cx="59868" cy="59868"/>
                </a:xfrm>
                <a:custGeom>
                  <a:avLst/>
                  <a:gdLst>
                    <a:gd name="connsiteX0" fmla="*/ 51100 w 59868"/>
                    <a:gd name="connsiteY0" fmla="*/ 8768 h 59868"/>
                    <a:gd name="connsiteX1" fmla="*/ 8768 w 59868"/>
                    <a:gd name="connsiteY1" fmla="*/ 8768 h 59868"/>
                    <a:gd name="connsiteX2" fmla="*/ 8768 w 59868"/>
                    <a:gd name="connsiteY2" fmla="*/ 51100 h 59868"/>
                    <a:gd name="connsiteX3" fmla="*/ 51100 w 59868"/>
                    <a:gd name="connsiteY3" fmla="*/ 51100 h 59868"/>
                    <a:gd name="connsiteX4" fmla="*/ 51100 w 59868"/>
                    <a:gd name="connsiteY4" fmla="*/ 9400 h 59868"/>
                    <a:gd name="connsiteX5" fmla="*/ 51100 w 59868"/>
                    <a:gd name="connsiteY5" fmla="*/ 940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868">
                      <a:moveTo>
                        <a:pt x="51100" y="8768"/>
                      </a:moveTo>
                      <a:cubicBezTo>
                        <a:pt x="39727" y="-2605"/>
                        <a:pt x="20773" y="-3236"/>
                        <a:pt x="8768" y="8768"/>
                      </a:cubicBezTo>
                      <a:cubicBezTo>
                        <a:pt x="-2605" y="20141"/>
                        <a:pt x="-3237" y="39096"/>
                        <a:pt x="8768" y="51100"/>
                      </a:cubicBezTo>
                      <a:cubicBezTo>
                        <a:pt x="20141" y="62473"/>
                        <a:pt x="39095" y="63105"/>
                        <a:pt x="51100" y="51100"/>
                      </a:cubicBezTo>
                      <a:cubicBezTo>
                        <a:pt x="62473" y="39727"/>
                        <a:pt x="63105" y="20773"/>
                        <a:pt x="51100" y="9400"/>
                      </a:cubicBezTo>
                      <a:lnTo>
                        <a:pt x="51100" y="9400"/>
                      </a:lnTo>
                      <a:close/>
                    </a:path>
                  </a:pathLst>
                </a:custGeom>
                <a:grpFill/>
                <a:ln w="63120" cap="flat">
                  <a:noFill/>
                  <a:prstDash val="solid"/>
                  <a:miter/>
                </a:ln>
              </p:spPr>
              <p:txBody>
                <a:bodyPr rtlCol="0" anchor="ctr"/>
                <a:lstStyle/>
                <a:p>
                  <a:endParaRPr lang="en-GB"/>
                </a:p>
              </p:txBody>
            </p:sp>
            <p:sp>
              <p:nvSpPr>
                <p:cNvPr id="616" name="Freeform: Shape 615">
                  <a:extLst>
                    <a:ext uri="{FF2B5EF4-FFF2-40B4-BE49-F238E27FC236}">
                      <a16:creationId xmlns:a16="http://schemas.microsoft.com/office/drawing/2014/main" id="{9EDDBC8C-BC25-4248-856E-B2534EF18067}"/>
                    </a:ext>
                  </a:extLst>
                </p:cNvPr>
                <p:cNvSpPr/>
                <p:nvPr/>
              </p:nvSpPr>
              <p:spPr>
                <a:xfrm>
                  <a:off x="9800855" y="462444"/>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7" name="Freeform: Shape 616">
                  <a:extLst>
                    <a:ext uri="{FF2B5EF4-FFF2-40B4-BE49-F238E27FC236}">
                      <a16:creationId xmlns:a16="http://schemas.microsoft.com/office/drawing/2014/main" id="{294F4BD9-2D20-4262-BB0D-82BA84B5A3AB}"/>
                    </a:ext>
                  </a:extLst>
                </p:cNvPr>
                <p:cNvSpPr/>
                <p:nvPr/>
              </p:nvSpPr>
              <p:spPr>
                <a:xfrm>
                  <a:off x="10877478" y="437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2" y="-3236"/>
                        <a:pt x="8768" y="8768"/>
                      </a:cubicBezTo>
                      <a:cubicBezTo>
                        <a:pt x="-2605" y="20141"/>
                        <a:pt x="-3237" y="39096"/>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8" name="Freeform: Shape 617">
                  <a:extLst>
                    <a:ext uri="{FF2B5EF4-FFF2-40B4-BE49-F238E27FC236}">
                      <a16:creationId xmlns:a16="http://schemas.microsoft.com/office/drawing/2014/main" id="{B7FFC151-DD7F-4029-A129-DCBFA9D3A75C}"/>
                    </a:ext>
                  </a:extLst>
                </p:cNvPr>
                <p:cNvSpPr/>
                <p:nvPr/>
              </p:nvSpPr>
              <p:spPr>
                <a:xfrm>
                  <a:off x="10773228" y="1340044"/>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19" name="Freeform: Shape 618">
                  <a:extLst>
                    <a:ext uri="{FF2B5EF4-FFF2-40B4-BE49-F238E27FC236}">
                      <a16:creationId xmlns:a16="http://schemas.microsoft.com/office/drawing/2014/main" id="{A5AF0874-2C9D-481B-B33D-AAC186F117B7}"/>
                    </a:ext>
                  </a:extLst>
                </p:cNvPr>
                <p:cNvSpPr/>
                <p:nvPr/>
              </p:nvSpPr>
              <p:spPr>
                <a:xfrm>
                  <a:off x="10794078" y="1603513"/>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7"/>
                        <a:pt x="8768" y="8768"/>
                      </a:cubicBezTo>
                      <a:cubicBezTo>
                        <a:pt x="-2605" y="20141"/>
                        <a:pt x="-3237" y="39096"/>
                        <a:pt x="8768" y="50468"/>
                      </a:cubicBezTo>
                      <a:cubicBezTo>
                        <a:pt x="20141" y="61841"/>
                        <a:pt x="39095"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0" name="Freeform: Shape 619">
                  <a:extLst>
                    <a:ext uri="{FF2B5EF4-FFF2-40B4-BE49-F238E27FC236}">
                      <a16:creationId xmlns:a16="http://schemas.microsoft.com/office/drawing/2014/main" id="{01AA6D2E-2015-43FD-9E3A-B656CEC1E12F}"/>
                    </a:ext>
                  </a:extLst>
                </p:cNvPr>
                <p:cNvSpPr/>
                <p:nvPr/>
              </p:nvSpPr>
              <p:spPr>
                <a:xfrm>
                  <a:off x="10874083" y="1836024"/>
                  <a:ext cx="60103" cy="59236"/>
                </a:xfrm>
                <a:custGeom>
                  <a:avLst/>
                  <a:gdLst>
                    <a:gd name="connsiteX0" fmla="*/ 51335 w 60103"/>
                    <a:gd name="connsiteY0" fmla="*/ 8768 h 59236"/>
                    <a:gd name="connsiteX1" fmla="*/ 9004 w 60103"/>
                    <a:gd name="connsiteY1" fmla="*/ 8768 h 59236"/>
                    <a:gd name="connsiteX2" fmla="*/ 9004 w 60103"/>
                    <a:gd name="connsiteY2" fmla="*/ 50468 h 59236"/>
                    <a:gd name="connsiteX3" fmla="*/ 51335 w 60103"/>
                    <a:gd name="connsiteY3" fmla="*/ 50468 h 59236"/>
                    <a:gd name="connsiteX4" fmla="*/ 51335 w 60103"/>
                    <a:gd name="connsiteY4" fmla="*/ 8768 h 59236"/>
                    <a:gd name="connsiteX5" fmla="*/ 51335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335" y="8768"/>
                      </a:moveTo>
                      <a:cubicBezTo>
                        <a:pt x="39963" y="-2605"/>
                        <a:pt x="21008" y="-3236"/>
                        <a:pt x="9004" y="8768"/>
                      </a:cubicBezTo>
                      <a:cubicBezTo>
                        <a:pt x="-3001" y="20773"/>
                        <a:pt x="-3001" y="39096"/>
                        <a:pt x="9004" y="50468"/>
                      </a:cubicBezTo>
                      <a:cubicBezTo>
                        <a:pt x="21008" y="61841"/>
                        <a:pt x="39331" y="62473"/>
                        <a:pt x="51335" y="50468"/>
                      </a:cubicBezTo>
                      <a:cubicBezTo>
                        <a:pt x="62708" y="39096"/>
                        <a:pt x="63340" y="20141"/>
                        <a:pt x="51335" y="8768"/>
                      </a:cubicBezTo>
                      <a:lnTo>
                        <a:pt x="51335" y="8768"/>
                      </a:lnTo>
                      <a:close/>
                    </a:path>
                  </a:pathLst>
                </a:custGeom>
                <a:grpFill/>
                <a:ln w="63120" cap="flat">
                  <a:noFill/>
                  <a:prstDash val="solid"/>
                  <a:miter/>
                </a:ln>
              </p:spPr>
              <p:txBody>
                <a:bodyPr rtlCol="0" anchor="ctr"/>
                <a:lstStyle/>
                <a:p>
                  <a:endParaRPr lang="en-GB"/>
                </a:p>
              </p:txBody>
            </p:sp>
            <p:sp>
              <p:nvSpPr>
                <p:cNvPr id="621" name="Freeform: Shape 620">
                  <a:extLst>
                    <a:ext uri="{FF2B5EF4-FFF2-40B4-BE49-F238E27FC236}">
                      <a16:creationId xmlns:a16="http://schemas.microsoft.com/office/drawing/2014/main" id="{57CE2376-F6D9-4373-A0A2-503FAF44F796}"/>
                    </a:ext>
                  </a:extLst>
                </p:cNvPr>
                <p:cNvSpPr/>
                <p:nvPr/>
              </p:nvSpPr>
              <p:spPr>
                <a:xfrm>
                  <a:off x="10684141" y="1897310"/>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2" name="Freeform: Shape 621">
                  <a:extLst>
                    <a:ext uri="{FF2B5EF4-FFF2-40B4-BE49-F238E27FC236}">
                      <a16:creationId xmlns:a16="http://schemas.microsoft.com/office/drawing/2014/main" id="{9303076D-9535-4153-A295-208CEA3F3D47}"/>
                    </a:ext>
                  </a:extLst>
                </p:cNvPr>
                <p:cNvSpPr/>
                <p:nvPr/>
              </p:nvSpPr>
              <p:spPr>
                <a:xfrm>
                  <a:off x="10753009" y="2157621"/>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7" y="-2605"/>
                        <a:pt x="20773" y="-3236"/>
                        <a:pt x="8768" y="8768"/>
                      </a:cubicBezTo>
                      <a:cubicBezTo>
                        <a:pt x="-2605" y="20141"/>
                        <a:pt x="-3237" y="39095"/>
                        <a:pt x="8768" y="50468"/>
                      </a:cubicBezTo>
                      <a:cubicBezTo>
                        <a:pt x="20141" y="61841"/>
                        <a:pt x="39095"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3" name="Freeform: Shape 622">
                  <a:extLst>
                    <a:ext uri="{FF2B5EF4-FFF2-40B4-BE49-F238E27FC236}">
                      <a16:creationId xmlns:a16="http://schemas.microsoft.com/office/drawing/2014/main" id="{FB0393C8-5FAD-49A2-B41B-41145078E5F1}"/>
                    </a:ext>
                  </a:extLst>
                </p:cNvPr>
                <p:cNvSpPr/>
                <p:nvPr/>
              </p:nvSpPr>
              <p:spPr>
                <a:xfrm>
                  <a:off x="10469953" y="1515058"/>
                  <a:ext cx="60103" cy="59236"/>
                </a:xfrm>
                <a:custGeom>
                  <a:avLst/>
                  <a:gdLst>
                    <a:gd name="connsiteX0" fmla="*/ 51100 w 60103"/>
                    <a:gd name="connsiteY0" fmla="*/ 8768 h 59236"/>
                    <a:gd name="connsiteX1" fmla="*/ 8768 w 60103"/>
                    <a:gd name="connsiteY1" fmla="*/ 8768 h 59236"/>
                    <a:gd name="connsiteX2" fmla="*/ 8768 w 60103"/>
                    <a:gd name="connsiteY2" fmla="*/ 50468 h 59236"/>
                    <a:gd name="connsiteX3" fmla="*/ 51100 w 60103"/>
                    <a:gd name="connsiteY3" fmla="*/ 50468 h 59236"/>
                    <a:gd name="connsiteX4" fmla="*/ 51100 w 60103"/>
                    <a:gd name="connsiteY4" fmla="*/ 8768 h 59236"/>
                    <a:gd name="connsiteX5" fmla="*/ 51100 w 60103"/>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3"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3105" y="38464"/>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4" name="Freeform: Shape 623">
                  <a:extLst>
                    <a:ext uri="{FF2B5EF4-FFF2-40B4-BE49-F238E27FC236}">
                      <a16:creationId xmlns:a16="http://schemas.microsoft.com/office/drawing/2014/main" id="{674E903C-2C2A-4E3E-B6AC-13112029A349}"/>
                    </a:ext>
                  </a:extLst>
                </p:cNvPr>
                <p:cNvSpPr/>
                <p:nvPr/>
              </p:nvSpPr>
              <p:spPr>
                <a:xfrm>
                  <a:off x="10447208" y="135899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5" name="Freeform: Shape 624">
                  <a:extLst>
                    <a:ext uri="{FF2B5EF4-FFF2-40B4-BE49-F238E27FC236}">
                      <a16:creationId xmlns:a16="http://schemas.microsoft.com/office/drawing/2014/main" id="{F94A44C9-1CFE-4538-893F-722088547565}"/>
                    </a:ext>
                  </a:extLst>
                </p:cNvPr>
                <p:cNvSpPr/>
                <p:nvPr/>
              </p:nvSpPr>
              <p:spPr>
                <a:xfrm>
                  <a:off x="10625381" y="157887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8" y="-2605"/>
                        <a:pt x="20773" y="-3236"/>
                        <a:pt x="8768" y="8768"/>
                      </a:cubicBezTo>
                      <a:cubicBezTo>
                        <a:pt x="-2605" y="20141"/>
                        <a:pt x="-3236"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6" name="Freeform: Shape 625">
                  <a:extLst>
                    <a:ext uri="{FF2B5EF4-FFF2-40B4-BE49-F238E27FC236}">
                      <a16:creationId xmlns:a16="http://schemas.microsoft.com/office/drawing/2014/main" id="{6B2A2BF8-0B50-45F2-B8B5-42F7CCCDBD95}"/>
                    </a:ext>
                  </a:extLst>
                </p:cNvPr>
                <p:cNvSpPr/>
                <p:nvPr/>
              </p:nvSpPr>
              <p:spPr>
                <a:xfrm>
                  <a:off x="10174893" y="1067729"/>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5"/>
                        <a:pt x="8768" y="50468"/>
                      </a:cubicBezTo>
                      <a:cubicBezTo>
                        <a:pt x="20141" y="61841"/>
                        <a:pt x="39096"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7" name="Freeform: Shape 626">
                  <a:extLst>
                    <a:ext uri="{FF2B5EF4-FFF2-40B4-BE49-F238E27FC236}">
                      <a16:creationId xmlns:a16="http://schemas.microsoft.com/office/drawing/2014/main" id="{409C5EA4-6536-4E30-87BD-375B06389505}"/>
                    </a:ext>
                  </a:extLst>
                </p:cNvPr>
                <p:cNvSpPr/>
                <p:nvPr/>
              </p:nvSpPr>
              <p:spPr>
                <a:xfrm>
                  <a:off x="10265875" y="1009602"/>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2" y="-3236"/>
                        <a:pt x="8768" y="8768"/>
                      </a:cubicBezTo>
                      <a:cubicBezTo>
                        <a:pt x="-2605" y="20141"/>
                        <a:pt x="-3237" y="39095"/>
                        <a:pt x="8768" y="50468"/>
                      </a:cubicBezTo>
                      <a:cubicBezTo>
                        <a:pt x="20141" y="61841"/>
                        <a:pt x="39095" y="62473"/>
                        <a:pt x="51100" y="50468"/>
                      </a:cubicBezTo>
                      <a:cubicBezTo>
                        <a:pt x="62473" y="39095"/>
                        <a:pt x="63105" y="20141"/>
                        <a:pt x="51100" y="8768"/>
                      </a:cubicBezTo>
                      <a:lnTo>
                        <a:pt x="51100" y="8768"/>
                      </a:lnTo>
                      <a:close/>
                    </a:path>
                  </a:pathLst>
                </a:custGeom>
                <a:grpFill/>
                <a:ln w="63120" cap="flat">
                  <a:noFill/>
                  <a:prstDash val="solid"/>
                  <a:miter/>
                </a:ln>
              </p:spPr>
              <p:txBody>
                <a:bodyPr rtlCol="0" anchor="ctr"/>
                <a:lstStyle/>
                <a:p>
                  <a:endParaRPr lang="en-GB"/>
                </a:p>
              </p:txBody>
            </p:sp>
            <p:sp>
              <p:nvSpPr>
                <p:cNvPr id="628" name="Freeform: Shape 627">
                  <a:extLst>
                    <a:ext uri="{FF2B5EF4-FFF2-40B4-BE49-F238E27FC236}">
                      <a16:creationId xmlns:a16="http://schemas.microsoft.com/office/drawing/2014/main" id="{5D4560A4-F0B2-46BA-9A93-96A8ABF5DCB8}"/>
                    </a:ext>
                  </a:extLst>
                </p:cNvPr>
                <p:cNvSpPr/>
                <p:nvPr/>
              </p:nvSpPr>
              <p:spPr>
                <a:xfrm>
                  <a:off x="10001142" y="789728"/>
                  <a:ext cx="59868" cy="59236"/>
                </a:xfrm>
                <a:custGeom>
                  <a:avLst/>
                  <a:gdLst>
                    <a:gd name="connsiteX0" fmla="*/ 51100 w 59868"/>
                    <a:gd name="connsiteY0" fmla="*/ 8768 h 59236"/>
                    <a:gd name="connsiteX1" fmla="*/ 8768 w 59868"/>
                    <a:gd name="connsiteY1" fmla="*/ 8768 h 59236"/>
                    <a:gd name="connsiteX2" fmla="*/ 8768 w 59868"/>
                    <a:gd name="connsiteY2" fmla="*/ 50468 h 59236"/>
                    <a:gd name="connsiteX3" fmla="*/ 51100 w 59868"/>
                    <a:gd name="connsiteY3" fmla="*/ 50468 h 59236"/>
                    <a:gd name="connsiteX4" fmla="*/ 51100 w 59868"/>
                    <a:gd name="connsiteY4" fmla="*/ 8768 h 59236"/>
                    <a:gd name="connsiteX5" fmla="*/ 51100 w 59868"/>
                    <a:gd name="connsiteY5" fmla="*/ 8768 h 5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68" h="59236">
                      <a:moveTo>
                        <a:pt x="51100" y="8768"/>
                      </a:moveTo>
                      <a:cubicBezTo>
                        <a:pt x="39727" y="-2605"/>
                        <a:pt x="20773" y="-3236"/>
                        <a:pt x="8768" y="8768"/>
                      </a:cubicBezTo>
                      <a:cubicBezTo>
                        <a:pt x="-2605" y="20141"/>
                        <a:pt x="-3237" y="39096"/>
                        <a:pt x="8768" y="50468"/>
                      </a:cubicBezTo>
                      <a:cubicBezTo>
                        <a:pt x="20141" y="61841"/>
                        <a:pt x="39096" y="62473"/>
                        <a:pt x="51100" y="50468"/>
                      </a:cubicBezTo>
                      <a:cubicBezTo>
                        <a:pt x="62473" y="39096"/>
                        <a:pt x="63105" y="20141"/>
                        <a:pt x="51100" y="8768"/>
                      </a:cubicBezTo>
                      <a:lnTo>
                        <a:pt x="51100" y="8768"/>
                      </a:lnTo>
                      <a:close/>
                    </a:path>
                  </a:pathLst>
                </a:custGeom>
                <a:grpFill/>
                <a:ln w="63120" cap="flat">
                  <a:noFill/>
                  <a:prstDash val="solid"/>
                  <a:miter/>
                </a:ln>
              </p:spPr>
              <p:txBody>
                <a:bodyPr rtlCol="0" anchor="ctr"/>
                <a:lstStyle/>
                <a:p>
                  <a:endParaRPr lang="en-GB"/>
                </a:p>
              </p:txBody>
            </p:sp>
          </p:grpSp>
          <p:sp>
            <p:nvSpPr>
              <p:cNvPr id="392" name="Freeform: Shape 391">
                <a:extLst>
                  <a:ext uri="{FF2B5EF4-FFF2-40B4-BE49-F238E27FC236}">
                    <a16:creationId xmlns:a16="http://schemas.microsoft.com/office/drawing/2014/main" id="{2EC2A7E6-CAF7-49DF-8F67-644457725773}"/>
                  </a:ext>
                </a:extLst>
              </p:cNvPr>
              <p:cNvSpPr/>
              <p:nvPr/>
            </p:nvSpPr>
            <p:spPr>
              <a:xfrm>
                <a:off x="11036628" y="-179553"/>
                <a:ext cx="107391" cy="107391"/>
              </a:xfrm>
              <a:custGeom>
                <a:avLst/>
                <a:gdLst>
                  <a:gd name="connsiteX0" fmla="*/ 76441 w 107391"/>
                  <a:gd name="connsiteY0" fmla="*/ 102346 h 107391"/>
                  <a:gd name="connsiteX1" fmla="*/ 102346 w 107391"/>
                  <a:gd name="connsiteY1" fmla="*/ 30950 h 107391"/>
                  <a:gd name="connsiteX2" fmla="*/ 30950 w 107391"/>
                  <a:gd name="connsiteY2" fmla="*/ 5046 h 107391"/>
                  <a:gd name="connsiteX3" fmla="*/ 5046 w 107391"/>
                  <a:gd name="connsiteY3" fmla="*/ 76441 h 107391"/>
                  <a:gd name="connsiteX4" fmla="*/ 76441 w 107391"/>
                  <a:gd name="connsiteY4" fmla="*/ 102346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1" h="107391">
                    <a:moveTo>
                      <a:pt x="76441" y="102346"/>
                    </a:moveTo>
                    <a:cubicBezTo>
                      <a:pt x="102978" y="89710"/>
                      <a:pt x="114983" y="58119"/>
                      <a:pt x="102346" y="30950"/>
                    </a:cubicBezTo>
                    <a:cubicBezTo>
                      <a:pt x="89710" y="4414"/>
                      <a:pt x="58119" y="-7591"/>
                      <a:pt x="30950" y="5046"/>
                    </a:cubicBezTo>
                    <a:cubicBezTo>
                      <a:pt x="4414" y="17682"/>
                      <a:pt x="-7591" y="49273"/>
                      <a:pt x="5046" y="76441"/>
                    </a:cubicBezTo>
                    <a:cubicBezTo>
                      <a:pt x="17682" y="102978"/>
                      <a:pt x="49273" y="114982"/>
                      <a:pt x="76441" y="102346"/>
                    </a:cubicBezTo>
                    <a:close/>
                  </a:path>
                </a:pathLst>
              </a:custGeom>
              <a:grpFill/>
              <a:ln w="63120"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1F4E131B-8E59-441C-9977-127C50FD4218}"/>
                  </a:ext>
                </a:extLst>
              </p:cNvPr>
              <p:cNvSpPr/>
              <p:nvPr/>
            </p:nvSpPr>
            <p:spPr>
              <a:xfrm>
                <a:off x="12201275" y="111714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5F57A4CB-9454-446E-81E1-C4860CB02CF5}"/>
                  </a:ext>
                </a:extLst>
              </p:cNvPr>
              <p:cNvSpPr/>
              <p:nvPr/>
            </p:nvSpPr>
            <p:spPr>
              <a:xfrm>
                <a:off x="11676231" y="1084288"/>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8D77EEAD-B15D-47C0-A072-5765C4E65CF4}"/>
                  </a:ext>
                </a:extLst>
              </p:cNvPr>
              <p:cNvSpPr/>
              <p:nvPr/>
            </p:nvSpPr>
            <p:spPr>
              <a:xfrm>
                <a:off x="11307880" y="1041324"/>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1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91040B35-944F-4DF5-8CC5-0CAF215C04C7}"/>
                  </a:ext>
                </a:extLst>
              </p:cNvPr>
              <p:cNvSpPr/>
              <p:nvPr/>
            </p:nvSpPr>
            <p:spPr>
              <a:xfrm>
                <a:off x="10938264" y="72730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03B755A1-BF38-4016-8AE0-78F22B3D53FA}"/>
                  </a:ext>
                </a:extLst>
              </p:cNvPr>
              <p:cNvSpPr/>
              <p:nvPr/>
            </p:nvSpPr>
            <p:spPr>
              <a:xfrm>
                <a:off x="10923732" y="352639"/>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239540AA-450F-4E12-BEE2-A32F5FE88B1D}"/>
                  </a:ext>
                </a:extLst>
              </p:cNvPr>
              <p:cNvSpPr/>
              <p:nvPr/>
            </p:nvSpPr>
            <p:spPr>
              <a:xfrm>
                <a:off x="10839068" y="1512662"/>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B70BC9BC-5CC5-4AC6-BA99-8ADBAE0EF8EB}"/>
                  </a:ext>
                </a:extLst>
              </p:cNvPr>
              <p:cNvSpPr/>
              <p:nvPr/>
            </p:nvSpPr>
            <p:spPr>
              <a:xfrm>
                <a:off x="10528212" y="653386"/>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4" y="2951"/>
                      <a:pt x="35806"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FECCEF07-8AD4-41C8-A70B-832F5E78518C}"/>
                  </a:ext>
                </a:extLst>
              </p:cNvPr>
              <p:cNvSpPr/>
              <p:nvPr/>
            </p:nvSpPr>
            <p:spPr>
              <a:xfrm>
                <a:off x="9891968" y="643908"/>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4"/>
                      <a:pt x="71187" y="35805"/>
                      <a:pt x="63605" y="19378"/>
                    </a:cubicBezTo>
                    <a:cubicBezTo>
                      <a:pt x="56024"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80304EDA-27A2-49F2-9060-5D59004E6C38}"/>
                  </a:ext>
                </a:extLst>
              </p:cNvPr>
              <p:cNvSpPr/>
              <p:nvPr/>
            </p:nvSpPr>
            <p:spPr>
              <a:xfrm>
                <a:off x="10724077" y="1757809"/>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5E3424F8-F014-42E6-9C22-E757BB32B286}"/>
                  </a:ext>
                </a:extLst>
              </p:cNvPr>
              <p:cNvSpPr/>
              <p:nvPr/>
            </p:nvSpPr>
            <p:spPr>
              <a:xfrm>
                <a:off x="10826432" y="2058556"/>
                <a:ext cx="66556" cy="66556"/>
              </a:xfrm>
              <a:custGeom>
                <a:avLst/>
                <a:gdLst>
                  <a:gd name="connsiteX0" fmla="*/ 47178 w 66556"/>
                  <a:gd name="connsiteY0" fmla="*/ 63606 h 66556"/>
                  <a:gd name="connsiteX1" fmla="*/ 63605 w 66556"/>
                  <a:gd name="connsiteY1" fmla="*/ 19378 h 66556"/>
                  <a:gd name="connsiteX2" fmla="*/ 19378 w 66556"/>
                  <a:gd name="connsiteY2" fmla="*/ 2951 h 66556"/>
                  <a:gd name="connsiteX3" fmla="*/ 2951 w 66556"/>
                  <a:gd name="connsiteY3" fmla="*/ 47178 h 66556"/>
                  <a:gd name="connsiteX4" fmla="*/ 47178 w 66556"/>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6"/>
                    </a:moveTo>
                    <a:cubicBezTo>
                      <a:pt x="63605" y="56024"/>
                      <a:pt x="71187" y="35805"/>
                      <a:pt x="63605" y="19378"/>
                    </a:cubicBezTo>
                    <a:cubicBezTo>
                      <a:pt x="56023" y="2951"/>
                      <a:pt x="35805" y="-4631"/>
                      <a:pt x="19378" y="2951"/>
                    </a:cubicBezTo>
                    <a:cubicBezTo>
                      <a:pt x="2951" y="10533"/>
                      <a:pt x="-4631" y="30751"/>
                      <a:pt x="2951" y="47178"/>
                    </a:cubicBezTo>
                    <a:cubicBezTo>
                      <a:pt x="10533" y="63606"/>
                      <a:pt x="30751" y="71187"/>
                      <a:pt x="47178" y="63606"/>
                    </a:cubicBezTo>
                    <a:close/>
                  </a:path>
                </a:pathLst>
              </a:custGeom>
              <a:grpFill/>
              <a:ln w="63120"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D8584BBE-35AD-4AFD-AB96-19EFC7CD2053}"/>
                  </a:ext>
                </a:extLst>
              </p:cNvPr>
              <p:cNvSpPr/>
              <p:nvPr/>
            </p:nvSpPr>
            <p:spPr>
              <a:xfrm>
                <a:off x="10899723" y="1026160"/>
                <a:ext cx="66556" cy="66556"/>
              </a:xfrm>
              <a:custGeom>
                <a:avLst/>
                <a:gdLst>
                  <a:gd name="connsiteX0" fmla="*/ 47178 w 66556"/>
                  <a:gd name="connsiteY0" fmla="*/ 63606 h 66556"/>
                  <a:gd name="connsiteX1" fmla="*/ 63606 w 66556"/>
                  <a:gd name="connsiteY1" fmla="*/ 19378 h 66556"/>
                  <a:gd name="connsiteX2" fmla="*/ 19378 w 66556"/>
                  <a:gd name="connsiteY2" fmla="*/ 2951 h 66556"/>
                  <a:gd name="connsiteX3" fmla="*/ 2950 w 66556"/>
                  <a:gd name="connsiteY3" fmla="*/ 47178 h 66556"/>
                  <a:gd name="connsiteX4" fmla="*/ 47178 w 66556"/>
                  <a:gd name="connsiteY4" fmla="*/ 63606 h 6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6">
                    <a:moveTo>
                      <a:pt x="47178" y="63606"/>
                    </a:moveTo>
                    <a:cubicBezTo>
                      <a:pt x="63606" y="56024"/>
                      <a:pt x="71187" y="35805"/>
                      <a:pt x="63606" y="19378"/>
                    </a:cubicBezTo>
                    <a:cubicBezTo>
                      <a:pt x="56024" y="2951"/>
                      <a:pt x="35805" y="-4631"/>
                      <a:pt x="19378" y="2951"/>
                    </a:cubicBezTo>
                    <a:cubicBezTo>
                      <a:pt x="2950" y="10533"/>
                      <a:pt x="-4631" y="30751"/>
                      <a:pt x="2950" y="47178"/>
                    </a:cubicBezTo>
                    <a:cubicBezTo>
                      <a:pt x="10532" y="63606"/>
                      <a:pt x="30751" y="71187"/>
                      <a:pt x="47178" y="63606"/>
                    </a:cubicBezTo>
                    <a:close/>
                  </a:path>
                </a:pathLst>
              </a:custGeom>
              <a:grpFill/>
              <a:ln w="63120" cap="flat">
                <a:no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6125DA7D-2CDA-4E71-80AD-CAADBCE4574A}"/>
                  </a:ext>
                </a:extLst>
              </p:cNvPr>
              <p:cNvSpPr/>
              <p:nvPr/>
            </p:nvSpPr>
            <p:spPr>
              <a:xfrm>
                <a:off x="11429189" y="374121"/>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3" y="2951"/>
                      <a:pt x="35805" y="-4631"/>
                      <a:pt x="19378" y="2951"/>
                    </a:cubicBezTo>
                    <a:cubicBezTo>
                      <a:pt x="2951" y="10532"/>
                      <a:pt x="-4631" y="30751"/>
                      <a:pt x="2951" y="47178"/>
                    </a:cubicBezTo>
                    <a:cubicBezTo>
                      <a:pt x="10532" y="63605"/>
                      <a:pt x="30750" y="71187"/>
                      <a:pt x="47178" y="63605"/>
                    </a:cubicBezTo>
                    <a:close/>
                  </a:path>
                </a:pathLst>
              </a:custGeom>
              <a:grpFill/>
              <a:ln w="63120"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A0B31B1C-76DA-4AD2-9502-E6C745F92D18}"/>
                  </a:ext>
                </a:extLst>
              </p:cNvPr>
              <p:cNvSpPr/>
              <p:nvPr/>
            </p:nvSpPr>
            <p:spPr>
              <a:xfrm>
                <a:off x="12026892" y="337475"/>
                <a:ext cx="66556" cy="66555"/>
              </a:xfrm>
              <a:custGeom>
                <a:avLst/>
                <a:gdLst>
                  <a:gd name="connsiteX0" fmla="*/ 47178 w 66556"/>
                  <a:gd name="connsiteY0" fmla="*/ 63605 h 66555"/>
                  <a:gd name="connsiteX1" fmla="*/ 63605 w 66556"/>
                  <a:gd name="connsiteY1" fmla="*/ 19378 h 66555"/>
                  <a:gd name="connsiteX2" fmla="*/ 19378 w 66556"/>
                  <a:gd name="connsiteY2" fmla="*/ 2951 h 66555"/>
                  <a:gd name="connsiteX3" fmla="*/ 2951 w 66556"/>
                  <a:gd name="connsiteY3" fmla="*/ 47178 h 66555"/>
                  <a:gd name="connsiteX4" fmla="*/ 47178 w 66556"/>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6" h="66555">
                    <a:moveTo>
                      <a:pt x="47178" y="63605"/>
                    </a:moveTo>
                    <a:cubicBezTo>
                      <a:pt x="63605" y="56023"/>
                      <a:pt x="71187" y="35805"/>
                      <a:pt x="63605" y="19378"/>
                    </a:cubicBezTo>
                    <a:cubicBezTo>
                      <a:pt x="56023" y="2951"/>
                      <a:pt x="35805" y="-4631"/>
                      <a:pt x="19378" y="2951"/>
                    </a:cubicBezTo>
                    <a:cubicBezTo>
                      <a:pt x="2951" y="10532"/>
                      <a:pt x="-4631" y="30751"/>
                      <a:pt x="2951" y="47178"/>
                    </a:cubicBezTo>
                    <a:cubicBezTo>
                      <a:pt x="10533" y="63605"/>
                      <a:pt x="30751" y="71187"/>
                      <a:pt x="47178" y="63605"/>
                    </a:cubicBezTo>
                    <a:close/>
                  </a:path>
                </a:pathLst>
              </a:custGeom>
              <a:grpFill/>
              <a:ln w="63120" cap="flat">
                <a:no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4BA3B6E9-AF52-4796-854E-ADC792ED7D62}"/>
                  </a:ext>
                </a:extLst>
              </p:cNvPr>
              <p:cNvSpPr/>
              <p:nvPr/>
            </p:nvSpPr>
            <p:spPr>
              <a:xfrm>
                <a:off x="11344525" y="-694920"/>
                <a:ext cx="66555" cy="66555"/>
              </a:xfrm>
              <a:custGeom>
                <a:avLst/>
                <a:gdLst>
                  <a:gd name="connsiteX0" fmla="*/ 47178 w 66555"/>
                  <a:gd name="connsiteY0" fmla="*/ 63605 h 66555"/>
                  <a:gd name="connsiteX1" fmla="*/ 63605 w 66555"/>
                  <a:gd name="connsiteY1" fmla="*/ 19378 h 66555"/>
                  <a:gd name="connsiteX2" fmla="*/ 19378 w 66555"/>
                  <a:gd name="connsiteY2" fmla="*/ 2951 h 66555"/>
                  <a:gd name="connsiteX3" fmla="*/ 2950 w 66555"/>
                  <a:gd name="connsiteY3" fmla="*/ 47178 h 66555"/>
                  <a:gd name="connsiteX4" fmla="*/ 47178 w 66555"/>
                  <a:gd name="connsiteY4" fmla="*/ 63605 h 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5" h="66555">
                    <a:moveTo>
                      <a:pt x="47178" y="63605"/>
                    </a:moveTo>
                    <a:cubicBezTo>
                      <a:pt x="63605" y="56024"/>
                      <a:pt x="71187" y="35805"/>
                      <a:pt x="63605" y="19378"/>
                    </a:cubicBezTo>
                    <a:cubicBezTo>
                      <a:pt x="56024" y="2951"/>
                      <a:pt x="35805" y="-4631"/>
                      <a:pt x="19378" y="2951"/>
                    </a:cubicBezTo>
                    <a:cubicBezTo>
                      <a:pt x="2950" y="10532"/>
                      <a:pt x="-4631" y="30751"/>
                      <a:pt x="2950" y="47178"/>
                    </a:cubicBezTo>
                    <a:cubicBezTo>
                      <a:pt x="10532" y="63605"/>
                      <a:pt x="30751" y="71187"/>
                      <a:pt x="47178" y="63605"/>
                    </a:cubicBezTo>
                    <a:close/>
                  </a:path>
                </a:pathLst>
              </a:custGeom>
              <a:grpFill/>
              <a:ln w="63120" cap="flat">
                <a:noFill/>
                <a:prstDash val="solid"/>
                <a:miter/>
              </a:ln>
            </p:spPr>
            <p:txBody>
              <a:bodyPr rtlCol="0" anchor="ctr"/>
              <a:lstStyle/>
              <a:p>
                <a:endParaRPr lang="en-GB"/>
              </a:p>
            </p:txBody>
          </p:sp>
        </p:grpSp>
      </p:grpSp>
      <p:grpSp>
        <p:nvGrpSpPr>
          <p:cNvPr id="2369" name="Group 2368">
            <a:extLst>
              <a:ext uri="{FF2B5EF4-FFF2-40B4-BE49-F238E27FC236}">
                <a16:creationId xmlns:a16="http://schemas.microsoft.com/office/drawing/2014/main" id="{33625F32-6854-4A1B-9F33-56EEBABFA4FC}"/>
              </a:ext>
            </a:extLst>
          </p:cNvPr>
          <p:cNvGrpSpPr/>
          <p:nvPr/>
        </p:nvGrpSpPr>
        <p:grpSpPr>
          <a:xfrm>
            <a:off x="334963" y="5415742"/>
            <a:ext cx="3669272" cy="597815"/>
            <a:chOff x="334963" y="3793647"/>
            <a:chExt cx="4078682" cy="664518"/>
          </a:xfrm>
        </p:grpSpPr>
        <p:grpSp>
          <p:nvGrpSpPr>
            <p:cNvPr id="2370" name="Graphic 3">
              <a:extLst>
                <a:ext uri="{FF2B5EF4-FFF2-40B4-BE49-F238E27FC236}">
                  <a16:creationId xmlns:a16="http://schemas.microsoft.com/office/drawing/2014/main" id="{20CD9216-001A-427F-8516-14714FA7CB2A}"/>
                </a:ext>
              </a:extLst>
            </p:cNvPr>
            <p:cNvGrpSpPr/>
            <p:nvPr/>
          </p:nvGrpSpPr>
          <p:grpSpPr>
            <a:xfrm>
              <a:off x="3158192" y="3839250"/>
              <a:ext cx="1255453" cy="542909"/>
              <a:chOff x="3116357" y="3809369"/>
              <a:chExt cx="1255453" cy="542909"/>
            </a:xfrm>
            <a:solidFill>
              <a:schemeClr val="accent2"/>
            </a:solidFill>
          </p:grpSpPr>
          <p:grpSp>
            <p:nvGrpSpPr>
              <p:cNvPr id="2383" name="Graphic 3">
                <a:extLst>
                  <a:ext uri="{FF2B5EF4-FFF2-40B4-BE49-F238E27FC236}">
                    <a16:creationId xmlns:a16="http://schemas.microsoft.com/office/drawing/2014/main" id="{1619EB21-3E0E-454B-9D9D-6BD87508CA96}"/>
                  </a:ext>
                </a:extLst>
              </p:cNvPr>
              <p:cNvGrpSpPr/>
              <p:nvPr/>
            </p:nvGrpSpPr>
            <p:grpSpPr>
              <a:xfrm>
                <a:off x="3116357" y="3809369"/>
                <a:ext cx="711663" cy="162512"/>
                <a:chOff x="3116357" y="3809369"/>
                <a:chExt cx="711663" cy="162512"/>
              </a:xfrm>
              <a:grpFill/>
            </p:grpSpPr>
            <p:sp>
              <p:nvSpPr>
                <p:cNvPr id="2395" name="Freeform: Shape 2394">
                  <a:extLst>
                    <a:ext uri="{FF2B5EF4-FFF2-40B4-BE49-F238E27FC236}">
                      <a16:creationId xmlns:a16="http://schemas.microsoft.com/office/drawing/2014/main" id="{3B7FB8A9-3DFE-420A-A40C-4E400B6CC62D}"/>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2396" name="Freeform: Shape 2395">
                  <a:extLst>
                    <a:ext uri="{FF2B5EF4-FFF2-40B4-BE49-F238E27FC236}">
                      <a16:creationId xmlns:a16="http://schemas.microsoft.com/office/drawing/2014/main" id="{09CDA0AE-6020-444D-8C18-EAAFB1C16C7B}"/>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2397" name="Freeform: Shape 2396">
                  <a:extLst>
                    <a:ext uri="{FF2B5EF4-FFF2-40B4-BE49-F238E27FC236}">
                      <a16:creationId xmlns:a16="http://schemas.microsoft.com/office/drawing/2014/main" id="{E1236AC4-305E-4881-AB55-48932028024A}"/>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2398" name="Freeform: Shape 2397">
                  <a:extLst>
                    <a:ext uri="{FF2B5EF4-FFF2-40B4-BE49-F238E27FC236}">
                      <a16:creationId xmlns:a16="http://schemas.microsoft.com/office/drawing/2014/main" id="{76150BE1-092E-4546-A507-2EB502227E25}"/>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2399" name="Freeform: Shape 2398">
                  <a:extLst>
                    <a:ext uri="{FF2B5EF4-FFF2-40B4-BE49-F238E27FC236}">
                      <a16:creationId xmlns:a16="http://schemas.microsoft.com/office/drawing/2014/main" id="{A4F90E9E-DB99-48C7-B9BC-B0EF4E46A1AE}"/>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2400" name="Freeform: Shape 2399">
                  <a:extLst>
                    <a:ext uri="{FF2B5EF4-FFF2-40B4-BE49-F238E27FC236}">
                      <a16:creationId xmlns:a16="http://schemas.microsoft.com/office/drawing/2014/main" id="{AAB68F84-4593-40A9-A9BE-FDE2368B4E7A}"/>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2401" name="Freeform: Shape 2400">
                  <a:extLst>
                    <a:ext uri="{FF2B5EF4-FFF2-40B4-BE49-F238E27FC236}">
                      <a16:creationId xmlns:a16="http://schemas.microsoft.com/office/drawing/2014/main" id="{AF7300B1-2FA6-4DBE-B91C-30B5CBC8A29C}"/>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2402" name="Freeform: Shape 2401">
                  <a:extLst>
                    <a:ext uri="{FF2B5EF4-FFF2-40B4-BE49-F238E27FC236}">
                      <a16:creationId xmlns:a16="http://schemas.microsoft.com/office/drawing/2014/main" id="{31255F6A-04DD-4558-A316-5973F37B8101}"/>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2403" name="Freeform: Shape 2402">
                  <a:extLst>
                    <a:ext uri="{FF2B5EF4-FFF2-40B4-BE49-F238E27FC236}">
                      <a16:creationId xmlns:a16="http://schemas.microsoft.com/office/drawing/2014/main" id="{6F1CD868-D19D-40B6-A2AC-5F2A71AED5E1}"/>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384" name="Graphic 3">
                <a:extLst>
                  <a:ext uri="{FF2B5EF4-FFF2-40B4-BE49-F238E27FC236}">
                    <a16:creationId xmlns:a16="http://schemas.microsoft.com/office/drawing/2014/main" id="{2D2C128A-1B1D-4CEC-ACF0-D81652608D11}"/>
                  </a:ext>
                </a:extLst>
              </p:cNvPr>
              <p:cNvGrpSpPr/>
              <p:nvPr/>
            </p:nvGrpSpPr>
            <p:grpSpPr>
              <a:xfrm>
                <a:off x="3117531" y="3996189"/>
                <a:ext cx="144741" cy="352637"/>
                <a:chOff x="3117531" y="3996189"/>
                <a:chExt cx="144741" cy="352637"/>
              </a:xfrm>
              <a:grpFill/>
            </p:grpSpPr>
            <p:sp>
              <p:nvSpPr>
                <p:cNvPr id="2392" name="Freeform: Shape 2391">
                  <a:extLst>
                    <a:ext uri="{FF2B5EF4-FFF2-40B4-BE49-F238E27FC236}">
                      <a16:creationId xmlns:a16="http://schemas.microsoft.com/office/drawing/2014/main" id="{CADDD508-6F46-4694-BA07-6EA0795B58A6}"/>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2393" name="Freeform: Shape 2392">
                  <a:extLst>
                    <a:ext uri="{FF2B5EF4-FFF2-40B4-BE49-F238E27FC236}">
                      <a16:creationId xmlns:a16="http://schemas.microsoft.com/office/drawing/2014/main" id="{8ABE576D-F458-4714-8A07-EAB36B978A56}"/>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2394" name="Freeform: Shape 2393">
                  <a:extLst>
                    <a:ext uri="{FF2B5EF4-FFF2-40B4-BE49-F238E27FC236}">
                      <a16:creationId xmlns:a16="http://schemas.microsoft.com/office/drawing/2014/main" id="{F395B220-0C9F-49DA-8BC6-FF6E6C108B5A}"/>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2385" name="Graphic 3">
                <a:extLst>
                  <a:ext uri="{FF2B5EF4-FFF2-40B4-BE49-F238E27FC236}">
                    <a16:creationId xmlns:a16="http://schemas.microsoft.com/office/drawing/2014/main" id="{83ABBDC1-0DF4-4945-9626-AE928327A532}"/>
                  </a:ext>
                </a:extLst>
              </p:cNvPr>
              <p:cNvGrpSpPr/>
              <p:nvPr/>
            </p:nvGrpSpPr>
            <p:grpSpPr>
              <a:xfrm>
                <a:off x="3294731" y="3998612"/>
                <a:ext cx="1077078" cy="353665"/>
                <a:chOff x="3294731" y="3998612"/>
                <a:chExt cx="1077078" cy="353665"/>
              </a:xfrm>
              <a:grpFill/>
            </p:grpSpPr>
            <p:sp>
              <p:nvSpPr>
                <p:cNvPr id="2386" name="Freeform: Shape 2385">
                  <a:extLst>
                    <a:ext uri="{FF2B5EF4-FFF2-40B4-BE49-F238E27FC236}">
                      <a16:creationId xmlns:a16="http://schemas.microsoft.com/office/drawing/2014/main" id="{AC399C0D-702A-422F-B113-CE1D3E719965}"/>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2387" name="Freeform: Shape 2386">
                  <a:extLst>
                    <a:ext uri="{FF2B5EF4-FFF2-40B4-BE49-F238E27FC236}">
                      <a16:creationId xmlns:a16="http://schemas.microsoft.com/office/drawing/2014/main" id="{F35B000D-965E-4956-BE13-32424F1C981B}"/>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2388" name="Freeform: Shape 2387">
                  <a:extLst>
                    <a:ext uri="{FF2B5EF4-FFF2-40B4-BE49-F238E27FC236}">
                      <a16:creationId xmlns:a16="http://schemas.microsoft.com/office/drawing/2014/main" id="{738E6728-92B8-438D-896F-8DC2AACCA3E0}"/>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2389" name="Freeform: Shape 2388">
                  <a:extLst>
                    <a:ext uri="{FF2B5EF4-FFF2-40B4-BE49-F238E27FC236}">
                      <a16:creationId xmlns:a16="http://schemas.microsoft.com/office/drawing/2014/main" id="{33966D37-CF56-4DB8-8412-2F17723454C4}"/>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2390" name="Freeform: Shape 2389">
                  <a:extLst>
                    <a:ext uri="{FF2B5EF4-FFF2-40B4-BE49-F238E27FC236}">
                      <a16:creationId xmlns:a16="http://schemas.microsoft.com/office/drawing/2014/main" id="{0D9577D5-3ABB-45C8-ACE4-089BD6749F37}"/>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2391" name="Freeform: Shape 2390">
                  <a:extLst>
                    <a:ext uri="{FF2B5EF4-FFF2-40B4-BE49-F238E27FC236}">
                      <a16:creationId xmlns:a16="http://schemas.microsoft.com/office/drawing/2014/main" id="{062A5655-5BC8-47EA-B740-94C2941E45CD}"/>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2371" name="Graphic 3">
              <a:extLst>
                <a:ext uri="{FF2B5EF4-FFF2-40B4-BE49-F238E27FC236}">
                  <a16:creationId xmlns:a16="http://schemas.microsoft.com/office/drawing/2014/main" id="{679B9D05-8EB8-4828-A9F6-47D275E92B9C}"/>
                </a:ext>
              </a:extLst>
            </p:cNvPr>
            <p:cNvGrpSpPr/>
            <p:nvPr/>
          </p:nvGrpSpPr>
          <p:grpSpPr>
            <a:xfrm>
              <a:off x="334963" y="3830805"/>
              <a:ext cx="2640154" cy="549297"/>
              <a:chOff x="293128" y="3800924"/>
              <a:chExt cx="2640154" cy="549297"/>
            </a:xfrm>
            <a:solidFill>
              <a:srgbClr val="E81D2E"/>
            </a:solidFill>
          </p:grpSpPr>
          <p:sp>
            <p:nvSpPr>
              <p:cNvPr id="2373" name="Freeform: Shape 2372">
                <a:extLst>
                  <a:ext uri="{FF2B5EF4-FFF2-40B4-BE49-F238E27FC236}">
                    <a16:creationId xmlns:a16="http://schemas.microsoft.com/office/drawing/2014/main" id="{F1E5DFF4-6B36-43EA-BCD0-11FD745D959E}"/>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2374" name="Freeform: Shape 2373">
                <a:extLst>
                  <a:ext uri="{FF2B5EF4-FFF2-40B4-BE49-F238E27FC236}">
                    <a16:creationId xmlns:a16="http://schemas.microsoft.com/office/drawing/2014/main" id="{01141D53-3D9B-4FD0-AAB0-F2CBB8020734}"/>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2375" name="Freeform: Shape 2374">
                <a:extLst>
                  <a:ext uri="{FF2B5EF4-FFF2-40B4-BE49-F238E27FC236}">
                    <a16:creationId xmlns:a16="http://schemas.microsoft.com/office/drawing/2014/main" id="{888DB17F-1CA9-47D7-8DA6-C0DB5FDAC615}"/>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376" name="Freeform: Shape 2375">
                <a:extLst>
                  <a:ext uri="{FF2B5EF4-FFF2-40B4-BE49-F238E27FC236}">
                    <a16:creationId xmlns:a16="http://schemas.microsoft.com/office/drawing/2014/main" id="{1DB0EE47-8B01-4EA6-A8B5-B2F96439FC56}"/>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2377" name="Freeform: Shape 2376">
                <a:extLst>
                  <a:ext uri="{FF2B5EF4-FFF2-40B4-BE49-F238E27FC236}">
                    <a16:creationId xmlns:a16="http://schemas.microsoft.com/office/drawing/2014/main" id="{AB34B86A-3F22-4C07-875B-487AC88BAF18}"/>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378" name="Freeform: Shape 2377">
                <a:extLst>
                  <a:ext uri="{FF2B5EF4-FFF2-40B4-BE49-F238E27FC236}">
                    <a16:creationId xmlns:a16="http://schemas.microsoft.com/office/drawing/2014/main" id="{582A171E-A49B-4A1F-AA69-43C85D608233}"/>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379" name="Freeform: Shape 2378">
                <a:extLst>
                  <a:ext uri="{FF2B5EF4-FFF2-40B4-BE49-F238E27FC236}">
                    <a16:creationId xmlns:a16="http://schemas.microsoft.com/office/drawing/2014/main" id="{51C42BB2-3352-4AB6-83B5-7014905A02A1}"/>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2380" name="Freeform: Shape 2379">
                <a:extLst>
                  <a:ext uri="{FF2B5EF4-FFF2-40B4-BE49-F238E27FC236}">
                    <a16:creationId xmlns:a16="http://schemas.microsoft.com/office/drawing/2014/main" id="{60884524-9D37-4D04-86BC-43FAB85D7BCF}"/>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381" name="Freeform: Shape 2380">
                <a:extLst>
                  <a:ext uri="{FF2B5EF4-FFF2-40B4-BE49-F238E27FC236}">
                    <a16:creationId xmlns:a16="http://schemas.microsoft.com/office/drawing/2014/main" id="{64C4270C-2579-4BB7-9162-22010E919C8E}"/>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382" name="Freeform: Shape 2381">
                <a:extLst>
                  <a:ext uri="{FF2B5EF4-FFF2-40B4-BE49-F238E27FC236}">
                    <a16:creationId xmlns:a16="http://schemas.microsoft.com/office/drawing/2014/main" id="{4A958CB2-ECBC-4959-8914-089C4C2EE352}"/>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2372" name="Freeform: Shape 2371">
              <a:extLst>
                <a:ext uri="{FF2B5EF4-FFF2-40B4-BE49-F238E27FC236}">
                  <a16:creationId xmlns:a16="http://schemas.microsoft.com/office/drawing/2014/main" id="{230FEBE6-28D9-4740-BD05-91E0F7C61271}"/>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2405" name="Frame 2404">
            <a:extLst>
              <a:ext uri="{FF2B5EF4-FFF2-40B4-BE49-F238E27FC236}">
                <a16:creationId xmlns:a16="http://schemas.microsoft.com/office/drawing/2014/main" id="{BE364D51-1436-4BC4-AA0A-C57C2762767E}"/>
              </a:ext>
            </a:extLst>
          </p:cNvPr>
          <p:cNvSpPr/>
          <p:nvPr userDrawn="1"/>
        </p:nvSpPr>
        <p:spPr>
          <a:xfrm>
            <a:off x="0" y="0"/>
            <a:ext cx="12192000" cy="6858000"/>
          </a:xfrm>
          <a:prstGeom prst="frame">
            <a:avLst>
              <a:gd name="adj1" fmla="val 1293"/>
            </a:avLst>
          </a:prstGeom>
          <a:solidFill>
            <a:schemeClr val="bg1"/>
          </a:solidFill>
          <a:ln w="25400" cap="flat" cmpd="sng" algn="ctr">
            <a:noFill/>
            <a:prstDash val="solid"/>
          </a:ln>
          <a:effectLst/>
        </p:spPr>
        <p:txBody>
          <a:bodyPr bIns="108000" rtlCol="0" anchor="ctr"/>
          <a:lstStyle/>
          <a:p>
            <a:pPr algn="ctr"/>
            <a:endParaRPr kumimoji="0" lang="en-GB" sz="3200" b="0"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245085273"/>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x 4 without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6AED-49E8-4C5C-A366-425E6C909F2E}"/>
              </a:ext>
            </a:extLst>
          </p:cNvPr>
          <p:cNvSpPr>
            <a:spLocks noGrp="1"/>
          </p:cNvSpPr>
          <p:nvPr>
            <p:ph type="title" hasCustomPrompt="1"/>
          </p:nvPr>
        </p:nvSpPr>
        <p:spPr>
          <a:xfrm>
            <a:off x="334963" y="260350"/>
            <a:ext cx="11522075" cy="828675"/>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0B2413D-2C55-4538-8D07-F98CBAC94B75}"/>
              </a:ext>
            </a:extLst>
          </p:cNvPr>
          <p:cNvSpPr>
            <a:spLocks noGrp="1"/>
          </p:cNvSpPr>
          <p:nvPr>
            <p:ph sz="quarter" idx="10"/>
          </p:nvPr>
        </p:nvSpPr>
        <p:spPr>
          <a:xfrm>
            <a:off x="334963" y="1592263"/>
            <a:ext cx="2705100" cy="4357687"/>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3">
            <a:extLst>
              <a:ext uri="{FF2B5EF4-FFF2-40B4-BE49-F238E27FC236}">
                <a16:creationId xmlns:a16="http://schemas.microsoft.com/office/drawing/2014/main" id="{0707439F-E017-42C4-9035-820EDAEFA8FA}"/>
              </a:ext>
            </a:extLst>
          </p:cNvPr>
          <p:cNvSpPr>
            <a:spLocks noGrp="1"/>
          </p:cNvSpPr>
          <p:nvPr>
            <p:ph sz="quarter" idx="15"/>
          </p:nvPr>
        </p:nvSpPr>
        <p:spPr>
          <a:xfrm>
            <a:off x="3270251" y="1592263"/>
            <a:ext cx="2705100" cy="4357687"/>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3">
            <a:extLst>
              <a:ext uri="{FF2B5EF4-FFF2-40B4-BE49-F238E27FC236}">
                <a16:creationId xmlns:a16="http://schemas.microsoft.com/office/drawing/2014/main" id="{89346733-2B4D-42FB-AB46-07AB54D18746}"/>
              </a:ext>
            </a:extLst>
          </p:cNvPr>
          <p:cNvSpPr>
            <a:spLocks noGrp="1"/>
          </p:cNvSpPr>
          <p:nvPr>
            <p:ph sz="quarter" idx="17"/>
          </p:nvPr>
        </p:nvSpPr>
        <p:spPr>
          <a:xfrm>
            <a:off x="6205539" y="1592263"/>
            <a:ext cx="2705100" cy="4357687"/>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926C3EA1-08B8-4FA7-A710-C98CFF1CFF0B}"/>
              </a:ext>
            </a:extLst>
          </p:cNvPr>
          <p:cNvSpPr>
            <a:spLocks noGrp="1"/>
          </p:cNvSpPr>
          <p:nvPr>
            <p:ph sz="quarter" idx="19"/>
          </p:nvPr>
        </p:nvSpPr>
        <p:spPr>
          <a:xfrm>
            <a:off x="9140826" y="1592263"/>
            <a:ext cx="2705100" cy="4357687"/>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4">
            <a:extLst>
              <a:ext uri="{FF2B5EF4-FFF2-40B4-BE49-F238E27FC236}">
                <a16:creationId xmlns:a16="http://schemas.microsoft.com/office/drawing/2014/main" id="{DAF54E50-84AF-4D40-B4D8-C2D886563698}"/>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8" name="Footer Placeholder 1440">
            <a:extLst>
              <a:ext uri="{FF2B5EF4-FFF2-40B4-BE49-F238E27FC236}">
                <a16:creationId xmlns:a16="http://schemas.microsoft.com/office/drawing/2014/main" id="{65CA7840-15B8-4ABB-A340-EF392074CE4C}"/>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223910565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x4 with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6AED-49E8-4C5C-A366-425E6C909F2E}"/>
              </a:ext>
            </a:extLst>
          </p:cNvPr>
          <p:cNvSpPr>
            <a:spLocks noGrp="1"/>
          </p:cNvSpPr>
          <p:nvPr>
            <p:ph type="title" hasCustomPrompt="1"/>
          </p:nvPr>
        </p:nvSpPr>
        <p:spPr>
          <a:xfrm>
            <a:off x="334963" y="260350"/>
            <a:ext cx="11522075" cy="828675"/>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0B2413D-2C55-4538-8D07-F98CBAC94B75}"/>
              </a:ext>
            </a:extLst>
          </p:cNvPr>
          <p:cNvSpPr>
            <a:spLocks noGrp="1"/>
          </p:cNvSpPr>
          <p:nvPr>
            <p:ph sz="quarter" idx="10"/>
          </p:nvPr>
        </p:nvSpPr>
        <p:spPr>
          <a:xfrm>
            <a:off x="334962" y="1592263"/>
            <a:ext cx="3604863" cy="3781015"/>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a:extLst>
              <a:ext uri="{FF2B5EF4-FFF2-40B4-BE49-F238E27FC236}">
                <a16:creationId xmlns:a16="http://schemas.microsoft.com/office/drawing/2014/main" id="{F64DFF4D-E63A-4279-B299-5E1D27F28F62}"/>
              </a:ext>
            </a:extLst>
          </p:cNvPr>
          <p:cNvSpPr>
            <a:spLocks noGrp="1"/>
          </p:cNvSpPr>
          <p:nvPr>
            <p:ph sz="quarter" idx="15"/>
          </p:nvPr>
        </p:nvSpPr>
        <p:spPr>
          <a:xfrm>
            <a:off x="4286165" y="1592263"/>
            <a:ext cx="3604863" cy="3781015"/>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3">
            <a:extLst>
              <a:ext uri="{FF2B5EF4-FFF2-40B4-BE49-F238E27FC236}">
                <a16:creationId xmlns:a16="http://schemas.microsoft.com/office/drawing/2014/main" id="{EB757B30-5E38-4A93-AA21-3BB849F6C230}"/>
              </a:ext>
            </a:extLst>
          </p:cNvPr>
          <p:cNvSpPr>
            <a:spLocks noGrp="1"/>
          </p:cNvSpPr>
          <p:nvPr>
            <p:ph sz="quarter" idx="17"/>
          </p:nvPr>
        </p:nvSpPr>
        <p:spPr>
          <a:xfrm>
            <a:off x="8237367" y="1592263"/>
            <a:ext cx="3604863" cy="3781015"/>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2744ABD2-6F24-4E46-8ACA-662537AEBD83}"/>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7" name="Footer Placeholder 1440">
            <a:extLst>
              <a:ext uri="{FF2B5EF4-FFF2-40B4-BE49-F238E27FC236}">
                <a16:creationId xmlns:a16="http://schemas.microsoft.com/office/drawing/2014/main" id="{BFA3B33D-3FD3-4C7A-B1AC-A7C94951719B}"/>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123879842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ble Of Content">
    <p:bg>
      <p:bgPr>
        <a:solidFill>
          <a:srgbClr val="DDF4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FA3A69B-4214-4B2C-818E-FBE701ADBF3F}"/>
              </a:ext>
            </a:extLst>
          </p:cNvPr>
          <p:cNvSpPr>
            <a:spLocks noGrp="1"/>
          </p:cNvSpPr>
          <p:nvPr>
            <p:ph type="body" sz="quarter" idx="13" hasCustomPrompt="1"/>
          </p:nvPr>
        </p:nvSpPr>
        <p:spPr>
          <a:xfrm>
            <a:off x="334962" y="1609726"/>
            <a:ext cx="956509" cy="606151"/>
          </a:xfrm>
        </p:spPr>
        <p:txBody>
          <a:bodyPr anchor="ctr">
            <a:noAutofit/>
          </a:bodyPr>
          <a:lstStyle>
            <a:lvl1pPr marL="0" indent="0" algn="r">
              <a:buNone/>
              <a:defRPr sz="3600" b="1">
                <a:solidFill>
                  <a:schemeClr val="accent2"/>
                </a:solidFill>
              </a:defRPr>
            </a:lvl1pPr>
          </a:lstStyle>
          <a:p>
            <a:pPr lvl="0"/>
            <a:r>
              <a:rPr lang="en-US" dirty="0"/>
              <a:t>01</a:t>
            </a:r>
            <a:endParaRPr lang="en-ID" dirty="0"/>
          </a:p>
        </p:txBody>
      </p:sp>
      <p:sp>
        <p:nvSpPr>
          <p:cNvPr id="10" name="Text Placeholder 8">
            <a:extLst>
              <a:ext uri="{FF2B5EF4-FFF2-40B4-BE49-F238E27FC236}">
                <a16:creationId xmlns:a16="http://schemas.microsoft.com/office/drawing/2014/main" id="{7CD1A643-D3C9-4A0B-A950-80F593D2E1B7}"/>
              </a:ext>
            </a:extLst>
          </p:cNvPr>
          <p:cNvSpPr>
            <a:spLocks noGrp="1"/>
          </p:cNvSpPr>
          <p:nvPr>
            <p:ph type="body" sz="quarter" idx="14" hasCustomPrompt="1"/>
          </p:nvPr>
        </p:nvSpPr>
        <p:spPr>
          <a:xfrm>
            <a:off x="1338606" y="1609726"/>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28" name="Title 1">
            <a:extLst>
              <a:ext uri="{FF2B5EF4-FFF2-40B4-BE49-F238E27FC236}">
                <a16:creationId xmlns:a16="http://schemas.microsoft.com/office/drawing/2014/main" id="{3843F816-072F-4DC2-8B56-410D3247A9E1}"/>
              </a:ext>
            </a:extLst>
          </p:cNvPr>
          <p:cNvSpPr>
            <a:spLocks noGrp="1"/>
          </p:cNvSpPr>
          <p:nvPr>
            <p:ph type="title" hasCustomPrompt="1"/>
          </p:nvPr>
        </p:nvSpPr>
        <p:spPr>
          <a:xfrm>
            <a:off x="334963" y="260350"/>
            <a:ext cx="11522075" cy="828675"/>
          </a:xfrm>
        </p:spPr>
        <p:txBody>
          <a:bodyPr/>
          <a:lstStyle/>
          <a:p>
            <a:r>
              <a:rPr lang="en-US" dirty="0"/>
              <a:t>Click To Edit Master Title Style</a:t>
            </a:r>
            <a:endParaRPr lang="en-GB" dirty="0"/>
          </a:p>
        </p:txBody>
      </p:sp>
      <p:sp>
        <p:nvSpPr>
          <p:cNvPr id="19" name="Text Placeholder 8">
            <a:extLst>
              <a:ext uri="{FF2B5EF4-FFF2-40B4-BE49-F238E27FC236}">
                <a16:creationId xmlns:a16="http://schemas.microsoft.com/office/drawing/2014/main" id="{73068776-9CE6-4FC6-A2F6-BEAAE8883BA1}"/>
              </a:ext>
            </a:extLst>
          </p:cNvPr>
          <p:cNvSpPr>
            <a:spLocks noGrp="1"/>
          </p:cNvSpPr>
          <p:nvPr>
            <p:ph type="body" sz="quarter" idx="15" hasCustomPrompt="1"/>
          </p:nvPr>
        </p:nvSpPr>
        <p:spPr>
          <a:xfrm>
            <a:off x="334962" y="2264205"/>
            <a:ext cx="956509" cy="606151"/>
          </a:xfrm>
        </p:spPr>
        <p:txBody>
          <a:bodyPr anchor="ctr">
            <a:noAutofit/>
          </a:bodyPr>
          <a:lstStyle>
            <a:lvl1pPr marL="0" indent="0" algn="r">
              <a:buNone/>
              <a:defRPr sz="3600" b="1">
                <a:solidFill>
                  <a:schemeClr val="accent1"/>
                </a:solidFill>
              </a:defRPr>
            </a:lvl1pPr>
          </a:lstStyle>
          <a:p>
            <a:pPr lvl="0"/>
            <a:r>
              <a:rPr lang="en-US" dirty="0"/>
              <a:t>01</a:t>
            </a:r>
            <a:endParaRPr lang="en-ID" dirty="0"/>
          </a:p>
        </p:txBody>
      </p:sp>
      <p:sp>
        <p:nvSpPr>
          <p:cNvPr id="20" name="Text Placeholder 8">
            <a:extLst>
              <a:ext uri="{FF2B5EF4-FFF2-40B4-BE49-F238E27FC236}">
                <a16:creationId xmlns:a16="http://schemas.microsoft.com/office/drawing/2014/main" id="{E595E240-6CA2-4FCF-9771-586267B77C6E}"/>
              </a:ext>
            </a:extLst>
          </p:cNvPr>
          <p:cNvSpPr>
            <a:spLocks noGrp="1"/>
          </p:cNvSpPr>
          <p:nvPr>
            <p:ph type="body" sz="quarter" idx="16" hasCustomPrompt="1"/>
          </p:nvPr>
        </p:nvSpPr>
        <p:spPr>
          <a:xfrm>
            <a:off x="1338606" y="2264205"/>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22" name="Text Placeholder 8">
            <a:extLst>
              <a:ext uri="{FF2B5EF4-FFF2-40B4-BE49-F238E27FC236}">
                <a16:creationId xmlns:a16="http://schemas.microsoft.com/office/drawing/2014/main" id="{D5FD47FF-06B1-4922-80D4-83CE27833FA1}"/>
              </a:ext>
            </a:extLst>
          </p:cNvPr>
          <p:cNvSpPr>
            <a:spLocks noGrp="1"/>
          </p:cNvSpPr>
          <p:nvPr>
            <p:ph type="body" sz="quarter" idx="17" hasCustomPrompt="1"/>
          </p:nvPr>
        </p:nvSpPr>
        <p:spPr>
          <a:xfrm>
            <a:off x="334962" y="2918684"/>
            <a:ext cx="956509" cy="606151"/>
          </a:xfrm>
        </p:spPr>
        <p:txBody>
          <a:bodyPr anchor="ctr">
            <a:noAutofit/>
          </a:bodyPr>
          <a:lstStyle>
            <a:lvl1pPr marL="0" indent="0" algn="r">
              <a:buNone/>
              <a:defRPr sz="3600" b="1">
                <a:solidFill>
                  <a:schemeClr val="accent2"/>
                </a:solidFill>
              </a:defRPr>
            </a:lvl1pPr>
          </a:lstStyle>
          <a:p>
            <a:pPr lvl="0"/>
            <a:r>
              <a:rPr lang="en-US" dirty="0"/>
              <a:t>01</a:t>
            </a:r>
            <a:endParaRPr lang="en-ID" dirty="0"/>
          </a:p>
        </p:txBody>
      </p:sp>
      <p:sp>
        <p:nvSpPr>
          <p:cNvPr id="23" name="Text Placeholder 8">
            <a:extLst>
              <a:ext uri="{FF2B5EF4-FFF2-40B4-BE49-F238E27FC236}">
                <a16:creationId xmlns:a16="http://schemas.microsoft.com/office/drawing/2014/main" id="{8ED63468-BF5A-4577-8F61-4899532922F8}"/>
              </a:ext>
            </a:extLst>
          </p:cNvPr>
          <p:cNvSpPr>
            <a:spLocks noGrp="1"/>
          </p:cNvSpPr>
          <p:nvPr>
            <p:ph type="body" sz="quarter" idx="18" hasCustomPrompt="1"/>
          </p:nvPr>
        </p:nvSpPr>
        <p:spPr>
          <a:xfrm>
            <a:off x="1338606" y="2918684"/>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24" name="Text Placeholder 8">
            <a:extLst>
              <a:ext uri="{FF2B5EF4-FFF2-40B4-BE49-F238E27FC236}">
                <a16:creationId xmlns:a16="http://schemas.microsoft.com/office/drawing/2014/main" id="{075D7FA3-178A-4A6C-AC05-3240F3FAD28B}"/>
              </a:ext>
            </a:extLst>
          </p:cNvPr>
          <p:cNvSpPr>
            <a:spLocks noGrp="1"/>
          </p:cNvSpPr>
          <p:nvPr>
            <p:ph type="body" sz="quarter" idx="19" hasCustomPrompt="1"/>
          </p:nvPr>
        </p:nvSpPr>
        <p:spPr>
          <a:xfrm>
            <a:off x="334962" y="3573163"/>
            <a:ext cx="956509" cy="606151"/>
          </a:xfrm>
        </p:spPr>
        <p:txBody>
          <a:bodyPr anchor="ctr">
            <a:noAutofit/>
          </a:bodyPr>
          <a:lstStyle>
            <a:lvl1pPr marL="0" indent="0" algn="r">
              <a:buNone/>
              <a:defRPr sz="3600" b="1">
                <a:solidFill>
                  <a:schemeClr val="accent1"/>
                </a:solidFill>
              </a:defRPr>
            </a:lvl1pPr>
          </a:lstStyle>
          <a:p>
            <a:pPr lvl="0"/>
            <a:r>
              <a:rPr lang="en-US" dirty="0"/>
              <a:t>01</a:t>
            </a:r>
            <a:endParaRPr lang="en-ID" dirty="0"/>
          </a:p>
        </p:txBody>
      </p:sp>
      <p:sp>
        <p:nvSpPr>
          <p:cNvPr id="25" name="Text Placeholder 8">
            <a:extLst>
              <a:ext uri="{FF2B5EF4-FFF2-40B4-BE49-F238E27FC236}">
                <a16:creationId xmlns:a16="http://schemas.microsoft.com/office/drawing/2014/main" id="{E8C5BD41-2369-4EE3-A57B-998B55AA24ED}"/>
              </a:ext>
            </a:extLst>
          </p:cNvPr>
          <p:cNvSpPr>
            <a:spLocks noGrp="1"/>
          </p:cNvSpPr>
          <p:nvPr>
            <p:ph type="body" sz="quarter" idx="20" hasCustomPrompt="1"/>
          </p:nvPr>
        </p:nvSpPr>
        <p:spPr>
          <a:xfrm>
            <a:off x="1338606" y="3573163"/>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38" name="Text Placeholder 8">
            <a:extLst>
              <a:ext uri="{FF2B5EF4-FFF2-40B4-BE49-F238E27FC236}">
                <a16:creationId xmlns:a16="http://schemas.microsoft.com/office/drawing/2014/main" id="{4AD52CD6-ED16-430D-963E-E14D6C5BE230}"/>
              </a:ext>
            </a:extLst>
          </p:cNvPr>
          <p:cNvSpPr>
            <a:spLocks noGrp="1"/>
          </p:cNvSpPr>
          <p:nvPr>
            <p:ph type="body" sz="quarter" idx="21" hasCustomPrompt="1"/>
          </p:nvPr>
        </p:nvSpPr>
        <p:spPr>
          <a:xfrm>
            <a:off x="334962" y="4227642"/>
            <a:ext cx="956509" cy="606151"/>
          </a:xfrm>
        </p:spPr>
        <p:txBody>
          <a:bodyPr anchor="ctr">
            <a:noAutofit/>
          </a:bodyPr>
          <a:lstStyle>
            <a:lvl1pPr marL="0" indent="0" algn="r">
              <a:buNone/>
              <a:defRPr sz="3600" b="1">
                <a:solidFill>
                  <a:schemeClr val="accent2"/>
                </a:solidFill>
              </a:defRPr>
            </a:lvl1pPr>
          </a:lstStyle>
          <a:p>
            <a:pPr lvl="0"/>
            <a:r>
              <a:rPr lang="en-US" dirty="0"/>
              <a:t>01</a:t>
            </a:r>
            <a:endParaRPr lang="en-ID" dirty="0"/>
          </a:p>
        </p:txBody>
      </p:sp>
      <p:sp>
        <p:nvSpPr>
          <p:cNvPr id="39" name="Text Placeholder 8">
            <a:extLst>
              <a:ext uri="{FF2B5EF4-FFF2-40B4-BE49-F238E27FC236}">
                <a16:creationId xmlns:a16="http://schemas.microsoft.com/office/drawing/2014/main" id="{734860CE-435E-43BE-816D-3AC29F08189B}"/>
              </a:ext>
            </a:extLst>
          </p:cNvPr>
          <p:cNvSpPr>
            <a:spLocks noGrp="1"/>
          </p:cNvSpPr>
          <p:nvPr>
            <p:ph type="body" sz="quarter" idx="22" hasCustomPrompt="1"/>
          </p:nvPr>
        </p:nvSpPr>
        <p:spPr>
          <a:xfrm>
            <a:off x="1338606" y="4227642"/>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40" name="Text Placeholder 8">
            <a:extLst>
              <a:ext uri="{FF2B5EF4-FFF2-40B4-BE49-F238E27FC236}">
                <a16:creationId xmlns:a16="http://schemas.microsoft.com/office/drawing/2014/main" id="{DBFF8A21-C636-432C-898F-C01E6CEA2CA8}"/>
              </a:ext>
            </a:extLst>
          </p:cNvPr>
          <p:cNvSpPr>
            <a:spLocks noGrp="1"/>
          </p:cNvSpPr>
          <p:nvPr>
            <p:ph type="body" sz="quarter" idx="23" hasCustomPrompt="1"/>
          </p:nvPr>
        </p:nvSpPr>
        <p:spPr>
          <a:xfrm>
            <a:off x="334962" y="4882119"/>
            <a:ext cx="956509" cy="606151"/>
          </a:xfrm>
        </p:spPr>
        <p:txBody>
          <a:bodyPr anchor="ctr">
            <a:noAutofit/>
          </a:bodyPr>
          <a:lstStyle>
            <a:lvl1pPr marL="0" indent="0" algn="r">
              <a:buNone/>
              <a:defRPr sz="3600" b="1">
                <a:solidFill>
                  <a:schemeClr val="accent1"/>
                </a:solidFill>
              </a:defRPr>
            </a:lvl1pPr>
          </a:lstStyle>
          <a:p>
            <a:pPr lvl="0"/>
            <a:r>
              <a:rPr lang="en-US" dirty="0"/>
              <a:t>01</a:t>
            </a:r>
            <a:endParaRPr lang="en-ID" dirty="0"/>
          </a:p>
        </p:txBody>
      </p:sp>
      <p:sp>
        <p:nvSpPr>
          <p:cNvPr id="41" name="Text Placeholder 8">
            <a:extLst>
              <a:ext uri="{FF2B5EF4-FFF2-40B4-BE49-F238E27FC236}">
                <a16:creationId xmlns:a16="http://schemas.microsoft.com/office/drawing/2014/main" id="{24E36475-385F-40F7-97D4-BC14C694FFD9}"/>
              </a:ext>
            </a:extLst>
          </p:cNvPr>
          <p:cNvSpPr>
            <a:spLocks noGrp="1"/>
          </p:cNvSpPr>
          <p:nvPr>
            <p:ph type="body" sz="quarter" idx="24" hasCustomPrompt="1"/>
          </p:nvPr>
        </p:nvSpPr>
        <p:spPr>
          <a:xfrm>
            <a:off x="1338606" y="4882119"/>
            <a:ext cx="10505704" cy="606151"/>
          </a:xfrm>
        </p:spPr>
        <p:txBody>
          <a:bodyPr anchor="ctr">
            <a:normAutofit/>
          </a:bodyPr>
          <a:lstStyle>
            <a:lvl1pPr marL="0" indent="0" algn="l">
              <a:buNone/>
              <a:defRPr sz="1800" b="0">
                <a:solidFill>
                  <a:schemeClr val="tx1"/>
                </a:solidFill>
              </a:defRPr>
            </a:lvl1pPr>
          </a:lstStyle>
          <a:p>
            <a:pPr lvl="0"/>
            <a:r>
              <a:rPr lang="en-US" dirty="0"/>
              <a:t>Welcome</a:t>
            </a:r>
            <a:endParaRPr lang="en-ID" dirty="0"/>
          </a:p>
        </p:txBody>
      </p:sp>
      <p:sp>
        <p:nvSpPr>
          <p:cNvPr id="16" name="Slide Number Placeholder 4">
            <a:extLst>
              <a:ext uri="{FF2B5EF4-FFF2-40B4-BE49-F238E27FC236}">
                <a16:creationId xmlns:a16="http://schemas.microsoft.com/office/drawing/2014/main" id="{ADECF2BB-1D0F-4475-A559-10B5F15E9FE3}"/>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7" name="Footer Placeholder 1440">
            <a:extLst>
              <a:ext uri="{FF2B5EF4-FFF2-40B4-BE49-F238E27FC236}">
                <a16:creationId xmlns:a16="http://schemas.microsoft.com/office/drawing/2014/main" id="{F64D5E7D-C6AA-4EAD-9D65-0CAB90B73B86}"/>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175636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20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6" name="Picture Placeholder 11">
            <a:extLst>
              <a:ext uri="{FF2B5EF4-FFF2-40B4-BE49-F238E27FC236}">
                <a16:creationId xmlns:a16="http://schemas.microsoft.com/office/drawing/2014/main" id="{A90CF074-EA2D-4116-AB82-D05CF0CB3B0A}"/>
              </a:ext>
            </a:extLst>
          </p:cNvPr>
          <p:cNvSpPr>
            <a:spLocks noGrp="1"/>
          </p:cNvSpPr>
          <p:nvPr>
            <p:ph type="pic" sz="quarter" idx="15"/>
          </p:nvPr>
        </p:nvSpPr>
        <p:spPr>
          <a:xfrm flipH="1">
            <a:off x="7113587" y="0"/>
            <a:ext cx="5078413" cy="6858000"/>
          </a:xfrm>
          <a:custGeom>
            <a:avLst/>
            <a:gdLst>
              <a:gd name="connsiteX0" fmla="*/ 0 w 5078413"/>
              <a:gd name="connsiteY0" fmla="*/ 0 h 6858000"/>
              <a:gd name="connsiteX1" fmla="*/ 4386453 w 5078413"/>
              <a:gd name="connsiteY1" fmla="*/ 0 h 6858000"/>
              <a:gd name="connsiteX2" fmla="*/ 4544060 w 5078413"/>
              <a:gd name="connsiteY2" fmla="*/ 399543 h 6858000"/>
              <a:gd name="connsiteX3" fmla="*/ 5069946 w 5078413"/>
              <a:gd name="connsiteY3" fmla="*/ 3031940 h 6858000"/>
              <a:gd name="connsiteX4" fmla="*/ 5078413 w 5078413"/>
              <a:gd name="connsiteY4" fmla="*/ 3414651 h 6858000"/>
              <a:gd name="connsiteX5" fmla="*/ 5078413 w 5078413"/>
              <a:gd name="connsiteY5" fmla="*/ 3443349 h 6858000"/>
              <a:gd name="connsiteX6" fmla="*/ 5069946 w 5078413"/>
              <a:gd name="connsiteY6" fmla="*/ 3826060 h 6858000"/>
              <a:gd name="connsiteX7" fmla="*/ 4544060 w 5078413"/>
              <a:gd name="connsiteY7" fmla="*/ 6458459 h 6858000"/>
              <a:gd name="connsiteX8" fmla="*/ 4386453 w 5078413"/>
              <a:gd name="connsiteY8" fmla="*/ 6858000 h 6858000"/>
              <a:gd name="connsiteX9" fmla="*/ 0 w 50784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8413" h="6858000">
                <a:moveTo>
                  <a:pt x="0" y="0"/>
                </a:moveTo>
                <a:lnTo>
                  <a:pt x="4386453" y="0"/>
                </a:lnTo>
                <a:lnTo>
                  <a:pt x="4544060" y="399543"/>
                </a:lnTo>
                <a:cubicBezTo>
                  <a:pt x="4846764" y="1226090"/>
                  <a:pt x="5029093" y="2110589"/>
                  <a:pt x="5069946" y="3031940"/>
                </a:cubicBezTo>
                <a:lnTo>
                  <a:pt x="5078413" y="3414651"/>
                </a:lnTo>
                <a:lnTo>
                  <a:pt x="5078413" y="3443349"/>
                </a:lnTo>
                <a:lnTo>
                  <a:pt x="5069946" y="3826060"/>
                </a:lnTo>
                <a:cubicBezTo>
                  <a:pt x="5029093" y="4747411"/>
                  <a:pt x="4846764" y="5631911"/>
                  <a:pt x="4544060" y="6458459"/>
                </a:cubicBezTo>
                <a:lnTo>
                  <a:pt x="4386453" y="6858000"/>
                </a:lnTo>
                <a:lnTo>
                  <a:pt x="0" y="6858000"/>
                </a:lnTo>
                <a:close/>
              </a:path>
            </a:pathLst>
          </a:custGeom>
          <a:solidFill>
            <a:schemeClr val="bg2"/>
          </a:solidFill>
        </p:spPr>
        <p:txBody>
          <a:bodyPr wrap="square">
            <a:noAutofit/>
          </a:bodyPr>
          <a:lstStyle/>
          <a:p>
            <a:endParaRPr lang="en-GB"/>
          </a:p>
        </p:txBody>
      </p:sp>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3" y="260351"/>
            <a:ext cx="5761037"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984F88-7EEB-4A31-BE9B-5F57D878BE1A}"/>
              </a:ext>
            </a:extLst>
          </p:cNvPr>
          <p:cNvSpPr>
            <a:spLocks noGrp="1"/>
          </p:cNvSpPr>
          <p:nvPr>
            <p:ph idx="1"/>
          </p:nvPr>
        </p:nvSpPr>
        <p:spPr>
          <a:xfrm>
            <a:off x="334963" y="1341438"/>
            <a:ext cx="5616575" cy="4608512"/>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4">
            <a:extLst>
              <a:ext uri="{FF2B5EF4-FFF2-40B4-BE49-F238E27FC236}">
                <a16:creationId xmlns:a16="http://schemas.microsoft.com/office/drawing/2014/main" id="{46267365-E30D-4E79-B780-66A0B19DC2AB}"/>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48" name="Footer Placeholder 1440">
            <a:extLst>
              <a:ext uri="{FF2B5EF4-FFF2-40B4-BE49-F238E27FC236}">
                <a16:creationId xmlns:a16="http://schemas.microsoft.com/office/drawing/2014/main" id="{FA47C2D5-50F6-4440-B913-2BF815E87808}"/>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18964589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3" y="260351"/>
            <a:ext cx="11522075"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984F88-7EEB-4A31-BE9B-5F57D878BE1A}"/>
              </a:ext>
            </a:extLst>
          </p:cNvPr>
          <p:cNvSpPr>
            <a:spLocks noGrp="1"/>
          </p:cNvSpPr>
          <p:nvPr>
            <p:ph idx="1"/>
          </p:nvPr>
        </p:nvSpPr>
        <p:spPr>
          <a:xfrm>
            <a:off x="334963" y="1341438"/>
            <a:ext cx="11522075" cy="4608512"/>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4">
            <a:extLst>
              <a:ext uri="{FF2B5EF4-FFF2-40B4-BE49-F238E27FC236}">
                <a16:creationId xmlns:a16="http://schemas.microsoft.com/office/drawing/2014/main" id="{E8900A38-4853-40CF-9A63-063EA9023511}"/>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grpSp>
        <p:nvGrpSpPr>
          <p:cNvPr id="9" name="Group 8">
            <a:extLst>
              <a:ext uri="{FF2B5EF4-FFF2-40B4-BE49-F238E27FC236}">
                <a16:creationId xmlns:a16="http://schemas.microsoft.com/office/drawing/2014/main" id="{149157E9-67E0-448F-93FF-724E0B0D553F}"/>
              </a:ext>
            </a:extLst>
          </p:cNvPr>
          <p:cNvGrpSpPr/>
          <p:nvPr userDrawn="1"/>
        </p:nvGrpSpPr>
        <p:grpSpPr>
          <a:xfrm>
            <a:off x="9833317" y="260350"/>
            <a:ext cx="2023721" cy="329714"/>
            <a:chOff x="334963" y="3793647"/>
            <a:chExt cx="4078682" cy="664518"/>
          </a:xfrm>
        </p:grpSpPr>
        <p:grpSp>
          <p:nvGrpSpPr>
            <p:cNvPr id="11" name="Graphic 3">
              <a:extLst>
                <a:ext uri="{FF2B5EF4-FFF2-40B4-BE49-F238E27FC236}">
                  <a16:creationId xmlns:a16="http://schemas.microsoft.com/office/drawing/2014/main" id="{021B01C4-DC60-4674-A00F-3F50F79EFFD1}"/>
                </a:ext>
              </a:extLst>
            </p:cNvPr>
            <p:cNvGrpSpPr/>
            <p:nvPr/>
          </p:nvGrpSpPr>
          <p:grpSpPr>
            <a:xfrm>
              <a:off x="3158192" y="3839250"/>
              <a:ext cx="1255453" cy="542909"/>
              <a:chOff x="3116357" y="3809369"/>
              <a:chExt cx="1255453" cy="542909"/>
            </a:xfrm>
            <a:solidFill>
              <a:schemeClr val="accent2"/>
            </a:solidFill>
          </p:grpSpPr>
          <p:grpSp>
            <p:nvGrpSpPr>
              <p:cNvPr id="24" name="Graphic 3">
                <a:extLst>
                  <a:ext uri="{FF2B5EF4-FFF2-40B4-BE49-F238E27FC236}">
                    <a16:creationId xmlns:a16="http://schemas.microsoft.com/office/drawing/2014/main" id="{27F452E8-14B7-4EC7-8499-FDFD9692E9DD}"/>
                  </a:ext>
                </a:extLst>
              </p:cNvPr>
              <p:cNvGrpSpPr/>
              <p:nvPr/>
            </p:nvGrpSpPr>
            <p:grpSpPr>
              <a:xfrm>
                <a:off x="3116357" y="3809369"/>
                <a:ext cx="711663" cy="162512"/>
                <a:chOff x="3116357" y="3809369"/>
                <a:chExt cx="711663" cy="162512"/>
              </a:xfrm>
              <a:grpFill/>
            </p:grpSpPr>
            <p:sp>
              <p:nvSpPr>
                <p:cNvPr id="36" name="Freeform: Shape 35">
                  <a:extLst>
                    <a:ext uri="{FF2B5EF4-FFF2-40B4-BE49-F238E27FC236}">
                      <a16:creationId xmlns:a16="http://schemas.microsoft.com/office/drawing/2014/main" id="{F1D98D84-52EB-4AA0-B05C-DC4039D84DA3}"/>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A6C8EF9-E8CD-4F82-A2B8-8DB89E34D1F4}"/>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5C664415-CB09-4891-866D-48D60B2232F0}"/>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2F1E639-C982-46A2-9B3A-6A2130F67C5F}"/>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A18E91-C2E3-4A4B-A200-AFE9D5108BC0}"/>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DE0373D7-01CD-435D-877A-745BCBACC24A}"/>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5D666FC-DD92-45AD-920B-D48BF227BCFF}"/>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3D6CA0DD-5490-43D8-B272-54617052FAE3}"/>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31A6C5B4-3999-478C-91A3-05035108B4D3}"/>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5" name="Graphic 3">
                <a:extLst>
                  <a:ext uri="{FF2B5EF4-FFF2-40B4-BE49-F238E27FC236}">
                    <a16:creationId xmlns:a16="http://schemas.microsoft.com/office/drawing/2014/main" id="{C60A6046-9280-437C-8A7B-CC636D76A250}"/>
                  </a:ext>
                </a:extLst>
              </p:cNvPr>
              <p:cNvGrpSpPr/>
              <p:nvPr/>
            </p:nvGrpSpPr>
            <p:grpSpPr>
              <a:xfrm>
                <a:off x="3117531" y="3996189"/>
                <a:ext cx="144741" cy="352637"/>
                <a:chOff x="3117531" y="3996189"/>
                <a:chExt cx="144741" cy="352637"/>
              </a:xfrm>
              <a:grpFill/>
            </p:grpSpPr>
            <p:sp>
              <p:nvSpPr>
                <p:cNvPr id="33" name="Freeform: Shape 32">
                  <a:extLst>
                    <a:ext uri="{FF2B5EF4-FFF2-40B4-BE49-F238E27FC236}">
                      <a16:creationId xmlns:a16="http://schemas.microsoft.com/office/drawing/2014/main" id="{F9A7CCB7-C0B4-45BD-8CCA-1595A97AA9D9}"/>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86BA73A-B5E7-49E7-993E-0DD1C869C7C1}"/>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1EE2FAC-E341-4C04-A190-CA6EBBBDA183}"/>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26" name="Graphic 3">
                <a:extLst>
                  <a:ext uri="{FF2B5EF4-FFF2-40B4-BE49-F238E27FC236}">
                    <a16:creationId xmlns:a16="http://schemas.microsoft.com/office/drawing/2014/main" id="{CECCD73E-397D-4499-8EE8-AA6AAC6D6143}"/>
                  </a:ext>
                </a:extLst>
              </p:cNvPr>
              <p:cNvGrpSpPr/>
              <p:nvPr/>
            </p:nvGrpSpPr>
            <p:grpSpPr>
              <a:xfrm>
                <a:off x="3294731" y="3998612"/>
                <a:ext cx="1077078" cy="353665"/>
                <a:chOff x="3294731" y="3998612"/>
                <a:chExt cx="1077078" cy="353665"/>
              </a:xfrm>
              <a:grpFill/>
            </p:grpSpPr>
            <p:sp>
              <p:nvSpPr>
                <p:cNvPr id="27" name="Freeform: Shape 26">
                  <a:extLst>
                    <a:ext uri="{FF2B5EF4-FFF2-40B4-BE49-F238E27FC236}">
                      <a16:creationId xmlns:a16="http://schemas.microsoft.com/office/drawing/2014/main" id="{58EA7E3A-D25E-4FAB-9955-DF9F40BD64D9}"/>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EC26436-A9D4-4EAA-BC5D-C99B5C6C0A67}"/>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7916342-921D-4A32-A06B-4450DF460727}"/>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64F33CE-5C69-4466-A101-DBBF9D69336E}"/>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4AFEBCC-2AD7-4E6F-915D-B75A5C13F4AB}"/>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B6B94-9975-469F-B57F-97F7BE5510B3}"/>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12" name="Graphic 3">
              <a:extLst>
                <a:ext uri="{FF2B5EF4-FFF2-40B4-BE49-F238E27FC236}">
                  <a16:creationId xmlns:a16="http://schemas.microsoft.com/office/drawing/2014/main" id="{1546FF9A-FAA6-4750-8D10-0E2F9F878D53}"/>
                </a:ext>
              </a:extLst>
            </p:cNvPr>
            <p:cNvGrpSpPr/>
            <p:nvPr/>
          </p:nvGrpSpPr>
          <p:grpSpPr>
            <a:xfrm>
              <a:off x="334963" y="3830805"/>
              <a:ext cx="2640154" cy="549297"/>
              <a:chOff x="293128" y="3800924"/>
              <a:chExt cx="2640154" cy="549297"/>
            </a:xfrm>
            <a:solidFill>
              <a:srgbClr val="E81D2E"/>
            </a:solidFill>
          </p:grpSpPr>
          <p:sp>
            <p:nvSpPr>
              <p:cNvPr id="14" name="Freeform: Shape 13">
                <a:extLst>
                  <a:ext uri="{FF2B5EF4-FFF2-40B4-BE49-F238E27FC236}">
                    <a16:creationId xmlns:a16="http://schemas.microsoft.com/office/drawing/2014/main" id="{51D660AC-6428-4C4B-945F-C9814AF4664A}"/>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04FEDA5-ED44-4A25-8F4B-B2932A7E852C}"/>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B2C0161-734A-4F2A-805C-C4ACEEAADF3A}"/>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0707221-D6CD-4A28-A586-BEE028456F36}"/>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C9BCBCC-6543-45A5-A69A-67175CF3E756}"/>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0CDD5E4-AFF4-4C00-BF83-6398F362AFE5}"/>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60D10ED-2455-4D22-9854-0688D99948A6}"/>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DDFA72-2EB6-4ECE-A8C9-D79B1D017AF4}"/>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44C6938-91A2-4D46-B596-6019309DE19F}"/>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11B77B6-02B1-4D46-A6AE-EC43D9F548FE}"/>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66BB73F6-9D2A-4082-86B6-B9B096F6C9F9}"/>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46" name="Footer Placeholder 1440">
            <a:extLst>
              <a:ext uri="{FF2B5EF4-FFF2-40B4-BE49-F238E27FC236}">
                <a16:creationId xmlns:a16="http://schemas.microsoft.com/office/drawing/2014/main" id="{452898D6-9762-4BEE-AF45-C188557084EF}"/>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11233046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3" y="260351"/>
            <a:ext cx="11522075"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984F88-7EEB-4A31-BE9B-5F57D878BE1A}"/>
              </a:ext>
            </a:extLst>
          </p:cNvPr>
          <p:cNvSpPr>
            <a:spLocks noGrp="1"/>
          </p:cNvSpPr>
          <p:nvPr>
            <p:ph idx="1"/>
          </p:nvPr>
        </p:nvSpPr>
        <p:spPr>
          <a:xfrm>
            <a:off x="334964" y="1341438"/>
            <a:ext cx="7142921" cy="4608512"/>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4">
            <a:extLst>
              <a:ext uri="{FF2B5EF4-FFF2-40B4-BE49-F238E27FC236}">
                <a16:creationId xmlns:a16="http://schemas.microsoft.com/office/drawing/2014/main" id="{F4EE9B1E-8E9D-41EA-B9DA-F2D61FD619ED}"/>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grpSp>
        <p:nvGrpSpPr>
          <p:cNvPr id="14" name="Group 13">
            <a:extLst>
              <a:ext uri="{FF2B5EF4-FFF2-40B4-BE49-F238E27FC236}">
                <a16:creationId xmlns:a16="http://schemas.microsoft.com/office/drawing/2014/main" id="{C7EC10AE-EC80-4709-84EE-302CCD863BE0}"/>
              </a:ext>
            </a:extLst>
          </p:cNvPr>
          <p:cNvGrpSpPr/>
          <p:nvPr userDrawn="1"/>
        </p:nvGrpSpPr>
        <p:grpSpPr>
          <a:xfrm>
            <a:off x="9833317" y="260350"/>
            <a:ext cx="2023721" cy="329714"/>
            <a:chOff x="334963" y="3793647"/>
            <a:chExt cx="4078682" cy="664518"/>
          </a:xfrm>
        </p:grpSpPr>
        <p:grpSp>
          <p:nvGrpSpPr>
            <p:cNvPr id="15" name="Graphic 3">
              <a:extLst>
                <a:ext uri="{FF2B5EF4-FFF2-40B4-BE49-F238E27FC236}">
                  <a16:creationId xmlns:a16="http://schemas.microsoft.com/office/drawing/2014/main" id="{2C576B44-5638-41E3-A967-89D4DBBA2BC8}"/>
                </a:ext>
              </a:extLst>
            </p:cNvPr>
            <p:cNvGrpSpPr/>
            <p:nvPr/>
          </p:nvGrpSpPr>
          <p:grpSpPr>
            <a:xfrm>
              <a:off x="3158192" y="3839250"/>
              <a:ext cx="1255453" cy="542909"/>
              <a:chOff x="3116357" y="3809369"/>
              <a:chExt cx="1255453" cy="542909"/>
            </a:xfrm>
            <a:solidFill>
              <a:schemeClr val="accent2"/>
            </a:solidFill>
          </p:grpSpPr>
          <p:grpSp>
            <p:nvGrpSpPr>
              <p:cNvPr id="28" name="Graphic 3">
                <a:extLst>
                  <a:ext uri="{FF2B5EF4-FFF2-40B4-BE49-F238E27FC236}">
                    <a16:creationId xmlns:a16="http://schemas.microsoft.com/office/drawing/2014/main" id="{89A76045-AFB1-4D26-A001-9205AB127F2B}"/>
                  </a:ext>
                </a:extLst>
              </p:cNvPr>
              <p:cNvGrpSpPr/>
              <p:nvPr/>
            </p:nvGrpSpPr>
            <p:grpSpPr>
              <a:xfrm>
                <a:off x="3116357" y="3809369"/>
                <a:ext cx="711663" cy="162512"/>
                <a:chOff x="3116357" y="3809369"/>
                <a:chExt cx="711663" cy="162512"/>
              </a:xfrm>
              <a:grpFill/>
            </p:grpSpPr>
            <p:sp>
              <p:nvSpPr>
                <p:cNvPr id="41" name="Freeform: Shape 40">
                  <a:extLst>
                    <a:ext uri="{FF2B5EF4-FFF2-40B4-BE49-F238E27FC236}">
                      <a16:creationId xmlns:a16="http://schemas.microsoft.com/office/drawing/2014/main" id="{1A62A4A7-C0D4-4A8E-BC2E-F80A732274E3}"/>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1CD981B-8B64-4CB9-90F8-1CB78CAD4B87}"/>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0BBC95A-250D-447F-9223-BADE4730301B}"/>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B8168E8D-9F7F-48D4-ADEA-ED1B3479A336}"/>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E5BEC66-F044-4C69-A6AB-18833CD6CAE9}"/>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091E6F00-22C6-4604-9921-BE8807D367A2}"/>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6F3677AD-FF40-4FB7-8C75-ED88FC88AE58}"/>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582D895-CB0F-4423-9F59-462237F00678}"/>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5DF497D2-45DD-4F62-AEA2-DD93A406FAD4}"/>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29" name="Graphic 3">
                <a:extLst>
                  <a:ext uri="{FF2B5EF4-FFF2-40B4-BE49-F238E27FC236}">
                    <a16:creationId xmlns:a16="http://schemas.microsoft.com/office/drawing/2014/main" id="{BC2F98AE-CA1C-4E71-BB5C-C5AC11AFFB6F}"/>
                  </a:ext>
                </a:extLst>
              </p:cNvPr>
              <p:cNvGrpSpPr/>
              <p:nvPr/>
            </p:nvGrpSpPr>
            <p:grpSpPr>
              <a:xfrm>
                <a:off x="3117531" y="3996189"/>
                <a:ext cx="144741" cy="352637"/>
                <a:chOff x="3117531" y="3996189"/>
                <a:chExt cx="144741" cy="352637"/>
              </a:xfrm>
              <a:grpFill/>
            </p:grpSpPr>
            <p:sp>
              <p:nvSpPr>
                <p:cNvPr id="37" name="Freeform: Shape 36">
                  <a:extLst>
                    <a:ext uri="{FF2B5EF4-FFF2-40B4-BE49-F238E27FC236}">
                      <a16:creationId xmlns:a16="http://schemas.microsoft.com/office/drawing/2014/main" id="{68A25EB9-0E0F-408F-8032-F8EAAFE6760E}"/>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34CE3CC-728D-4E49-A02A-9A5096109538}"/>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630CAD6-6EBE-420A-A259-FE4A9048A470}"/>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30" name="Graphic 3">
                <a:extLst>
                  <a:ext uri="{FF2B5EF4-FFF2-40B4-BE49-F238E27FC236}">
                    <a16:creationId xmlns:a16="http://schemas.microsoft.com/office/drawing/2014/main" id="{BFF1F3ED-681B-4B05-9BA0-2252C7916DDD}"/>
                  </a:ext>
                </a:extLst>
              </p:cNvPr>
              <p:cNvGrpSpPr/>
              <p:nvPr/>
            </p:nvGrpSpPr>
            <p:grpSpPr>
              <a:xfrm>
                <a:off x="3294731" y="3998612"/>
                <a:ext cx="1077078" cy="353665"/>
                <a:chOff x="3294731" y="3998612"/>
                <a:chExt cx="1077078" cy="353665"/>
              </a:xfrm>
              <a:grpFill/>
            </p:grpSpPr>
            <p:sp>
              <p:nvSpPr>
                <p:cNvPr id="31" name="Freeform: Shape 30">
                  <a:extLst>
                    <a:ext uri="{FF2B5EF4-FFF2-40B4-BE49-F238E27FC236}">
                      <a16:creationId xmlns:a16="http://schemas.microsoft.com/office/drawing/2014/main" id="{3598FE6F-97EA-455F-80C1-CB4B9A9BE8F1}"/>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4A23835-D3B1-4889-B2D5-71AE695D7A70}"/>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5949D07-3518-46BC-8C9F-EDC84C74608C}"/>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F982819-B16F-463B-BE7A-C6D983A31CE8}"/>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B66F016-1FB1-4CBE-8E9B-AFB272E7B661}"/>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1D4F706-EE66-4085-9BFD-0A3480206A5A}"/>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16" name="Graphic 3">
              <a:extLst>
                <a:ext uri="{FF2B5EF4-FFF2-40B4-BE49-F238E27FC236}">
                  <a16:creationId xmlns:a16="http://schemas.microsoft.com/office/drawing/2014/main" id="{4E9DFAE7-3752-48D5-B1BE-A38517C0F844}"/>
                </a:ext>
              </a:extLst>
            </p:cNvPr>
            <p:cNvGrpSpPr/>
            <p:nvPr/>
          </p:nvGrpSpPr>
          <p:grpSpPr>
            <a:xfrm>
              <a:off x="334963" y="3830805"/>
              <a:ext cx="2640154" cy="549297"/>
              <a:chOff x="293128" y="3800924"/>
              <a:chExt cx="2640154" cy="549297"/>
            </a:xfrm>
            <a:solidFill>
              <a:srgbClr val="E81D2E"/>
            </a:solidFill>
          </p:grpSpPr>
          <p:sp>
            <p:nvSpPr>
              <p:cNvPr id="18" name="Freeform: Shape 17">
                <a:extLst>
                  <a:ext uri="{FF2B5EF4-FFF2-40B4-BE49-F238E27FC236}">
                    <a16:creationId xmlns:a16="http://schemas.microsoft.com/office/drawing/2014/main" id="{408A25FF-BA5C-4967-B6C3-3D967C7DAEEE}"/>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12592FF-9070-44C9-BF33-4357C608C5C2}"/>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BA77C83-C862-4804-939E-8A2949009D19}"/>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A93C2EC-D38C-49D6-9AD0-0C486D8B5350}"/>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BA88CD2-BE69-41B9-9594-EFE86E9C4D44}"/>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A3D3E4D-0B44-497F-A83B-B945AA62BDE0}"/>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352AD3A-9B74-4F98-AC2C-B3D984292E19}"/>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373634F-A5BF-4DC5-946E-DAD9973DA88D}"/>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D368D37-5173-4235-BA4A-52A8B33F4B57}"/>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4C5AE94-0DBF-4FDA-BA79-33E529A59DDF}"/>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17" name="Freeform: Shape 16">
              <a:extLst>
                <a:ext uri="{FF2B5EF4-FFF2-40B4-BE49-F238E27FC236}">
                  <a16:creationId xmlns:a16="http://schemas.microsoft.com/office/drawing/2014/main" id="{12310A71-E886-4035-A667-CC0768A3CAD2}"/>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50" name="Footer Placeholder 1440">
            <a:extLst>
              <a:ext uri="{FF2B5EF4-FFF2-40B4-BE49-F238E27FC236}">
                <a16:creationId xmlns:a16="http://schemas.microsoft.com/office/drawing/2014/main" id="{38A0EF69-0207-4C4B-B358-5A0C24C1402F}"/>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
        <p:nvSpPr>
          <p:cNvPr id="6" name="Text Placeholder 5">
            <a:extLst>
              <a:ext uri="{FF2B5EF4-FFF2-40B4-BE49-F238E27FC236}">
                <a16:creationId xmlns:a16="http://schemas.microsoft.com/office/drawing/2014/main" id="{08344F28-B6C0-4230-B34A-5CF32263EEF2}"/>
              </a:ext>
            </a:extLst>
          </p:cNvPr>
          <p:cNvSpPr>
            <a:spLocks noGrp="1"/>
          </p:cNvSpPr>
          <p:nvPr>
            <p:ph type="body" sz="quarter" idx="10"/>
          </p:nvPr>
        </p:nvSpPr>
        <p:spPr>
          <a:xfrm>
            <a:off x="8192994" y="1341438"/>
            <a:ext cx="3664044" cy="3664044"/>
          </a:xfrm>
          <a:prstGeom prst="ellipse">
            <a:avLst/>
          </a:prstGeom>
          <a:solidFill>
            <a:schemeClr val="accent1"/>
          </a:solidFill>
        </p:spPr>
        <p:txBody>
          <a:bodyPr anchor="ctr" anchorCtr="0">
            <a:noAutofit/>
          </a:bodyPr>
          <a:lstStyle>
            <a:lvl1pPr marL="0" indent="0" algn="ctr">
              <a:buNone/>
              <a:defRPr sz="2000">
                <a:solidFill>
                  <a:schemeClr val="bg1"/>
                </a:solidFill>
              </a:defRPr>
            </a:lvl1pPr>
          </a:lstStyle>
          <a:p>
            <a:pPr lvl="0"/>
            <a:r>
              <a:rPr lang="en-US" dirty="0"/>
              <a:t>Click to edit Master text styles</a:t>
            </a:r>
          </a:p>
        </p:txBody>
      </p:sp>
      <p:sp>
        <p:nvSpPr>
          <p:cNvPr id="55" name="Text Placeholder 5">
            <a:extLst>
              <a:ext uri="{FF2B5EF4-FFF2-40B4-BE49-F238E27FC236}">
                <a16:creationId xmlns:a16="http://schemas.microsoft.com/office/drawing/2014/main" id="{8626854C-A335-46BA-BE20-22847F17D1B3}"/>
              </a:ext>
            </a:extLst>
          </p:cNvPr>
          <p:cNvSpPr>
            <a:spLocks noGrp="1"/>
          </p:cNvSpPr>
          <p:nvPr>
            <p:ph type="body" sz="quarter" idx="11"/>
          </p:nvPr>
        </p:nvSpPr>
        <p:spPr>
          <a:xfrm>
            <a:off x="7485529" y="3855011"/>
            <a:ext cx="2094939" cy="2094939"/>
          </a:xfrm>
          <a:prstGeom prst="ellipse">
            <a:avLst/>
          </a:prstGeom>
          <a:gradFill>
            <a:gsLst>
              <a:gs pos="0">
                <a:schemeClr val="accent1">
                  <a:alpha val="0"/>
                </a:schemeClr>
              </a:gs>
              <a:gs pos="100000">
                <a:schemeClr val="accent1"/>
              </a:gs>
            </a:gsLst>
            <a:lin ang="3600000" scaled="0"/>
          </a:gradFill>
        </p:spPr>
        <p:txBody>
          <a:bodyPr anchor="ctr" anchorCtr="0">
            <a:noAutofit/>
          </a:bodyPr>
          <a:lstStyle>
            <a:lvl1pPr marL="0" indent="0" algn="ctr">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712209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3" y="260351"/>
            <a:ext cx="11522075"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0D3BBE99-6374-4051-8DEC-9533A669DB19}"/>
              </a:ext>
            </a:extLst>
          </p:cNvPr>
          <p:cNvSpPr>
            <a:spLocks noGrp="1"/>
          </p:cNvSpPr>
          <p:nvPr>
            <p:ph type="body" sz="quarter" idx="10" hasCustomPrompt="1"/>
          </p:nvPr>
        </p:nvSpPr>
        <p:spPr>
          <a:xfrm>
            <a:off x="334963" y="1592263"/>
            <a:ext cx="3940003" cy="1011789"/>
          </a:xfrm>
        </p:spPr>
        <p:txBody>
          <a:bodyPr/>
          <a:lstStyle>
            <a:lvl1pPr marL="0" indent="0">
              <a:buNone/>
              <a:defRPr lang="en-US" sz="2000" kern="1200" dirty="0" smtClean="0">
                <a:solidFill>
                  <a:schemeClr val="accent1"/>
                </a:solidFill>
                <a:latin typeface="+mn-lt"/>
                <a:ea typeface="+mn-ea"/>
                <a:cs typeface="+mn-cs"/>
              </a:defRPr>
            </a:lvl1pPr>
            <a:lvl2pPr marL="0" indent="0">
              <a:buNone/>
              <a:defRPr lang="en-US" sz="1600" kern="1200" dirty="0" smtClean="0">
                <a:solidFill>
                  <a:schemeClr val="accent6"/>
                </a:solidFill>
                <a:latin typeface="+mn-lt"/>
                <a:ea typeface="+mn-ea"/>
                <a:cs typeface="+mn-cs"/>
              </a:defRPr>
            </a:lvl2pPr>
          </a:lstStyle>
          <a:p>
            <a:r>
              <a:rPr lang="en-US" sz="2000" dirty="0">
                <a:solidFill>
                  <a:srgbClr val="FF2832"/>
                </a:solidFill>
              </a:rPr>
              <a:t>Heading: Lorem Ipsum</a:t>
            </a:r>
          </a:p>
          <a:p>
            <a:pPr marL="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lang="en-US" dirty="0"/>
              <a:t>Second level: </a:t>
            </a:r>
            <a:r>
              <a:rPr lang="en-US" sz="1600" dirty="0">
                <a:solidFill>
                  <a:srgbClr val="000000"/>
                </a:solidFill>
              </a:rPr>
              <a:t>Lorem ipsum dolor sit </a:t>
            </a:r>
            <a:r>
              <a:rPr lang="en-US" sz="1600" dirty="0" err="1">
                <a:solidFill>
                  <a:srgbClr val="000000"/>
                </a:solidFill>
              </a:rPr>
              <a:t>amet</a:t>
            </a:r>
            <a:r>
              <a:rPr lang="en-US" sz="1600" dirty="0">
                <a:solidFill>
                  <a:srgbClr val="000000"/>
                </a:solidFill>
              </a:rPr>
              <a:t>, </a:t>
            </a:r>
            <a:r>
              <a:rPr lang="en-US" sz="1600" dirty="0" err="1">
                <a:solidFill>
                  <a:srgbClr val="000000"/>
                </a:solidFill>
              </a:rPr>
              <a:t>consectetur</a:t>
            </a:r>
            <a:r>
              <a:rPr lang="en-US" sz="1600" dirty="0">
                <a:solidFill>
                  <a:srgbClr val="000000"/>
                </a:solidFill>
              </a:rPr>
              <a:t> </a:t>
            </a:r>
            <a:r>
              <a:rPr lang="en-US" sz="1600" dirty="0" err="1">
                <a:solidFill>
                  <a:srgbClr val="000000"/>
                </a:solidFill>
              </a:rPr>
              <a:t>lobortis</a:t>
            </a:r>
            <a:r>
              <a:rPr lang="en-US" sz="1600" dirty="0">
                <a:solidFill>
                  <a:srgbClr val="000000"/>
                </a:solidFill>
              </a:rPr>
              <a:t> </a:t>
            </a:r>
            <a:r>
              <a:rPr lang="en-US" sz="1600" dirty="0" err="1">
                <a:solidFill>
                  <a:srgbClr val="000000"/>
                </a:solidFill>
              </a:rPr>
              <a:t>nunc</a:t>
            </a:r>
            <a:endParaRPr lang="en-US" dirty="0"/>
          </a:p>
          <a:p>
            <a:pPr lvl="2"/>
            <a:endParaRPr lang="en-GB" dirty="0"/>
          </a:p>
        </p:txBody>
      </p:sp>
      <p:sp>
        <p:nvSpPr>
          <p:cNvPr id="23" name="Text Placeholder 4">
            <a:extLst>
              <a:ext uri="{FF2B5EF4-FFF2-40B4-BE49-F238E27FC236}">
                <a16:creationId xmlns:a16="http://schemas.microsoft.com/office/drawing/2014/main" id="{9B808EF4-E557-410A-90DE-26116CCCF542}"/>
              </a:ext>
            </a:extLst>
          </p:cNvPr>
          <p:cNvSpPr>
            <a:spLocks noGrp="1"/>
          </p:cNvSpPr>
          <p:nvPr>
            <p:ph type="body" sz="quarter" idx="12" hasCustomPrompt="1"/>
          </p:nvPr>
        </p:nvSpPr>
        <p:spPr>
          <a:xfrm>
            <a:off x="334963" y="2707562"/>
            <a:ext cx="3940003" cy="1011789"/>
          </a:xfrm>
        </p:spPr>
        <p:txBody>
          <a:bodyPr/>
          <a:lstStyle>
            <a:lvl1pPr marL="0" indent="0">
              <a:buNone/>
              <a:defRPr lang="en-US" sz="2000" kern="1200" dirty="0" smtClean="0">
                <a:solidFill>
                  <a:schemeClr val="accent1"/>
                </a:solidFill>
                <a:latin typeface="+mn-lt"/>
                <a:ea typeface="+mn-ea"/>
                <a:cs typeface="+mn-cs"/>
              </a:defRPr>
            </a:lvl1pPr>
            <a:lvl2pPr marL="0" indent="0">
              <a:buNone/>
              <a:defRPr lang="en-US" sz="1600" kern="1200" dirty="0" smtClean="0">
                <a:solidFill>
                  <a:schemeClr val="accent6"/>
                </a:solidFill>
                <a:latin typeface="+mn-lt"/>
                <a:ea typeface="+mn-ea"/>
                <a:cs typeface="+mn-cs"/>
              </a:defRPr>
            </a:lvl2pPr>
          </a:lstStyle>
          <a:p>
            <a:r>
              <a:rPr lang="en-US" sz="2000" dirty="0">
                <a:solidFill>
                  <a:srgbClr val="FF2832"/>
                </a:solidFill>
              </a:rPr>
              <a:t>Heading: Lorem Ipsum</a:t>
            </a:r>
          </a:p>
          <a:p>
            <a:pPr marL="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lang="en-US" dirty="0"/>
              <a:t>Second level: </a:t>
            </a:r>
            <a:r>
              <a:rPr lang="en-US" sz="1600" dirty="0">
                <a:solidFill>
                  <a:srgbClr val="000000"/>
                </a:solidFill>
              </a:rPr>
              <a:t>Lorem ipsum dolor sit </a:t>
            </a:r>
            <a:r>
              <a:rPr lang="en-US" sz="1600" dirty="0" err="1">
                <a:solidFill>
                  <a:srgbClr val="000000"/>
                </a:solidFill>
              </a:rPr>
              <a:t>amet</a:t>
            </a:r>
            <a:r>
              <a:rPr lang="en-US" sz="1600" dirty="0">
                <a:solidFill>
                  <a:srgbClr val="000000"/>
                </a:solidFill>
              </a:rPr>
              <a:t>, </a:t>
            </a:r>
            <a:r>
              <a:rPr lang="en-US" sz="1600" dirty="0" err="1">
                <a:solidFill>
                  <a:srgbClr val="000000"/>
                </a:solidFill>
              </a:rPr>
              <a:t>consectetur</a:t>
            </a:r>
            <a:r>
              <a:rPr lang="en-US" sz="1600" dirty="0">
                <a:solidFill>
                  <a:srgbClr val="000000"/>
                </a:solidFill>
              </a:rPr>
              <a:t> </a:t>
            </a:r>
            <a:r>
              <a:rPr lang="en-US" sz="1600" dirty="0" err="1">
                <a:solidFill>
                  <a:srgbClr val="000000"/>
                </a:solidFill>
              </a:rPr>
              <a:t>lobortis</a:t>
            </a:r>
            <a:r>
              <a:rPr lang="en-US" sz="1600" dirty="0">
                <a:solidFill>
                  <a:srgbClr val="000000"/>
                </a:solidFill>
              </a:rPr>
              <a:t> </a:t>
            </a:r>
            <a:r>
              <a:rPr lang="en-US" sz="1600" dirty="0" err="1">
                <a:solidFill>
                  <a:srgbClr val="000000"/>
                </a:solidFill>
              </a:rPr>
              <a:t>nunc</a:t>
            </a:r>
            <a:endParaRPr lang="en-US" dirty="0"/>
          </a:p>
          <a:p>
            <a:pPr lvl="2"/>
            <a:endParaRPr lang="en-GB" dirty="0"/>
          </a:p>
        </p:txBody>
      </p:sp>
      <p:sp>
        <p:nvSpPr>
          <p:cNvPr id="25" name="Text Placeholder 4">
            <a:extLst>
              <a:ext uri="{FF2B5EF4-FFF2-40B4-BE49-F238E27FC236}">
                <a16:creationId xmlns:a16="http://schemas.microsoft.com/office/drawing/2014/main" id="{10033E45-929D-491D-B1E2-FF1F93CD1778}"/>
              </a:ext>
            </a:extLst>
          </p:cNvPr>
          <p:cNvSpPr>
            <a:spLocks noGrp="1"/>
          </p:cNvSpPr>
          <p:nvPr>
            <p:ph type="body" sz="quarter" idx="14" hasCustomPrompt="1"/>
          </p:nvPr>
        </p:nvSpPr>
        <p:spPr>
          <a:xfrm>
            <a:off x="334963" y="3822861"/>
            <a:ext cx="3940003" cy="1011789"/>
          </a:xfrm>
        </p:spPr>
        <p:txBody>
          <a:bodyPr/>
          <a:lstStyle>
            <a:lvl1pPr marL="0" indent="0">
              <a:buNone/>
              <a:defRPr lang="en-US" sz="2000" kern="1200" dirty="0" smtClean="0">
                <a:solidFill>
                  <a:schemeClr val="accent1"/>
                </a:solidFill>
                <a:latin typeface="+mn-lt"/>
                <a:ea typeface="+mn-ea"/>
                <a:cs typeface="+mn-cs"/>
              </a:defRPr>
            </a:lvl1pPr>
            <a:lvl2pPr marL="0" indent="0">
              <a:buNone/>
              <a:defRPr lang="en-US" sz="1600" kern="1200" dirty="0" smtClean="0">
                <a:solidFill>
                  <a:schemeClr val="accent6"/>
                </a:solidFill>
                <a:latin typeface="+mn-lt"/>
                <a:ea typeface="+mn-ea"/>
                <a:cs typeface="+mn-cs"/>
              </a:defRPr>
            </a:lvl2pPr>
          </a:lstStyle>
          <a:p>
            <a:r>
              <a:rPr lang="en-US" sz="2000" dirty="0">
                <a:solidFill>
                  <a:srgbClr val="FF2832"/>
                </a:solidFill>
              </a:rPr>
              <a:t>Heading: Lorem Ipsum</a:t>
            </a:r>
          </a:p>
          <a:p>
            <a:pPr marL="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lang="en-US" dirty="0"/>
              <a:t>Second level: </a:t>
            </a:r>
            <a:r>
              <a:rPr lang="en-US" sz="1600" dirty="0">
                <a:solidFill>
                  <a:srgbClr val="000000"/>
                </a:solidFill>
              </a:rPr>
              <a:t>Lorem ipsum dolor sit </a:t>
            </a:r>
            <a:r>
              <a:rPr lang="en-US" sz="1600" dirty="0" err="1">
                <a:solidFill>
                  <a:srgbClr val="000000"/>
                </a:solidFill>
              </a:rPr>
              <a:t>amet</a:t>
            </a:r>
            <a:r>
              <a:rPr lang="en-US" sz="1600" dirty="0">
                <a:solidFill>
                  <a:srgbClr val="000000"/>
                </a:solidFill>
              </a:rPr>
              <a:t>, </a:t>
            </a:r>
            <a:r>
              <a:rPr lang="en-US" sz="1600" dirty="0" err="1">
                <a:solidFill>
                  <a:srgbClr val="000000"/>
                </a:solidFill>
              </a:rPr>
              <a:t>consectetur</a:t>
            </a:r>
            <a:r>
              <a:rPr lang="en-US" sz="1600" dirty="0">
                <a:solidFill>
                  <a:srgbClr val="000000"/>
                </a:solidFill>
              </a:rPr>
              <a:t> </a:t>
            </a:r>
            <a:r>
              <a:rPr lang="en-US" sz="1600" dirty="0" err="1">
                <a:solidFill>
                  <a:srgbClr val="000000"/>
                </a:solidFill>
              </a:rPr>
              <a:t>lobortis</a:t>
            </a:r>
            <a:r>
              <a:rPr lang="en-US" sz="1600" dirty="0">
                <a:solidFill>
                  <a:srgbClr val="000000"/>
                </a:solidFill>
              </a:rPr>
              <a:t> </a:t>
            </a:r>
            <a:r>
              <a:rPr lang="en-US" sz="1600" dirty="0" err="1">
                <a:solidFill>
                  <a:srgbClr val="000000"/>
                </a:solidFill>
              </a:rPr>
              <a:t>nunc</a:t>
            </a:r>
            <a:endParaRPr lang="en-US" dirty="0"/>
          </a:p>
          <a:p>
            <a:pPr lvl="2"/>
            <a:endParaRPr lang="en-GB" dirty="0"/>
          </a:p>
        </p:txBody>
      </p:sp>
      <p:sp>
        <p:nvSpPr>
          <p:cNvPr id="27" name="Text Placeholder 4">
            <a:extLst>
              <a:ext uri="{FF2B5EF4-FFF2-40B4-BE49-F238E27FC236}">
                <a16:creationId xmlns:a16="http://schemas.microsoft.com/office/drawing/2014/main" id="{E1387B57-221F-4532-8C55-C997360D0AA8}"/>
              </a:ext>
            </a:extLst>
          </p:cNvPr>
          <p:cNvSpPr>
            <a:spLocks noGrp="1"/>
          </p:cNvSpPr>
          <p:nvPr>
            <p:ph type="body" sz="quarter" idx="16" hasCustomPrompt="1"/>
          </p:nvPr>
        </p:nvSpPr>
        <p:spPr>
          <a:xfrm>
            <a:off x="334963" y="4938161"/>
            <a:ext cx="3940003" cy="1011789"/>
          </a:xfrm>
        </p:spPr>
        <p:txBody>
          <a:bodyPr/>
          <a:lstStyle>
            <a:lvl1pPr marL="0" indent="0">
              <a:buNone/>
              <a:defRPr lang="en-US" sz="2000" kern="1200" dirty="0" smtClean="0">
                <a:solidFill>
                  <a:schemeClr val="accent1"/>
                </a:solidFill>
                <a:latin typeface="+mn-lt"/>
                <a:ea typeface="+mn-ea"/>
                <a:cs typeface="+mn-cs"/>
              </a:defRPr>
            </a:lvl1pPr>
            <a:lvl2pPr marL="0" indent="0">
              <a:buNone/>
              <a:defRPr lang="en-US" sz="1600" kern="1200" dirty="0" smtClean="0">
                <a:solidFill>
                  <a:schemeClr val="accent6"/>
                </a:solidFill>
                <a:latin typeface="+mn-lt"/>
                <a:ea typeface="+mn-ea"/>
                <a:cs typeface="+mn-cs"/>
              </a:defRPr>
            </a:lvl2pPr>
          </a:lstStyle>
          <a:p>
            <a:r>
              <a:rPr lang="en-US" sz="2000" dirty="0">
                <a:solidFill>
                  <a:srgbClr val="FF2832"/>
                </a:solidFill>
              </a:rPr>
              <a:t>Heading: Lorem Ipsum</a:t>
            </a:r>
          </a:p>
          <a:p>
            <a:pPr marL="0" marR="0" lvl="1"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lang="en-US" dirty="0"/>
              <a:t>Second level: </a:t>
            </a:r>
            <a:r>
              <a:rPr lang="en-US" sz="1600" dirty="0">
                <a:solidFill>
                  <a:srgbClr val="000000"/>
                </a:solidFill>
              </a:rPr>
              <a:t>Lorem ipsum dolor sit </a:t>
            </a:r>
            <a:r>
              <a:rPr lang="en-US" sz="1600" dirty="0" err="1">
                <a:solidFill>
                  <a:srgbClr val="000000"/>
                </a:solidFill>
              </a:rPr>
              <a:t>amet</a:t>
            </a:r>
            <a:r>
              <a:rPr lang="en-US" sz="1600" dirty="0">
                <a:solidFill>
                  <a:srgbClr val="000000"/>
                </a:solidFill>
              </a:rPr>
              <a:t>, </a:t>
            </a:r>
            <a:r>
              <a:rPr lang="en-US" sz="1600" dirty="0" err="1">
                <a:solidFill>
                  <a:srgbClr val="000000"/>
                </a:solidFill>
              </a:rPr>
              <a:t>consectetur</a:t>
            </a:r>
            <a:r>
              <a:rPr lang="en-US" sz="1600" dirty="0">
                <a:solidFill>
                  <a:srgbClr val="000000"/>
                </a:solidFill>
              </a:rPr>
              <a:t> </a:t>
            </a:r>
            <a:r>
              <a:rPr lang="en-US" sz="1600" dirty="0" err="1">
                <a:solidFill>
                  <a:srgbClr val="000000"/>
                </a:solidFill>
              </a:rPr>
              <a:t>lobortis</a:t>
            </a:r>
            <a:r>
              <a:rPr lang="en-US" sz="1600" dirty="0">
                <a:solidFill>
                  <a:srgbClr val="000000"/>
                </a:solidFill>
              </a:rPr>
              <a:t> </a:t>
            </a:r>
            <a:r>
              <a:rPr lang="en-US" sz="1600" dirty="0" err="1">
                <a:solidFill>
                  <a:srgbClr val="000000"/>
                </a:solidFill>
              </a:rPr>
              <a:t>nunc</a:t>
            </a:r>
            <a:endParaRPr lang="en-US" dirty="0"/>
          </a:p>
          <a:p>
            <a:pPr lvl="2"/>
            <a:endParaRPr lang="en-GB" dirty="0"/>
          </a:p>
        </p:txBody>
      </p:sp>
      <p:sp>
        <p:nvSpPr>
          <p:cNvPr id="14" name="Picture Placeholder 4">
            <a:extLst>
              <a:ext uri="{FF2B5EF4-FFF2-40B4-BE49-F238E27FC236}">
                <a16:creationId xmlns:a16="http://schemas.microsoft.com/office/drawing/2014/main" id="{AC4462FE-290B-4BDF-B0DF-42DEAA1DCF9C}"/>
              </a:ext>
            </a:extLst>
          </p:cNvPr>
          <p:cNvSpPr>
            <a:spLocks noGrp="1"/>
          </p:cNvSpPr>
          <p:nvPr>
            <p:ph type="pic" sz="quarter" idx="18"/>
          </p:nvPr>
        </p:nvSpPr>
        <p:spPr>
          <a:xfrm>
            <a:off x="4392891" y="1592262"/>
            <a:ext cx="7464148" cy="4357688"/>
          </a:xfrm>
          <a:solidFill>
            <a:schemeClr val="bg1">
              <a:lumMod val="95000"/>
            </a:schemeClr>
          </a:solidFill>
        </p:spPr>
        <p:txBody>
          <a:bodyPr/>
          <a:lstStyle>
            <a:lvl1pPr marL="0" indent="0">
              <a:buNone/>
              <a:defRPr/>
            </a:lvl1pPr>
          </a:lstStyle>
          <a:p>
            <a:endParaRPr lang="en-GB"/>
          </a:p>
        </p:txBody>
      </p:sp>
      <p:sp>
        <p:nvSpPr>
          <p:cNvPr id="16" name="Slide Number Placeholder 4">
            <a:extLst>
              <a:ext uri="{FF2B5EF4-FFF2-40B4-BE49-F238E27FC236}">
                <a16:creationId xmlns:a16="http://schemas.microsoft.com/office/drawing/2014/main" id="{E1B5736E-EC57-4C50-9287-116A2B58BAC2}"/>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7" name="Footer Placeholder 1440">
            <a:extLst>
              <a:ext uri="{FF2B5EF4-FFF2-40B4-BE49-F238E27FC236}">
                <a16:creationId xmlns:a16="http://schemas.microsoft.com/office/drawing/2014/main" id="{0FE1C475-83A7-4251-A0C9-FE658AF5FCC0}"/>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2102296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DDF4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5668-8728-40E0-BE63-B54737F90419}"/>
              </a:ext>
            </a:extLst>
          </p:cNvPr>
          <p:cNvSpPr>
            <a:spLocks noGrp="1"/>
          </p:cNvSpPr>
          <p:nvPr>
            <p:ph type="title"/>
          </p:nvPr>
        </p:nvSpPr>
        <p:spPr>
          <a:xfrm>
            <a:off x="334963" y="260352"/>
            <a:ext cx="11522075" cy="828674"/>
          </a:xfrm>
        </p:spPr>
        <p:txBody>
          <a:bodyPr anchor="b" anchorCtr="0">
            <a:normAutofit/>
          </a:bodyPr>
          <a:lstStyle>
            <a:lvl1pPr>
              <a:defRPr sz="2800">
                <a:solidFill>
                  <a:schemeClr val="accent6"/>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0D3BBE99-6374-4051-8DEC-9533A669DB19}"/>
              </a:ext>
            </a:extLst>
          </p:cNvPr>
          <p:cNvSpPr>
            <a:spLocks noGrp="1"/>
          </p:cNvSpPr>
          <p:nvPr>
            <p:ph type="body" sz="quarter" idx="10" hasCustomPrompt="1"/>
          </p:nvPr>
        </p:nvSpPr>
        <p:spPr>
          <a:xfrm>
            <a:off x="334963" y="1592263"/>
            <a:ext cx="3734761" cy="4716462"/>
          </a:xfrm>
        </p:spPr>
        <p:txBody>
          <a:bodyPr>
            <a:noAutofit/>
          </a:bodyPr>
          <a:lstStyle>
            <a:lvl1pPr marL="0" indent="0">
              <a:buNone/>
              <a:defRPr lang="en-US" sz="1200" kern="1200" dirty="0" smtClean="0">
                <a:solidFill>
                  <a:schemeClr val="accent1"/>
                </a:solidFill>
                <a:latin typeface="+mn-lt"/>
                <a:ea typeface="+mn-ea"/>
                <a:cs typeface="+mn-cs"/>
              </a:defRPr>
            </a:lvl1pPr>
            <a:lvl2pPr marL="0" indent="0">
              <a:buNone/>
              <a:defRPr lang="en-US" sz="1200" kern="1200" dirty="0" smtClean="0">
                <a:solidFill>
                  <a:srgbClr val="000000"/>
                </a:solidFill>
                <a:latin typeface="+mn-lt"/>
                <a:ea typeface="+mn-ea"/>
                <a:cs typeface="+mn-cs"/>
              </a:defRPr>
            </a:lvl2pPr>
            <a:lvl3pPr>
              <a:defRPr sz="1000"/>
            </a:lvl3pPr>
          </a:lstStyle>
          <a:p>
            <a:r>
              <a:rPr lang="en-US" sz="2000" dirty="0">
                <a:solidFill>
                  <a:srgbClr val="FF2832"/>
                </a:solidFill>
              </a:rPr>
              <a:t>Heading: Lorem Ipsum</a:t>
            </a:r>
          </a:p>
          <a:p>
            <a:r>
              <a:rPr lang="en-US" sz="1600" dirty="0">
                <a:solidFill>
                  <a:srgbClr val="000000"/>
                </a:solidFill>
              </a:rPr>
              <a:t>Lorem ipsum dolor sit </a:t>
            </a:r>
            <a:r>
              <a:rPr lang="en-US" sz="1600" dirty="0" err="1">
                <a:solidFill>
                  <a:srgbClr val="000000"/>
                </a:solidFill>
              </a:rPr>
              <a:t>amet</a:t>
            </a:r>
            <a:r>
              <a:rPr lang="en-US" sz="1600" dirty="0">
                <a:solidFill>
                  <a:srgbClr val="000000"/>
                </a:solidFill>
              </a:rPr>
              <a:t>, </a:t>
            </a:r>
            <a:r>
              <a:rPr lang="en-US" sz="1600" dirty="0" err="1">
                <a:solidFill>
                  <a:srgbClr val="000000"/>
                </a:solidFill>
              </a:rPr>
              <a:t>consectetur</a:t>
            </a:r>
            <a:r>
              <a:rPr lang="en-US" sz="1600" dirty="0">
                <a:solidFill>
                  <a:srgbClr val="000000"/>
                </a:solidFill>
              </a:rPr>
              <a:t> </a:t>
            </a:r>
            <a:r>
              <a:rPr lang="en-US" sz="1600" dirty="0" err="1">
                <a:solidFill>
                  <a:srgbClr val="000000"/>
                </a:solidFill>
              </a:rPr>
              <a:t>lobortis</a:t>
            </a:r>
            <a:r>
              <a:rPr lang="en-US" sz="1600" dirty="0">
                <a:solidFill>
                  <a:srgbClr val="000000"/>
                </a:solidFill>
              </a:rPr>
              <a:t> </a:t>
            </a:r>
            <a:r>
              <a:rPr lang="en-US" sz="1600" dirty="0" err="1">
                <a:solidFill>
                  <a:srgbClr val="000000"/>
                </a:solidFill>
              </a:rPr>
              <a:t>nunc</a:t>
            </a:r>
            <a:endParaRPr lang="en-US" dirty="0"/>
          </a:p>
          <a:p>
            <a:pPr lvl="2"/>
            <a:endParaRPr lang="en-GB" dirty="0"/>
          </a:p>
        </p:txBody>
      </p:sp>
      <p:sp>
        <p:nvSpPr>
          <p:cNvPr id="14" name="Picture Placeholder 4">
            <a:extLst>
              <a:ext uri="{FF2B5EF4-FFF2-40B4-BE49-F238E27FC236}">
                <a16:creationId xmlns:a16="http://schemas.microsoft.com/office/drawing/2014/main" id="{AC4462FE-290B-4BDF-B0DF-42DEAA1DCF9C}"/>
              </a:ext>
            </a:extLst>
          </p:cNvPr>
          <p:cNvSpPr>
            <a:spLocks noGrp="1"/>
          </p:cNvSpPr>
          <p:nvPr>
            <p:ph type="pic" sz="quarter" idx="18"/>
          </p:nvPr>
        </p:nvSpPr>
        <p:spPr>
          <a:xfrm>
            <a:off x="4123536" y="1592263"/>
            <a:ext cx="7733502" cy="4716462"/>
          </a:xfrm>
          <a:solidFill>
            <a:schemeClr val="bg1">
              <a:lumMod val="95000"/>
            </a:schemeClr>
          </a:solidFill>
        </p:spPr>
        <p:txBody>
          <a:bodyPr/>
          <a:lstStyle>
            <a:lvl1pPr marL="0" indent="0">
              <a:buNone/>
              <a:defRPr/>
            </a:lvl1pPr>
          </a:lstStyle>
          <a:p>
            <a:endParaRPr lang="en-GB"/>
          </a:p>
        </p:txBody>
      </p:sp>
      <p:sp>
        <p:nvSpPr>
          <p:cNvPr id="13" name="Slide Number Placeholder 4">
            <a:extLst>
              <a:ext uri="{FF2B5EF4-FFF2-40B4-BE49-F238E27FC236}">
                <a16:creationId xmlns:a16="http://schemas.microsoft.com/office/drawing/2014/main" id="{CB98B2A9-4A2B-4B4A-831E-2F2AE8E050B4}"/>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16" name="Footer Placeholder 1440">
            <a:extLst>
              <a:ext uri="{FF2B5EF4-FFF2-40B4-BE49-F238E27FC236}">
                <a16:creationId xmlns:a16="http://schemas.microsoft.com/office/drawing/2014/main" id="{5A3B7FD4-08F7-4D6C-B8B5-CA33FBD5012B}"/>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2533410471"/>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28-48BA-425D-B7BC-DF05D66C5575}"/>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325AB58-17C7-45AB-BC26-C84281CCFB9C}"/>
              </a:ext>
            </a:extLst>
          </p:cNvPr>
          <p:cNvSpPr>
            <a:spLocks noGrp="1"/>
          </p:cNvSpPr>
          <p:nvPr>
            <p:ph sz="half" idx="1"/>
          </p:nvPr>
        </p:nvSpPr>
        <p:spPr>
          <a:xfrm>
            <a:off x="334963" y="1592264"/>
            <a:ext cx="5616575" cy="43709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E1D40A2-3D47-48EC-844F-D4E624745C3B}"/>
              </a:ext>
            </a:extLst>
          </p:cNvPr>
          <p:cNvSpPr>
            <a:spLocks noGrp="1"/>
          </p:cNvSpPr>
          <p:nvPr>
            <p:ph sz="half" idx="2"/>
          </p:nvPr>
        </p:nvSpPr>
        <p:spPr>
          <a:xfrm>
            <a:off x="6240462" y="1592264"/>
            <a:ext cx="5616575" cy="43709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306663EA-8887-4002-81B8-C5550E907C94}"/>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sp>
        <p:nvSpPr>
          <p:cNvPr id="6" name="Footer Placeholder 1440">
            <a:extLst>
              <a:ext uri="{FF2B5EF4-FFF2-40B4-BE49-F238E27FC236}">
                <a16:creationId xmlns:a16="http://schemas.microsoft.com/office/drawing/2014/main" id="{95955955-BFED-4851-9536-0E2B2B09DEA5}"/>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spTree>
    <p:extLst>
      <p:ext uri="{BB962C8B-B14F-4D97-AF65-F5344CB8AC3E}">
        <p14:creationId xmlns:p14="http://schemas.microsoft.com/office/powerpoint/2010/main" val="316615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F4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3CC9B-64ED-463F-943C-C39B8667C840}"/>
              </a:ext>
            </a:extLst>
          </p:cNvPr>
          <p:cNvSpPr>
            <a:spLocks noGrp="1"/>
          </p:cNvSpPr>
          <p:nvPr>
            <p:ph type="title"/>
          </p:nvPr>
        </p:nvSpPr>
        <p:spPr>
          <a:xfrm>
            <a:off x="334964" y="260349"/>
            <a:ext cx="8892707" cy="828676"/>
          </a:xfrm>
          <a:prstGeom prst="rect">
            <a:avLst/>
          </a:prstGeom>
        </p:spPr>
        <p:txBody>
          <a:bodyPr vert="horz" lIns="91440" tIns="45720" rIns="91440" bIns="45720" rtlCol="0" anchor="b"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7E5AB19-C691-40B0-8C31-C6D8E54C30EF}"/>
              </a:ext>
            </a:extLst>
          </p:cNvPr>
          <p:cNvSpPr>
            <a:spLocks noGrp="1"/>
          </p:cNvSpPr>
          <p:nvPr>
            <p:ph type="body" idx="1"/>
          </p:nvPr>
        </p:nvSpPr>
        <p:spPr>
          <a:xfrm>
            <a:off x="334964" y="1341439"/>
            <a:ext cx="11522074" cy="4825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86577962-1009-4270-8DCE-BBC8356FF9EC}"/>
              </a:ext>
            </a:extLst>
          </p:cNvPr>
          <p:cNvSpPr>
            <a:spLocks noGrp="1"/>
          </p:cNvSpPr>
          <p:nvPr>
            <p:ph type="sldNum" sz="quarter" idx="4"/>
          </p:nvPr>
        </p:nvSpPr>
        <p:spPr>
          <a:xfrm>
            <a:off x="11478637" y="6308725"/>
            <a:ext cx="403200" cy="403360"/>
          </a:xfrm>
          <a:prstGeom prst="ellipse">
            <a:avLst/>
          </a:prstGeom>
          <a:solidFill>
            <a:schemeClr val="accent2"/>
          </a:solidFill>
        </p:spPr>
        <p:txBody>
          <a:bodyPr vert="horz" wrap="none" lIns="91440" tIns="45720" rIns="91440" bIns="45720" rtlCol="0" anchor="ctr"/>
          <a:lstStyle>
            <a:lvl1pPr algn="ctr">
              <a:defRPr sz="1000">
                <a:solidFill>
                  <a:schemeClr val="bg1"/>
                </a:solidFill>
              </a:defRPr>
            </a:lvl1pPr>
          </a:lstStyle>
          <a:p>
            <a:fld id="{B190DDF0-5801-409B-A568-F9362349A913}" type="slidenum">
              <a:rPr lang="en-GB" smtClean="0"/>
              <a:pPr/>
              <a:t>‹#›</a:t>
            </a:fld>
            <a:endParaRPr lang="en-GB"/>
          </a:p>
        </p:txBody>
      </p:sp>
      <p:grpSp>
        <p:nvGrpSpPr>
          <p:cNvPr id="1151" name="Group 1150">
            <a:extLst>
              <a:ext uri="{FF2B5EF4-FFF2-40B4-BE49-F238E27FC236}">
                <a16:creationId xmlns:a16="http://schemas.microsoft.com/office/drawing/2014/main" id="{FFB0A75F-9C80-484D-A37C-F28CBF3FA1DD}"/>
              </a:ext>
            </a:extLst>
          </p:cNvPr>
          <p:cNvGrpSpPr/>
          <p:nvPr userDrawn="1"/>
        </p:nvGrpSpPr>
        <p:grpSpPr>
          <a:xfrm>
            <a:off x="9833317" y="260350"/>
            <a:ext cx="2023721" cy="329714"/>
            <a:chOff x="334963" y="3793647"/>
            <a:chExt cx="4078682" cy="664518"/>
          </a:xfrm>
        </p:grpSpPr>
        <p:grpSp>
          <p:nvGrpSpPr>
            <p:cNvPr id="1152" name="Graphic 3">
              <a:extLst>
                <a:ext uri="{FF2B5EF4-FFF2-40B4-BE49-F238E27FC236}">
                  <a16:creationId xmlns:a16="http://schemas.microsoft.com/office/drawing/2014/main" id="{DB3242EA-D700-4BA2-8157-A9B9A7064571}"/>
                </a:ext>
              </a:extLst>
            </p:cNvPr>
            <p:cNvGrpSpPr/>
            <p:nvPr/>
          </p:nvGrpSpPr>
          <p:grpSpPr>
            <a:xfrm>
              <a:off x="3158192" y="3839250"/>
              <a:ext cx="1255453" cy="542909"/>
              <a:chOff x="3116357" y="3809369"/>
              <a:chExt cx="1255453" cy="542909"/>
            </a:xfrm>
            <a:solidFill>
              <a:schemeClr val="accent2"/>
            </a:solidFill>
          </p:grpSpPr>
          <p:grpSp>
            <p:nvGrpSpPr>
              <p:cNvPr id="1165" name="Graphic 3">
                <a:extLst>
                  <a:ext uri="{FF2B5EF4-FFF2-40B4-BE49-F238E27FC236}">
                    <a16:creationId xmlns:a16="http://schemas.microsoft.com/office/drawing/2014/main" id="{137F204A-4E95-4032-BB19-48B51E1E64EB}"/>
                  </a:ext>
                </a:extLst>
              </p:cNvPr>
              <p:cNvGrpSpPr/>
              <p:nvPr/>
            </p:nvGrpSpPr>
            <p:grpSpPr>
              <a:xfrm>
                <a:off x="3116357" y="3809369"/>
                <a:ext cx="711663" cy="162512"/>
                <a:chOff x="3116357" y="3809369"/>
                <a:chExt cx="711663" cy="162512"/>
              </a:xfrm>
              <a:grpFill/>
            </p:grpSpPr>
            <p:sp>
              <p:nvSpPr>
                <p:cNvPr id="1177" name="Freeform: Shape 1176">
                  <a:extLst>
                    <a:ext uri="{FF2B5EF4-FFF2-40B4-BE49-F238E27FC236}">
                      <a16:creationId xmlns:a16="http://schemas.microsoft.com/office/drawing/2014/main" id="{E63ACE59-1D47-4BD3-91B6-74E9E95877E7}"/>
                    </a:ext>
                  </a:extLst>
                </p:cNvPr>
                <p:cNvSpPr/>
                <p:nvPr/>
              </p:nvSpPr>
              <p:spPr>
                <a:xfrm>
                  <a:off x="3116357" y="3811499"/>
                  <a:ext cx="49275" cy="158253"/>
                </a:xfrm>
                <a:custGeom>
                  <a:avLst/>
                  <a:gdLst>
                    <a:gd name="connsiteX0" fmla="*/ 0 w 49275"/>
                    <a:gd name="connsiteY0" fmla="*/ 158254 h 158253"/>
                    <a:gd name="connsiteX1" fmla="*/ 0 w 49275"/>
                    <a:gd name="connsiteY1" fmla="*/ 0 h 158253"/>
                    <a:gd name="connsiteX2" fmla="*/ 49275 w 49275"/>
                    <a:gd name="connsiteY2" fmla="*/ 0 h 158253"/>
                    <a:gd name="connsiteX3" fmla="*/ 49275 w 49275"/>
                    <a:gd name="connsiteY3" fmla="*/ 18946 h 158253"/>
                    <a:gd name="connsiteX4" fmla="*/ 20342 w 49275"/>
                    <a:gd name="connsiteY4" fmla="*/ 18946 h 158253"/>
                    <a:gd name="connsiteX5" fmla="*/ 20342 w 49275"/>
                    <a:gd name="connsiteY5" fmla="*/ 66019 h 158253"/>
                    <a:gd name="connsiteX6" fmla="*/ 47293 w 49275"/>
                    <a:gd name="connsiteY6" fmla="*/ 66019 h 158253"/>
                    <a:gd name="connsiteX7" fmla="*/ 47293 w 49275"/>
                    <a:gd name="connsiteY7" fmla="*/ 84965 h 158253"/>
                    <a:gd name="connsiteX8" fmla="*/ 20342 w 49275"/>
                    <a:gd name="connsiteY8" fmla="*/ 84965 h 158253"/>
                    <a:gd name="connsiteX9" fmla="*/ 20342 w 49275"/>
                    <a:gd name="connsiteY9" fmla="*/ 158180 h 158253"/>
                    <a:gd name="connsiteX10" fmla="*/ 0 w 49275"/>
                    <a:gd name="connsiteY10"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75" h="158253">
                      <a:moveTo>
                        <a:pt x="0" y="158254"/>
                      </a:moveTo>
                      <a:lnTo>
                        <a:pt x="0" y="0"/>
                      </a:lnTo>
                      <a:lnTo>
                        <a:pt x="49275" y="0"/>
                      </a:lnTo>
                      <a:lnTo>
                        <a:pt x="49275" y="18946"/>
                      </a:lnTo>
                      <a:lnTo>
                        <a:pt x="20342" y="18946"/>
                      </a:lnTo>
                      <a:lnTo>
                        <a:pt x="20342" y="66019"/>
                      </a:lnTo>
                      <a:lnTo>
                        <a:pt x="47293" y="66019"/>
                      </a:lnTo>
                      <a:lnTo>
                        <a:pt x="47293" y="84965"/>
                      </a:lnTo>
                      <a:lnTo>
                        <a:pt x="20342" y="84965"/>
                      </a:lnTo>
                      <a:lnTo>
                        <a:pt x="20342" y="158180"/>
                      </a:lnTo>
                      <a:lnTo>
                        <a:pt x="0" y="158180"/>
                      </a:lnTo>
                      <a:close/>
                    </a:path>
                  </a:pathLst>
                </a:custGeom>
                <a:grpFill/>
                <a:ln w="7328" cap="flat">
                  <a:noFill/>
                  <a:prstDash val="solid"/>
                  <a:miter/>
                </a:ln>
              </p:spPr>
              <p:txBody>
                <a:bodyPr rtlCol="0" anchor="ctr"/>
                <a:lstStyle/>
                <a:p>
                  <a:endParaRPr lang="en-GB"/>
                </a:p>
              </p:txBody>
            </p:sp>
            <p:sp>
              <p:nvSpPr>
                <p:cNvPr id="1178" name="Freeform: Shape 1177">
                  <a:extLst>
                    <a:ext uri="{FF2B5EF4-FFF2-40B4-BE49-F238E27FC236}">
                      <a16:creationId xmlns:a16="http://schemas.microsoft.com/office/drawing/2014/main" id="{F9DD80DD-BB30-46AF-B5D8-510278F8B9F5}"/>
                    </a:ext>
                  </a:extLst>
                </p:cNvPr>
                <p:cNvSpPr/>
                <p:nvPr/>
              </p:nvSpPr>
              <p:spPr>
                <a:xfrm>
                  <a:off x="3187883" y="3809442"/>
                  <a:ext cx="84817" cy="162439"/>
                </a:xfrm>
                <a:custGeom>
                  <a:avLst/>
                  <a:gdLst>
                    <a:gd name="connsiteX0" fmla="*/ 42372 w 84817"/>
                    <a:gd name="connsiteY0" fmla="*/ 162366 h 162439"/>
                    <a:gd name="connsiteX1" fmla="*/ 11823 w 84817"/>
                    <a:gd name="connsiteY1" fmla="*/ 140703 h 162439"/>
                    <a:gd name="connsiteX2" fmla="*/ 0 w 84817"/>
                    <a:gd name="connsiteY2" fmla="*/ 81220 h 162439"/>
                    <a:gd name="connsiteX3" fmla="*/ 11162 w 84817"/>
                    <a:gd name="connsiteY3" fmla="*/ 22765 h 162439"/>
                    <a:gd name="connsiteX4" fmla="*/ 42372 w 84817"/>
                    <a:gd name="connsiteY4" fmla="*/ 0 h 162439"/>
                    <a:gd name="connsiteX5" fmla="*/ 73289 w 84817"/>
                    <a:gd name="connsiteY5" fmla="*/ 22692 h 162439"/>
                    <a:gd name="connsiteX6" fmla="*/ 84818 w 84817"/>
                    <a:gd name="connsiteY6" fmla="*/ 81220 h 162439"/>
                    <a:gd name="connsiteX7" fmla="*/ 72701 w 84817"/>
                    <a:gd name="connsiteY7" fmla="*/ 140923 h 162439"/>
                    <a:gd name="connsiteX8" fmla="*/ 42372 w 84817"/>
                    <a:gd name="connsiteY8" fmla="*/ 162439 h 162439"/>
                    <a:gd name="connsiteX9" fmla="*/ 42152 w 84817"/>
                    <a:gd name="connsiteY9" fmla="*/ 18800 h 162439"/>
                    <a:gd name="connsiteX10" fmla="*/ 26730 w 84817"/>
                    <a:gd name="connsiteY10" fmla="*/ 35396 h 162439"/>
                    <a:gd name="connsiteX11" fmla="*/ 21370 w 84817"/>
                    <a:gd name="connsiteY11" fmla="*/ 81146 h 162439"/>
                    <a:gd name="connsiteX12" fmla="*/ 26951 w 84817"/>
                    <a:gd name="connsiteY12" fmla="*/ 127411 h 162439"/>
                    <a:gd name="connsiteX13" fmla="*/ 42666 w 84817"/>
                    <a:gd name="connsiteY13" fmla="*/ 143493 h 162439"/>
                    <a:gd name="connsiteX14" fmla="*/ 58014 w 84817"/>
                    <a:gd name="connsiteY14" fmla="*/ 127044 h 162439"/>
                    <a:gd name="connsiteX15" fmla="*/ 63595 w 84817"/>
                    <a:gd name="connsiteY15" fmla="*/ 81146 h 162439"/>
                    <a:gd name="connsiteX16" fmla="*/ 57941 w 84817"/>
                    <a:gd name="connsiteY16" fmla="*/ 34955 h 162439"/>
                    <a:gd name="connsiteX17" fmla="*/ 42225 w 84817"/>
                    <a:gd name="connsiteY17" fmla="*/ 18726 h 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817" h="162439">
                      <a:moveTo>
                        <a:pt x="42372" y="162366"/>
                      </a:moveTo>
                      <a:cubicBezTo>
                        <a:pt x="29888" y="162366"/>
                        <a:pt x="19681" y="155169"/>
                        <a:pt x="11823" y="140703"/>
                      </a:cubicBezTo>
                      <a:cubicBezTo>
                        <a:pt x="3966" y="126236"/>
                        <a:pt x="0" y="106408"/>
                        <a:pt x="0" y="81220"/>
                      </a:cubicBezTo>
                      <a:cubicBezTo>
                        <a:pt x="0" y="57353"/>
                        <a:pt x="3745" y="37893"/>
                        <a:pt x="11162" y="22765"/>
                      </a:cubicBezTo>
                      <a:cubicBezTo>
                        <a:pt x="18579" y="7637"/>
                        <a:pt x="29007" y="0"/>
                        <a:pt x="42372" y="0"/>
                      </a:cubicBezTo>
                      <a:cubicBezTo>
                        <a:pt x="55738" y="0"/>
                        <a:pt x="65651" y="7564"/>
                        <a:pt x="73289" y="22692"/>
                      </a:cubicBezTo>
                      <a:cubicBezTo>
                        <a:pt x="80926" y="37819"/>
                        <a:pt x="84818" y="57353"/>
                        <a:pt x="84818" y="81220"/>
                      </a:cubicBezTo>
                      <a:cubicBezTo>
                        <a:pt x="84818" y="106702"/>
                        <a:pt x="80779" y="126529"/>
                        <a:pt x="72701" y="140923"/>
                      </a:cubicBezTo>
                      <a:cubicBezTo>
                        <a:pt x="64623" y="155243"/>
                        <a:pt x="54489" y="162439"/>
                        <a:pt x="42372" y="162439"/>
                      </a:cubicBezTo>
                      <a:close/>
                      <a:moveTo>
                        <a:pt x="42152" y="18800"/>
                      </a:moveTo>
                      <a:cubicBezTo>
                        <a:pt x="35469" y="18800"/>
                        <a:pt x="30255" y="24307"/>
                        <a:pt x="26730" y="35396"/>
                      </a:cubicBezTo>
                      <a:cubicBezTo>
                        <a:pt x="23132" y="46485"/>
                        <a:pt x="21370" y="61686"/>
                        <a:pt x="21370" y="81146"/>
                      </a:cubicBezTo>
                      <a:cubicBezTo>
                        <a:pt x="21370" y="100607"/>
                        <a:pt x="23206" y="116689"/>
                        <a:pt x="26951" y="127411"/>
                      </a:cubicBezTo>
                      <a:cubicBezTo>
                        <a:pt x="30622" y="138132"/>
                        <a:pt x="35910" y="143493"/>
                        <a:pt x="42666" y="143493"/>
                      </a:cubicBezTo>
                      <a:cubicBezTo>
                        <a:pt x="49422" y="143493"/>
                        <a:pt x="54269" y="137985"/>
                        <a:pt x="58014" y="127044"/>
                      </a:cubicBezTo>
                      <a:cubicBezTo>
                        <a:pt x="61759" y="116102"/>
                        <a:pt x="63595" y="100754"/>
                        <a:pt x="63595" y="81146"/>
                      </a:cubicBezTo>
                      <a:cubicBezTo>
                        <a:pt x="63595" y="61539"/>
                        <a:pt x="61686" y="45824"/>
                        <a:pt x="57941" y="34955"/>
                      </a:cubicBezTo>
                      <a:cubicBezTo>
                        <a:pt x="54195" y="24160"/>
                        <a:pt x="48908" y="18726"/>
                        <a:pt x="42225" y="18726"/>
                      </a:cubicBezTo>
                      <a:close/>
                    </a:path>
                  </a:pathLst>
                </a:custGeom>
                <a:grpFill/>
                <a:ln w="7328" cap="flat">
                  <a:noFill/>
                  <a:prstDash val="solid"/>
                  <a:miter/>
                </a:ln>
              </p:spPr>
              <p:txBody>
                <a:bodyPr rtlCol="0" anchor="ctr"/>
                <a:lstStyle/>
                <a:p>
                  <a:endParaRPr lang="en-GB"/>
                </a:p>
              </p:txBody>
            </p:sp>
            <p:sp>
              <p:nvSpPr>
                <p:cNvPr id="1179" name="Freeform: Shape 1178">
                  <a:extLst>
                    <a:ext uri="{FF2B5EF4-FFF2-40B4-BE49-F238E27FC236}">
                      <a16:creationId xmlns:a16="http://schemas.microsoft.com/office/drawing/2014/main" id="{2421501E-730C-43D4-92FE-9DB20618BC92}"/>
                    </a:ext>
                  </a:extLst>
                </p:cNvPr>
                <p:cNvSpPr/>
                <p:nvPr/>
              </p:nvSpPr>
              <p:spPr>
                <a:xfrm>
                  <a:off x="3287167" y="3809369"/>
                  <a:ext cx="53828" cy="162366"/>
                </a:xfrm>
                <a:custGeom>
                  <a:avLst/>
                  <a:gdLst>
                    <a:gd name="connsiteX0" fmla="*/ 1175 w 53828"/>
                    <a:gd name="connsiteY0" fmla="*/ 156271 h 162366"/>
                    <a:gd name="connsiteX1" fmla="*/ 1175 w 53828"/>
                    <a:gd name="connsiteY1" fmla="*/ 135195 h 162366"/>
                    <a:gd name="connsiteX2" fmla="*/ 18873 w 53828"/>
                    <a:gd name="connsiteY2" fmla="*/ 144007 h 162366"/>
                    <a:gd name="connsiteX3" fmla="*/ 29742 w 53828"/>
                    <a:gd name="connsiteY3" fmla="*/ 139528 h 162366"/>
                    <a:gd name="connsiteX4" fmla="*/ 34221 w 53828"/>
                    <a:gd name="connsiteY4" fmla="*/ 128659 h 162366"/>
                    <a:gd name="connsiteX5" fmla="*/ 31651 w 53828"/>
                    <a:gd name="connsiteY5" fmla="*/ 115441 h 162366"/>
                    <a:gd name="connsiteX6" fmla="*/ 17918 w 53828"/>
                    <a:gd name="connsiteY6" fmla="*/ 86801 h 162366"/>
                    <a:gd name="connsiteX7" fmla="*/ 3378 w 53828"/>
                    <a:gd name="connsiteY7" fmla="*/ 55150 h 162366"/>
                    <a:gd name="connsiteX8" fmla="*/ 0 w 53828"/>
                    <a:gd name="connsiteY8" fmla="*/ 36204 h 162366"/>
                    <a:gd name="connsiteX9" fmla="*/ 9106 w 53828"/>
                    <a:gd name="connsiteY9" fmla="*/ 10134 h 162366"/>
                    <a:gd name="connsiteX10" fmla="*/ 32312 w 53828"/>
                    <a:gd name="connsiteY10" fmla="*/ 0 h 162366"/>
                    <a:gd name="connsiteX11" fmla="*/ 49349 w 53828"/>
                    <a:gd name="connsiteY11" fmla="*/ 4186 h 162366"/>
                    <a:gd name="connsiteX12" fmla="*/ 49349 w 53828"/>
                    <a:gd name="connsiteY12" fmla="*/ 23353 h 162366"/>
                    <a:gd name="connsiteX13" fmla="*/ 35102 w 53828"/>
                    <a:gd name="connsiteY13" fmla="*/ 18359 h 162366"/>
                    <a:gd name="connsiteX14" fmla="*/ 19754 w 53828"/>
                    <a:gd name="connsiteY14" fmla="*/ 33487 h 162366"/>
                    <a:gd name="connsiteX15" fmla="*/ 22324 w 53828"/>
                    <a:gd name="connsiteY15" fmla="*/ 46852 h 162366"/>
                    <a:gd name="connsiteX16" fmla="*/ 36057 w 53828"/>
                    <a:gd name="connsiteY16" fmla="*/ 75345 h 162366"/>
                    <a:gd name="connsiteX17" fmla="*/ 50524 w 53828"/>
                    <a:gd name="connsiteY17" fmla="*/ 106775 h 162366"/>
                    <a:gd name="connsiteX18" fmla="*/ 53828 w 53828"/>
                    <a:gd name="connsiteY18" fmla="*/ 125942 h 162366"/>
                    <a:gd name="connsiteX19" fmla="*/ 44722 w 53828"/>
                    <a:gd name="connsiteY19" fmla="*/ 152232 h 162366"/>
                    <a:gd name="connsiteX20" fmla="*/ 21149 w 53828"/>
                    <a:gd name="connsiteY20" fmla="*/ 162366 h 162366"/>
                    <a:gd name="connsiteX21" fmla="*/ 1028 w 53828"/>
                    <a:gd name="connsiteY21" fmla="*/ 156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828" h="162366">
                      <a:moveTo>
                        <a:pt x="1175" y="156271"/>
                      </a:moveTo>
                      <a:lnTo>
                        <a:pt x="1175" y="135195"/>
                      </a:lnTo>
                      <a:cubicBezTo>
                        <a:pt x="7270" y="141070"/>
                        <a:pt x="13145" y="144007"/>
                        <a:pt x="18873" y="144007"/>
                      </a:cubicBezTo>
                      <a:cubicBezTo>
                        <a:pt x="23132" y="144007"/>
                        <a:pt x="26731" y="142538"/>
                        <a:pt x="29742" y="139528"/>
                      </a:cubicBezTo>
                      <a:cubicBezTo>
                        <a:pt x="32752" y="136517"/>
                        <a:pt x="34221" y="132918"/>
                        <a:pt x="34221" y="128659"/>
                      </a:cubicBezTo>
                      <a:cubicBezTo>
                        <a:pt x="34221" y="125061"/>
                        <a:pt x="33340" y="120655"/>
                        <a:pt x="31651" y="115441"/>
                      </a:cubicBezTo>
                      <a:cubicBezTo>
                        <a:pt x="29962" y="110300"/>
                        <a:pt x="25409" y="100754"/>
                        <a:pt x="17918" y="86801"/>
                      </a:cubicBezTo>
                      <a:cubicBezTo>
                        <a:pt x="10501" y="72848"/>
                        <a:pt x="5655" y="62347"/>
                        <a:pt x="3378" y="55150"/>
                      </a:cubicBezTo>
                      <a:cubicBezTo>
                        <a:pt x="1101" y="47953"/>
                        <a:pt x="0" y="41638"/>
                        <a:pt x="0" y="36204"/>
                      </a:cubicBezTo>
                      <a:cubicBezTo>
                        <a:pt x="0" y="25556"/>
                        <a:pt x="3011" y="16890"/>
                        <a:pt x="9106" y="10134"/>
                      </a:cubicBezTo>
                      <a:cubicBezTo>
                        <a:pt x="15128" y="3378"/>
                        <a:pt x="22912" y="0"/>
                        <a:pt x="32312" y="0"/>
                      </a:cubicBezTo>
                      <a:cubicBezTo>
                        <a:pt x="37599" y="0"/>
                        <a:pt x="43327" y="1395"/>
                        <a:pt x="49349" y="4186"/>
                      </a:cubicBezTo>
                      <a:lnTo>
                        <a:pt x="49349" y="23353"/>
                      </a:lnTo>
                      <a:cubicBezTo>
                        <a:pt x="43768" y="20048"/>
                        <a:pt x="39068" y="18359"/>
                        <a:pt x="35102" y="18359"/>
                      </a:cubicBezTo>
                      <a:cubicBezTo>
                        <a:pt x="24821" y="18359"/>
                        <a:pt x="19754" y="23426"/>
                        <a:pt x="19754" y="33487"/>
                      </a:cubicBezTo>
                      <a:cubicBezTo>
                        <a:pt x="19754" y="37158"/>
                        <a:pt x="20635" y="41638"/>
                        <a:pt x="22324" y="46852"/>
                      </a:cubicBezTo>
                      <a:cubicBezTo>
                        <a:pt x="24087" y="52066"/>
                        <a:pt x="28640" y="61539"/>
                        <a:pt x="36057" y="75345"/>
                      </a:cubicBezTo>
                      <a:cubicBezTo>
                        <a:pt x="43474" y="89151"/>
                        <a:pt x="48321" y="99579"/>
                        <a:pt x="50524" y="106775"/>
                      </a:cubicBezTo>
                      <a:cubicBezTo>
                        <a:pt x="52727" y="113972"/>
                        <a:pt x="53828" y="120361"/>
                        <a:pt x="53828" y="125942"/>
                      </a:cubicBezTo>
                      <a:cubicBezTo>
                        <a:pt x="53828" y="136737"/>
                        <a:pt x="50817" y="145476"/>
                        <a:pt x="44722" y="152232"/>
                      </a:cubicBezTo>
                      <a:cubicBezTo>
                        <a:pt x="38627" y="158988"/>
                        <a:pt x="30843" y="162366"/>
                        <a:pt x="21149" y="162366"/>
                      </a:cubicBezTo>
                      <a:cubicBezTo>
                        <a:pt x="14173" y="162366"/>
                        <a:pt x="7491" y="160310"/>
                        <a:pt x="1028" y="156271"/>
                      </a:cubicBezTo>
                      <a:close/>
                    </a:path>
                  </a:pathLst>
                </a:custGeom>
                <a:grpFill/>
                <a:ln w="7328" cap="flat">
                  <a:noFill/>
                  <a:prstDash val="solid"/>
                  <a:miter/>
                </a:ln>
              </p:spPr>
              <p:txBody>
                <a:bodyPr rtlCol="0" anchor="ctr"/>
                <a:lstStyle/>
                <a:p>
                  <a:endParaRPr lang="en-GB"/>
                </a:p>
              </p:txBody>
            </p:sp>
            <p:sp>
              <p:nvSpPr>
                <p:cNvPr id="1180" name="Freeform: Shape 1179">
                  <a:extLst>
                    <a:ext uri="{FF2B5EF4-FFF2-40B4-BE49-F238E27FC236}">
                      <a16:creationId xmlns:a16="http://schemas.microsoft.com/office/drawing/2014/main" id="{9F39FA44-8615-4D53-85E1-7C7146808AF5}"/>
                    </a:ext>
                  </a:extLst>
                </p:cNvPr>
                <p:cNvSpPr/>
                <p:nvPr/>
              </p:nvSpPr>
              <p:spPr>
                <a:xfrm>
                  <a:off x="3349588" y="3811499"/>
                  <a:ext cx="69176" cy="158253"/>
                </a:xfrm>
                <a:custGeom>
                  <a:avLst/>
                  <a:gdLst>
                    <a:gd name="connsiteX0" fmla="*/ 24381 w 69176"/>
                    <a:gd name="connsiteY0" fmla="*/ 158254 h 158253"/>
                    <a:gd name="connsiteX1" fmla="*/ 24381 w 69176"/>
                    <a:gd name="connsiteY1" fmla="*/ 18946 h 158253"/>
                    <a:gd name="connsiteX2" fmla="*/ 0 w 69176"/>
                    <a:gd name="connsiteY2" fmla="*/ 18946 h 158253"/>
                    <a:gd name="connsiteX3" fmla="*/ 0 w 69176"/>
                    <a:gd name="connsiteY3" fmla="*/ 0 h 158253"/>
                    <a:gd name="connsiteX4" fmla="*/ 69176 w 69176"/>
                    <a:gd name="connsiteY4" fmla="*/ 0 h 158253"/>
                    <a:gd name="connsiteX5" fmla="*/ 69176 w 69176"/>
                    <a:gd name="connsiteY5" fmla="*/ 18946 h 158253"/>
                    <a:gd name="connsiteX6" fmla="*/ 44869 w 69176"/>
                    <a:gd name="connsiteY6" fmla="*/ 18946 h 158253"/>
                    <a:gd name="connsiteX7" fmla="*/ 44869 w 69176"/>
                    <a:gd name="connsiteY7" fmla="*/ 158254 h 158253"/>
                    <a:gd name="connsiteX8" fmla="*/ 24381 w 69176"/>
                    <a:gd name="connsiteY8"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6" h="158253">
                      <a:moveTo>
                        <a:pt x="24381" y="158254"/>
                      </a:moveTo>
                      <a:lnTo>
                        <a:pt x="24381" y="18946"/>
                      </a:lnTo>
                      <a:lnTo>
                        <a:pt x="0" y="18946"/>
                      </a:lnTo>
                      <a:lnTo>
                        <a:pt x="0" y="0"/>
                      </a:lnTo>
                      <a:lnTo>
                        <a:pt x="69176" y="0"/>
                      </a:lnTo>
                      <a:lnTo>
                        <a:pt x="69176" y="18946"/>
                      </a:lnTo>
                      <a:lnTo>
                        <a:pt x="44869" y="18946"/>
                      </a:lnTo>
                      <a:lnTo>
                        <a:pt x="44869" y="158254"/>
                      </a:lnTo>
                      <a:lnTo>
                        <a:pt x="24381" y="158254"/>
                      </a:lnTo>
                      <a:close/>
                    </a:path>
                  </a:pathLst>
                </a:custGeom>
                <a:grpFill/>
                <a:ln w="7328" cap="flat">
                  <a:noFill/>
                  <a:prstDash val="solid"/>
                  <a:miter/>
                </a:ln>
              </p:spPr>
              <p:txBody>
                <a:bodyPr rtlCol="0" anchor="ctr"/>
                <a:lstStyle/>
                <a:p>
                  <a:endParaRPr lang="en-GB"/>
                </a:p>
              </p:txBody>
            </p:sp>
            <p:sp>
              <p:nvSpPr>
                <p:cNvPr id="1181" name="Freeform: Shape 1180">
                  <a:extLst>
                    <a:ext uri="{FF2B5EF4-FFF2-40B4-BE49-F238E27FC236}">
                      <a16:creationId xmlns:a16="http://schemas.microsoft.com/office/drawing/2014/main" id="{5A973657-05E7-4D41-B855-F2D84469CD4A}"/>
                    </a:ext>
                  </a:extLst>
                </p:cNvPr>
                <p:cNvSpPr/>
                <p:nvPr/>
              </p:nvSpPr>
              <p:spPr>
                <a:xfrm>
                  <a:off x="3435140" y="3811499"/>
                  <a:ext cx="58307" cy="158253"/>
                </a:xfrm>
                <a:custGeom>
                  <a:avLst/>
                  <a:gdLst>
                    <a:gd name="connsiteX0" fmla="*/ 0 w 58307"/>
                    <a:gd name="connsiteY0" fmla="*/ 158254 h 158253"/>
                    <a:gd name="connsiteX1" fmla="*/ 0 w 58307"/>
                    <a:gd name="connsiteY1" fmla="*/ 0 h 158253"/>
                    <a:gd name="connsiteX2" fmla="*/ 56325 w 58307"/>
                    <a:gd name="connsiteY2" fmla="*/ 0 h 158253"/>
                    <a:gd name="connsiteX3" fmla="*/ 56325 w 58307"/>
                    <a:gd name="connsiteY3" fmla="*/ 18946 h 158253"/>
                    <a:gd name="connsiteX4" fmla="*/ 20342 w 58307"/>
                    <a:gd name="connsiteY4" fmla="*/ 18946 h 158253"/>
                    <a:gd name="connsiteX5" fmla="*/ 20342 w 58307"/>
                    <a:gd name="connsiteY5" fmla="*/ 66239 h 158253"/>
                    <a:gd name="connsiteX6" fmla="*/ 53314 w 58307"/>
                    <a:gd name="connsiteY6" fmla="*/ 66239 h 158253"/>
                    <a:gd name="connsiteX7" fmla="*/ 53314 w 58307"/>
                    <a:gd name="connsiteY7" fmla="*/ 85185 h 158253"/>
                    <a:gd name="connsiteX8" fmla="*/ 20342 w 58307"/>
                    <a:gd name="connsiteY8" fmla="*/ 85185 h 158253"/>
                    <a:gd name="connsiteX9" fmla="*/ 20342 w 58307"/>
                    <a:gd name="connsiteY9" fmla="*/ 139234 h 158253"/>
                    <a:gd name="connsiteX10" fmla="*/ 58308 w 58307"/>
                    <a:gd name="connsiteY10" fmla="*/ 139234 h 158253"/>
                    <a:gd name="connsiteX11" fmla="*/ 58308 w 58307"/>
                    <a:gd name="connsiteY11" fmla="*/ 158180 h 158253"/>
                    <a:gd name="connsiteX12" fmla="*/ 0 w 58307"/>
                    <a:gd name="connsiteY12" fmla="*/ 158180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307" h="158253">
                      <a:moveTo>
                        <a:pt x="0" y="158254"/>
                      </a:moveTo>
                      <a:lnTo>
                        <a:pt x="0" y="0"/>
                      </a:lnTo>
                      <a:lnTo>
                        <a:pt x="56325" y="0"/>
                      </a:lnTo>
                      <a:lnTo>
                        <a:pt x="56325" y="18946"/>
                      </a:lnTo>
                      <a:lnTo>
                        <a:pt x="20342" y="18946"/>
                      </a:lnTo>
                      <a:lnTo>
                        <a:pt x="20342" y="66239"/>
                      </a:lnTo>
                      <a:lnTo>
                        <a:pt x="53314" y="66239"/>
                      </a:lnTo>
                      <a:lnTo>
                        <a:pt x="53314" y="85185"/>
                      </a:lnTo>
                      <a:lnTo>
                        <a:pt x="20342" y="85185"/>
                      </a:lnTo>
                      <a:lnTo>
                        <a:pt x="20342" y="139234"/>
                      </a:lnTo>
                      <a:lnTo>
                        <a:pt x="58308" y="139234"/>
                      </a:lnTo>
                      <a:lnTo>
                        <a:pt x="58308" y="158180"/>
                      </a:lnTo>
                      <a:lnTo>
                        <a:pt x="0" y="158180"/>
                      </a:lnTo>
                      <a:close/>
                    </a:path>
                  </a:pathLst>
                </a:custGeom>
                <a:grpFill/>
                <a:ln w="7328" cap="flat">
                  <a:noFill/>
                  <a:prstDash val="solid"/>
                  <a:miter/>
                </a:ln>
              </p:spPr>
              <p:txBody>
                <a:bodyPr rtlCol="0" anchor="ctr"/>
                <a:lstStyle/>
                <a:p>
                  <a:endParaRPr lang="en-GB"/>
                </a:p>
              </p:txBody>
            </p:sp>
            <p:sp>
              <p:nvSpPr>
                <p:cNvPr id="1182" name="Freeform: Shape 1181">
                  <a:extLst>
                    <a:ext uri="{FF2B5EF4-FFF2-40B4-BE49-F238E27FC236}">
                      <a16:creationId xmlns:a16="http://schemas.microsoft.com/office/drawing/2014/main" id="{A6842E08-1D5D-49D5-BF39-879136B2D6C4}"/>
                    </a:ext>
                  </a:extLst>
                </p:cNvPr>
                <p:cNvSpPr/>
                <p:nvPr/>
              </p:nvSpPr>
              <p:spPr>
                <a:xfrm>
                  <a:off x="3521574" y="3811499"/>
                  <a:ext cx="71305" cy="158327"/>
                </a:xfrm>
                <a:custGeom>
                  <a:avLst/>
                  <a:gdLst>
                    <a:gd name="connsiteX0" fmla="*/ 0 w 71305"/>
                    <a:gd name="connsiteY0" fmla="*/ 158254 h 158327"/>
                    <a:gd name="connsiteX1" fmla="*/ 0 w 71305"/>
                    <a:gd name="connsiteY1" fmla="*/ 0 h 158327"/>
                    <a:gd name="connsiteX2" fmla="*/ 17037 w 71305"/>
                    <a:gd name="connsiteY2" fmla="*/ 0 h 158327"/>
                    <a:gd name="connsiteX3" fmla="*/ 48100 w 71305"/>
                    <a:gd name="connsiteY3" fmla="*/ 11970 h 158327"/>
                    <a:gd name="connsiteX4" fmla="*/ 58822 w 71305"/>
                    <a:gd name="connsiteY4" fmla="*/ 43841 h 158327"/>
                    <a:gd name="connsiteX5" fmla="*/ 42372 w 71305"/>
                    <a:gd name="connsiteY5" fmla="*/ 77768 h 158327"/>
                    <a:gd name="connsiteX6" fmla="*/ 64036 w 71305"/>
                    <a:gd name="connsiteY6" fmla="*/ 125795 h 158327"/>
                    <a:gd name="connsiteX7" fmla="*/ 71306 w 71305"/>
                    <a:gd name="connsiteY7" fmla="*/ 158327 h 158327"/>
                    <a:gd name="connsiteX8" fmla="*/ 50010 w 71305"/>
                    <a:gd name="connsiteY8" fmla="*/ 158327 h 158327"/>
                    <a:gd name="connsiteX9" fmla="*/ 43914 w 71305"/>
                    <a:gd name="connsiteY9" fmla="*/ 131009 h 158327"/>
                    <a:gd name="connsiteX10" fmla="*/ 32458 w 71305"/>
                    <a:gd name="connsiteY10" fmla="*/ 94512 h 158327"/>
                    <a:gd name="connsiteX11" fmla="*/ 20415 w 71305"/>
                    <a:gd name="connsiteY11" fmla="*/ 87535 h 158327"/>
                    <a:gd name="connsiteX12" fmla="*/ 20415 w 71305"/>
                    <a:gd name="connsiteY12" fmla="*/ 158327 h 158327"/>
                    <a:gd name="connsiteX13" fmla="*/ 74 w 71305"/>
                    <a:gd name="connsiteY13" fmla="*/ 158327 h 158327"/>
                    <a:gd name="connsiteX14" fmla="*/ 20342 w 71305"/>
                    <a:gd name="connsiteY14" fmla="*/ 68515 h 158327"/>
                    <a:gd name="connsiteX15" fmla="*/ 21296 w 71305"/>
                    <a:gd name="connsiteY15" fmla="*/ 68515 h 158327"/>
                    <a:gd name="connsiteX16" fmla="*/ 38407 w 71305"/>
                    <a:gd name="connsiteY16" fmla="*/ 44575 h 158327"/>
                    <a:gd name="connsiteX17" fmla="*/ 20342 w 71305"/>
                    <a:gd name="connsiteY17" fmla="*/ 19020 h 158327"/>
                    <a:gd name="connsiteX18" fmla="*/ 20342 w 71305"/>
                    <a:gd name="connsiteY18" fmla="*/ 68515 h 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05" h="158327">
                      <a:moveTo>
                        <a:pt x="0" y="158254"/>
                      </a:moveTo>
                      <a:lnTo>
                        <a:pt x="0" y="0"/>
                      </a:lnTo>
                      <a:lnTo>
                        <a:pt x="17037" y="0"/>
                      </a:lnTo>
                      <a:cubicBezTo>
                        <a:pt x="30622" y="0"/>
                        <a:pt x="40977" y="3966"/>
                        <a:pt x="48100" y="11970"/>
                      </a:cubicBezTo>
                      <a:cubicBezTo>
                        <a:pt x="55223" y="19974"/>
                        <a:pt x="58822" y="30549"/>
                        <a:pt x="58822" y="43841"/>
                      </a:cubicBezTo>
                      <a:cubicBezTo>
                        <a:pt x="58822" y="58895"/>
                        <a:pt x="53314" y="70204"/>
                        <a:pt x="42372" y="77768"/>
                      </a:cubicBezTo>
                      <a:cubicBezTo>
                        <a:pt x="50817" y="83790"/>
                        <a:pt x="58088" y="99799"/>
                        <a:pt x="64036" y="125795"/>
                      </a:cubicBezTo>
                      <a:lnTo>
                        <a:pt x="71306" y="158327"/>
                      </a:lnTo>
                      <a:lnTo>
                        <a:pt x="50010" y="158327"/>
                      </a:lnTo>
                      <a:lnTo>
                        <a:pt x="43914" y="131009"/>
                      </a:lnTo>
                      <a:cubicBezTo>
                        <a:pt x="39508" y="111916"/>
                        <a:pt x="35690" y="99725"/>
                        <a:pt x="32458" y="94512"/>
                      </a:cubicBezTo>
                      <a:cubicBezTo>
                        <a:pt x="29227" y="89298"/>
                        <a:pt x="25188" y="86948"/>
                        <a:pt x="20415" y="87535"/>
                      </a:cubicBezTo>
                      <a:lnTo>
                        <a:pt x="20415" y="158327"/>
                      </a:lnTo>
                      <a:lnTo>
                        <a:pt x="74" y="158327"/>
                      </a:lnTo>
                      <a:close/>
                      <a:moveTo>
                        <a:pt x="20342" y="68515"/>
                      </a:moveTo>
                      <a:lnTo>
                        <a:pt x="21296" y="68515"/>
                      </a:lnTo>
                      <a:cubicBezTo>
                        <a:pt x="32679" y="68515"/>
                        <a:pt x="38407" y="60511"/>
                        <a:pt x="38407" y="44575"/>
                      </a:cubicBezTo>
                      <a:cubicBezTo>
                        <a:pt x="38407" y="27612"/>
                        <a:pt x="32385" y="19093"/>
                        <a:pt x="20342" y="19020"/>
                      </a:cubicBezTo>
                      <a:lnTo>
                        <a:pt x="20342" y="68515"/>
                      </a:lnTo>
                      <a:close/>
                    </a:path>
                  </a:pathLst>
                </a:custGeom>
                <a:grpFill/>
                <a:ln w="7328" cap="flat">
                  <a:noFill/>
                  <a:prstDash val="solid"/>
                  <a:miter/>
                </a:ln>
              </p:spPr>
              <p:txBody>
                <a:bodyPr rtlCol="0" anchor="ctr"/>
                <a:lstStyle/>
                <a:p>
                  <a:endParaRPr lang="en-GB"/>
                </a:p>
              </p:txBody>
            </p:sp>
            <p:sp>
              <p:nvSpPr>
                <p:cNvPr id="1183" name="Freeform: Shape 1182">
                  <a:extLst>
                    <a:ext uri="{FF2B5EF4-FFF2-40B4-BE49-F238E27FC236}">
                      <a16:creationId xmlns:a16="http://schemas.microsoft.com/office/drawing/2014/main" id="{43F53FD3-C8F1-43AF-B82F-C546100FE7EF}"/>
                    </a:ext>
                  </a:extLst>
                </p:cNvPr>
                <p:cNvSpPr/>
                <p:nvPr/>
              </p:nvSpPr>
              <p:spPr>
                <a:xfrm>
                  <a:off x="3607420" y="3811499"/>
                  <a:ext cx="20341" cy="158253"/>
                </a:xfrm>
                <a:custGeom>
                  <a:avLst/>
                  <a:gdLst>
                    <a:gd name="connsiteX0" fmla="*/ 0 w 20341"/>
                    <a:gd name="connsiteY0" fmla="*/ 158254 h 158253"/>
                    <a:gd name="connsiteX1" fmla="*/ 0 w 20341"/>
                    <a:gd name="connsiteY1" fmla="*/ 0 h 158253"/>
                    <a:gd name="connsiteX2" fmla="*/ 20342 w 20341"/>
                    <a:gd name="connsiteY2" fmla="*/ 0 h 158253"/>
                    <a:gd name="connsiteX3" fmla="*/ 20342 w 20341"/>
                    <a:gd name="connsiteY3" fmla="*/ 158254 h 158253"/>
                    <a:gd name="connsiteX4" fmla="*/ 0 w 20341"/>
                    <a:gd name="connsiteY4" fmla="*/ 158254 h 1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1" h="158253">
                      <a:moveTo>
                        <a:pt x="0" y="158254"/>
                      </a:moveTo>
                      <a:lnTo>
                        <a:pt x="0" y="0"/>
                      </a:lnTo>
                      <a:lnTo>
                        <a:pt x="20342" y="0"/>
                      </a:lnTo>
                      <a:lnTo>
                        <a:pt x="20342" y="158254"/>
                      </a:lnTo>
                      <a:lnTo>
                        <a:pt x="0" y="158254"/>
                      </a:lnTo>
                      <a:close/>
                    </a:path>
                  </a:pathLst>
                </a:custGeom>
                <a:grpFill/>
                <a:ln w="7328" cap="flat">
                  <a:noFill/>
                  <a:prstDash val="solid"/>
                  <a:miter/>
                </a:ln>
              </p:spPr>
              <p:txBody>
                <a:bodyPr rtlCol="0" anchor="ctr"/>
                <a:lstStyle/>
                <a:p>
                  <a:endParaRPr lang="en-GB"/>
                </a:p>
              </p:txBody>
            </p:sp>
            <p:sp>
              <p:nvSpPr>
                <p:cNvPr id="1184" name="Freeform: Shape 1183">
                  <a:extLst>
                    <a:ext uri="{FF2B5EF4-FFF2-40B4-BE49-F238E27FC236}">
                      <a16:creationId xmlns:a16="http://schemas.microsoft.com/office/drawing/2014/main" id="{2891BC07-C08C-4C02-A647-DCB4D568F660}"/>
                    </a:ext>
                  </a:extLst>
                </p:cNvPr>
                <p:cNvSpPr/>
                <p:nvPr/>
              </p:nvSpPr>
              <p:spPr>
                <a:xfrm>
                  <a:off x="3655080" y="3811499"/>
                  <a:ext cx="70718" cy="158253"/>
                </a:xfrm>
                <a:custGeom>
                  <a:avLst/>
                  <a:gdLst>
                    <a:gd name="connsiteX0" fmla="*/ 0 w 70718"/>
                    <a:gd name="connsiteY0" fmla="*/ 158254 h 158253"/>
                    <a:gd name="connsiteX1" fmla="*/ 0 w 70718"/>
                    <a:gd name="connsiteY1" fmla="*/ 0 h 158253"/>
                    <a:gd name="connsiteX2" fmla="*/ 16523 w 70718"/>
                    <a:gd name="connsiteY2" fmla="*/ 0 h 158253"/>
                    <a:gd name="connsiteX3" fmla="*/ 51552 w 70718"/>
                    <a:gd name="connsiteY3" fmla="*/ 97596 h 158253"/>
                    <a:gd name="connsiteX4" fmla="*/ 51992 w 70718"/>
                    <a:gd name="connsiteY4" fmla="*/ 97596 h 158253"/>
                    <a:gd name="connsiteX5" fmla="*/ 51992 w 70718"/>
                    <a:gd name="connsiteY5" fmla="*/ 0 h 158253"/>
                    <a:gd name="connsiteX6" fmla="*/ 70718 w 70718"/>
                    <a:gd name="connsiteY6" fmla="*/ 0 h 158253"/>
                    <a:gd name="connsiteX7" fmla="*/ 70718 w 70718"/>
                    <a:gd name="connsiteY7" fmla="*/ 158254 h 158253"/>
                    <a:gd name="connsiteX8" fmla="*/ 54195 w 70718"/>
                    <a:gd name="connsiteY8" fmla="*/ 158254 h 158253"/>
                    <a:gd name="connsiteX9" fmla="*/ 19167 w 70718"/>
                    <a:gd name="connsiteY9" fmla="*/ 59703 h 158253"/>
                    <a:gd name="connsiteX10" fmla="*/ 18726 w 70718"/>
                    <a:gd name="connsiteY10" fmla="*/ 59703 h 158253"/>
                    <a:gd name="connsiteX11" fmla="*/ 18726 w 70718"/>
                    <a:gd name="connsiteY11" fmla="*/ 158254 h 158253"/>
                    <a:gd name="connsiteX12" fmla="*/ 0 w 70718"/>
                    <a:gd name="connsiteY12" fmla="*/ 158254 h 15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18" h="158253">
                      <a:moveTo>
                        <a:pt x="0" y="158254"/>
                      </a:moveTo>
                      <a:lnTo>
                        <a:pt x="0" y="0"/>
                      </a:lnTo>
                      <a:lnTo>
                        <a:pt x="16523" y="0"/>
                      </a:lnTo>
                      <a:lnTo>
                        <a:pt x="51552" y="97596"/>
                      </a:lnTo>
                      <a:lnTo>
                        <a:pt x="51992" y="97596"/>
                      </a:lnTo>
                      <a:lnTo>
                        <a:pt x="51992" y="0"/>
                      </a:lnTo>
                      <a:lnTo>
                        <a:pt x="70718" y="0"/>
                      </a:lnTo>
                      <a:lnTo>
                        <a:pt x="70718" y="158254"/>
                      </a:lnTo>
                      <a:lnTo>
                        <a:pt x="54195" y="158254"/>
                      </a:lnTo>
                      <a:lnTo>
                        <a:pt x="19167" y="59703"/>
                      </a:lnTo>
                      <a:lnTo>
                        <a:pt x="18726" y="59703"/>
                      </a:lnTo>
                      <a:lnTo>
                        <a:pt x="18726" y="158254"/>
                      </a:lnTo>
                      <a:lnTo>
                        <a:pt x="0" y="158254"/>
                      </a:lnTo>
                      <a:close/>
                    </a:path>
                  </a:pathLst>
                </a:custGeom>
                <a:grpFill/>
                <a:ln w="7328" cap="flat">
                  <a:noFill/>
                  <a:prstDash val="solid"/>
                  <a:miter/>
                </a:ln>
              </p:spPr>
              <p:txBody>
                <a:bodyPr rtlCol="0" anchor="ctr"/>
                <a:lstStyle/>
                <a:p>
                  <a:endParaRPr lang="en-GB"/>
                </a:p>
              </p:txBody>
            </p:sp>
            <p:sp>
              <p:nvSpPr>
                <p:cNvPr id="1185" name="Freeform: Shape 1184">
                  <a:extLst>
                    <a:ext uri="{FF2B5EF4-FFF2-40B4-BE49-F238E27FC236}">
                      <a16:creationId xmlns:a16="http://schemas.microsoft.com/office/drawing/2014/main" id="{36EF2F5B-33EC-40EC-AB7A-A1F108B8615D}"/>
                    </a:ext>
                  </a:extLst>
                </p:cNvPr>
                <p:cNvSpPr/>
                <p:nvPr/>
              </p:nvSpPr>
              <p:spPr>
                <a:xfrm>
                  <a:off x="3747975" y="3809516"/>
                  <a:ext cx="80044" cy="162366"/>
                </a:xfrm>
                <a:custGeom>
                  <a:avLst/>
                  <a:gdLst>
                    <a:gd name="connsiteX0" fmla="*/ 80045 w 80044"/>
                    <a:gd name="connsiteY0" fmla="*/ 75198 h 162366"/>
                    <a:gd name="connsiteX1" fmla="*/ 80045 w 80044"/>
                    <a:gd name="connsiteY1" fmla="*/ 152966 h 162366"/>
                    <a:gd name="connsiteX2" fmla="*/ 52066 w 80044"/>
                    <a:gd name="connsiteY2" fmla="*/ 162366 h 162366"/>
                    <a:gd name="connsiteX3" fmla="*/ 14026 w 80044"/>
                    <a:gd name="connsiteY3" fmla="*/ 140996 h 162366"/>
                    <a:gd name="connsiteX4" fmla="*/ 0 w 80044"/>
                    <a:gd name="connsiteY4" fmla="*/ 81440 h 162366"/>
                    <a:gd name="connsiteX5" fmla="*/ 13512 w 80044"/>
                    <a:gd name="connsiteY5" fmla="*/ 21957 h 162366"/>
                    <a:gd name="connsiteX6" fmla="*/ 49716 w 80044"/>
                    <a:gd name="connsiteY6" fmla="*/ 0 h 162366"/>
                    <a:gd name="connsiteX7" fmla="*/ 80045 w 80044"/>
                    <a:gd name="connsiteY7" fmla="*/ 11309 h 162366"/>
                    <a:gd name="connsiteX8" fmla="*/ 80045 w 80044"/>
                    <a:gd name="connsiteY8" fmla="*/ 33046 h 162366"/>
                    <a:gd name="connsiteX9" fmla="*/ 50670 w 80044"/>
                    <a:gd name="connsiteY9" fmla="*/ 17625 h 162366"/>
                    <a:gd name="connsiteX10" fmla="*/ 20342 w 80044"/>
                    <a:gd name="connsiteY10" fmla="*/ 81367 h 162366"/>
                    <a:gd name="connsiteX11" fmla="*/ 52506 w 80044"/>
                    <a:gd name="connsiteY11" fmla="*/ 143493 h 162366"/>
                    <a:gd name="connsiteX12" fmla="*/ 59703 w 80044"/>
                    <a:gd name="connsiteY12" fmla="*/ 142685 h 162366"/>
                    <a:gd name="connsiteX13" fmla="*/ 59703 w 80044"/>
                    <a:gd name="connsiteY13" fmla="*/ 94218 h 162366"/>
                    <a:gd name="connsiteX14" fmla="*/ 45677 w 80044"/>
                    <a:gd name="connsiteY14" fmla="*/ 94218 h 162366"/>
                    <a:gd name="connsiteX15" fmla="*/ 45677 w 80044"/>
                    <a:gd name="connsiteY15" fmla="*/ 75271 h 162366"/>
                    <a:gd name="connsiteX16" fmla="*/ 80045 w 80044"/>
                    <a:gd name="connsiteY16" fmla="*/ 75271 h 1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44" h="162366">
                      <a:moveTo>
                        <a:pt x="80045" y="75198"/>
                      </a:moveTo>
                      <a:lnTo>
                        <a:pt x="80045" y="152966"/>
                      </a:lnTo>
                      <a:cubicBezTo>
                        <a:pt x="70498" y="159208"/>
                        <a:pt x="61172" y="162366"/>
                        <a:pt x="52066" y="162366"/>
                      </a:cubicBezTo>
                      <a:cubicBezTo>
                        <a:pt x="36057" y="162366"/>
                        <a:pt x="23353" y="155243"/>
                        <a:pt x="14026" y="140996"/>
                      </a:cubicBezTo>
                      <a:cubicBezTo>
                        <a:pt x="4700" y="126750"/>
                        <a:pt x="0" y="106849"/>
                        <a:pt x="0" y="81440"/>
                      </a:cubicBezTo>
                      <a:cubicBezTo>
                        <a:pt x="0" y="56031"/>
                        <a:pt x="4480" y="36571"/>
                        <a:pt x="13512" y="21957"/>
                      </a:cubicBezTo>
                      <a:cubicBezTo>
                        <a:pt x="22545" y="7344"/>
                        <a:pt x="34588" y="0"/>
                        <a:pt x="49716" y="0"/>
                      </a:cubicBezTo>
                      <a:cubicBezTo>
                        <a:pt x="58822" y="0"/>
                        <a:pt x="68956" y="3745"/>
                        <a:pt x="80045" y="11309"/>
                      </a:cubicBezTo>
                      <a:lnTo>
                        <a:pt x="80045" y="33046"/>
                      </a:lnTo>
                      <a:cubicBezTo>
                        <a:pt x="68736" y="22765"/>
                        <a:pt x="58895" y="17625"/>
                        <a:pt x="50670" y="17625"/>
                      </a:cubicBezTo>
                      <a:cubicBezTo>
                        <a:pt x="30476" y="17625"/>
                        <a:pt x="20342" y="38847"/>
                        <a:pt x="20342" y="81367"/>
                      </a:cubicBezTo>
                      <a:cubicBezTo>
                        <a:pt x="20342" y="123886"/>
                        <a:pt x="31063" y="143493"/>
                        <a:pt x="52506" y="143493"/>
                      </a:cubicBezTo>
                      <a:cubicBezTo>
                        <a:pt x="54269" y="143493"/>
                        <a:pt x="56692" y="143199"/>
                        <a:pt x="59703" y="142685"/>
                      </a:cubicBezTo>
                      <a:lnTo>
                        <a:pt x="59703" y="94218"/>
                      </a:lnTo>
                      <a:lnTo>
                        <a:pt x="45677" y="94218"/>
                      </a:lnTo>
                      <a:lnTo>
                        <a:pt x="45677" y="75271"/>
                      </a:lnTo>
                      <a:lnTo>
                        <a:pt x="80045" y="75271"/>
                      </a:lnTo>
                      <a:close/>
                    </a:path>
                  </a:pathLst>
                </a:custGeom>
                <a:grpFill/>
                <a:ln w="7328" cap="flat">
                  <a:noFill/>
                  <a:prstDash val="solid"/>
                  <a:miter/>
                </a:ln>
              </p:spPr>
              <p:txBody>
                <a:bodyPr rtlCol="0" anchor="ctr"/>
                <a:lstStyle/>
                <a:p>
                  <a:endParaRPr lang="en-GB"/>
                </a:p>
              </p:txBody>
            </p:sp>
          </p:grpSp>
          <p:grpSp>
            <p:nvGrpSpPr>
              <p:cNvPr id="1166" name="Graphic 3">
                <a:extLst>
                  <a:ext uri="{FF2B5EF4-FFF2-40B4-BE49-F238E27FC236}">
                    <a16:creationId xmlns:a16="http://schemas.microsoft.com/office/drawing/2014/main" id="{C2F22EF2-E1F0-4591-8936-DE23B502093C}"/>
                  </a:ext>
                </a:extLst>
              </p:cNvPr>
              <p:cNvGrpSpPr/>
              <p:nvPr/>
            </p:nvGrpSpPr>
            <p:grpSpPr>
              <a:xfrm>
                <a:off x="3117531" y="3996189"/>
                <a:ext cx="144741" cy="352637"/>
                <a:chOff x="3117531" y="3996189"/>
                <a:chExt cx="144741" cy="352637"/>
              </a:xfrm>
              <a:grpFill/>
            </p:grpSpPr>
            <p:sp>
              <p:nvSpPr>
                <p:cNvPr id="1174" name="Freeform: Shape 1173">
                  <a:extLst>
                    <a:ext uri="{FF2B5EF4-FFF2-40B4-BE49-F238E27FC236}">
                      <a16:creationId xmlns:a16="http://schemas.microsoft.com/office/drawing/2014/main" id="{5E646780-7CC0-458A-9B85-34EFCA590C6A}"/>
                    </a:ext>
                  </a:extLst>
                </p:cNvPr>
                <p:cNvSpPr/>
                <p:nvPr/>
              </p:nvSpPr>
              <p:spPr>
                <a:xfrm>
                  <a:off x="3117531" y="4237719"/>
                  <a:ext cx="144741" cy="111107"/>
                </a:xfrm>
                <a:custGeom>
                  <a:avLst/>
                  <a:gdLst>
                    <a:gd name="connsiteX0" fmla="*/ 144742 w 144741"/>
                    <a:gd name="connsiteY0" fmla="*/ 55591 h 111107"/>
                    <a:gd name="connsiteX1" fmla="*/ 125428 w 144741"/>
                    <a:gd name="connsiteY1" fmla="*/ 95466 h 111107"/>
                    <a:gd name="connsiteX2" fmla="*/ 71012 w 144741"/>
                    <a:gd name="connsiteY2" fmla="*/ 111108 h 111107"/>
                    <a:gd name="connsiteX3" fmla="*/ 19240 w 144741"/>
                    <a:gd name="connsiteY3" fmla="*/ 94952 h 111107"/>
                    <a:gd name="connsiteX4" fmla="*/ 0 w 144741"/>
                    <a:gd name="connsiteY4" fmla="*/ 55517 h 111107"/>
                    <a:gd name="connsiteX5" fmla="*/ 18946 w 144741"/>
                    <a:gd name="connsiteY5" fmla="*/ 15789 h 111107"/>
                    <a:gd name="connsiteX6" fmla="*/ 72481 w 144741"/>
                    <a:gd name="connsiteY6" fmla="*/ 0 h 111107"/>
                    <a:gd name="connsiteX7" fmla="*/ 126015 w 144741"/>
                    <a:gd name="connsiteY7" fmla="*/ 16009 h 111107"/>
                    <a:gd name="connsiteX8" fmla="*/ 144668 w 144741"/>
                    <a:gd name="connsiteY8" fmla="*/ 55591 h 111107"/>
                    <a:gd name="connsiteX9" fmla="*/ 27685 w 144741"/>
                    <a:gd name="connsiteY9" fmla="*/ 55591 h 111107"/>
                    <a:gd name="connsiteX10" fmla="*/ 38333 w 144741"/>
                    <a:gd name="connsiteY10" fmla="*/ 72995 h 111107"/>
                    <a:gd name="connsiteX11" fmla="*/ 72334 w 144741"/>
                    <a:gd name="connsiteY11" fmla="*/ 78576 h 111107"/>
                    <a:gd name="connsiteX12" fmla="*/ 106555 w 144741"/>
                    <a:gd name="connsiteY12" fmla="*/ 73068 h 111107"/>
                    <a:gd name="connsiteX13" fmla="*/ 117056 w 144741"/>
                    <a:gd name="connsiteY13" fmla="*/ 55664 h 111107"/>
                    <a:gd name="connsiteX14" fmla="*/ 106188 w 144741"/>
                    <a:gd name="connsiteY14" fmla="*/ 38040 h 111107"/>
                    <a:gd name="connsiteX15" fmla="*/ 72261 w 144741"/>
                    <a:gd name="connsiteY15" fmla="*/ 32826 h 111107"/>
                    <a:gd name="connsiteX16" fmla="*/ 37966 w 144741"/>
                    <a:gd name="connsiteY16" fmla="*/ 38480 h 111107"/>
                    <a:gd name="connsiteX17" fmla="*/ 27612 w 144741"/>
                    <a:gd name="connsiteY17" fmla="*/ 55738 h 11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741" h="111107">
                      <a:moveTo>
                        <a:pt x="144742" y="55591"/>
                      </a:moveTo>
                      <a:cubicBezTo>
                        <a:pt x="144742" y="71747"/>
                        <a:pt x="138279" y="85038"/>
                        <a:pt x="125428" y="95466"/>
                      </a:cubicBezTo>
                      <a:cubicBezTo>
                        <a:pt x="112577" y="105894"/>
                        <a:pt x="94438" y="111108"/>
                        <a:pt x="71012" y="111108"/>
                      </a:cubicBezTo>
                      <a:cubicBezTo>
                        <a:pt x="49275" y="111108"/>
                        <a:pt x="32092" y="105747"/>
                        <a:pt x="19240" y="94952"/>
                      </a:cubicBezTo>
                      <a:cubicBezTo>
                        <a:pt x="6462" y="84231"/>
                        <a:pt x="0" y="71086"/>
                        <a:pt x="0" y="55517"/>
                      </a:cubicBezTo>
                      <a:cubicBezTo>
                        <a:pt x="0" y="39949"/>
                        <a:pt x="6316" y="26363"/>
                        <a:pt x="18946" y="15789"/>
                      </a:cubicBezTo>
                      <a:cubicBezTo>
                        <a:pt x="31577" y="5214"/>
                        <a:pt x="49422" y="0"/>
                        <a:pt x="72481" y="0"/>
                      </a:cubicBezTo>
                      <a:cubicBezTo>
                        <a:pt x="95540" y="0"/>
                        <a:pt x="113605" y="5361"/>
                        <a:pt x="126015" y="16009"/>
                      </a:cubicBezTo>
                      <a:cubicBezTo>
                        <a:pt x="138426" y="26657"/>
                        <a:pt x="144668" y="39876"/>
                        <a:pt x="144668" y="55591"/>
                      </a:cubicBezTo>
                      <a:close/>
                      <a:moveTo>
                        <a:pt x="27685" y="55591"/>
                      </a:moveTo>
                      <a:cubicBezTo>
                        <a:pt x="27685" y="63448"/>
                        <a:pt x="31210" y="69250"/>
                        <a:pt x="38333" y="72995"/>
                      </a:cubicBezTo>
                      <a:cubicBezTo>
                        <a:pt x="45457" y="76740"/>
                        <a:pt x="56766" y="78576"/>
                        <a:pt x="72334" y="78576"/>
                      </a:cubicBezTo>
                      <a:cubicBezTo>
                        <a:pt x="87902" y="78576"/>
                        <a:pt x="99505" y="76740"/>
                        <a:pt x="106555" y="73068"/>
                      </a:cubicBezTo>
                      <a:cubicBezTo>
                        <a:pt x="113605" y="69397"/>
                        <a:pt x="117056" y="63595"/>
                        <a:pt x="117056" y="55664"/>
                      </a:cubicBezTo>
                      <a:cubicBezTo>
                        <a:pt x="117056" y="47733"/>
                        <a:pt x="113458" y="41491"/>
                        <a:pt x="106188" y="38040"/>
                      </a:cubicBezTo>
                      <a:cubicBezTo>
                        <a:pt x="98918" y="34588"/>
                        <a:pt x="87682" y="32826"/>
                        <a:pt x="72261" y="32826"/>
                      </a:cubicBezTo>
                      <a:cubicBezTo>
                        <a:pt x="56839" y="32826"/>
                        <a:pt x="44943" y="34735"/>
                        <a:pt x="37966" y="38480"/>
                      </a:cubicBezTo>
                      <a:cubicBezTo>
                        <a:pt x="31063" y="42225"/>
                        <a:pt x="27612" y="47953"/>
                        <a:pt x="27612" y="55738"/>
                      </a:cubicBezTo>
                      <a:close/>
                    </a:path>
                  </a:pathLst>
                </a:custGeom>
                <a:grpFill/>
                <a:ln w="7328" cap="flat">
                  <a:noFill/>
                  <a:prstDash val="solid"/>
                  <a:miter/>
                </a:ln>
              </p:spPr>
              <p:txBody>
                <a:bodyPr rtlCol="0" anchor="ctr"/>
                <a:lstStyle/>
                <a:p>
                  <a:endParaRPr lang="en-GB"/>
                </a:p>
              </p:txBody>
            </p:sp>
            <p:sp>
              <p:nvSpPr>
                <p:cNvPr id="1175" name="Freeform: Shape 1174">
                  <a:extLst>
                    <a:ext uri="{FF2B5EF4-FFF2-40B4-BE49-F238E27FC236}">
                      <a16:creationId xmlns:a16="http://schemas.microsoft.com/office/drawing/2014/main" id="{635D67D3-2DBE-4801-B69B-B361365F5624}"/>
                    </a:ext>
                  </a:extLst>
                </p:cNvPr>
                <p:cNvSpPr/>
                <p:nvPr/>
              </p:nvSpPr>
              <p:spPr>
                <a:xfrm>
                  <a:off x="3119441" y="4119047"/>
                  <a:ext cx="142832" cy="98623"/>
                </a:xfrm>
                <a:custGeom>
                  <a:avLst/>
                  <a:gdLst>
                    <a:gd name="connsiteX0" fmla="*/ 0 w 142832"/>
                    <a:gd name="connsiteY0" fmla="*/ 98624 h 98623"/>
                    <a:gd name="connsiteX1" fmla="*/ 0 w 142832"/>
                    <a:gd name="connsiteY1" fmla="*/ 66679 h 98623"/>
                    <a:gd name="connsiteX2" fmla="*/ 97082 w 142832"/>
                    <a:gd name="connsiteY2" fmla="*/ 66679 h 98623"/>
                    <a:gd name="connsiteX3" fmla="*/ 111034 w 142832"/>
                    <a:gd name="connsiteY3" fmla="*/ 62053 h 98623"/>
                    <a:gd name="connsiteX4" fmla="*/ 116249 w 142832"/>
                    <a:gd name="connsiteY4" fmla="*/ 49349 h 98623"/>
                    <a:gd name="connsiteX5" fmla="*/ 95393 w 142832"/>
                    <a:gd name="connsiteY5" fmla="*/ 32018 h 98623"/>
                    <a:gd name="connsiteX6" fmla="*/ 0 w 142832"/>
                    <a:gd name="connsiteY6" fmla="*/ 32018 h 98623"/>
                    <a:gd name="connsiteX7" fmla="*/ 0 w 142832"/>
                    <a:gd name="connsiteY7" fmla="*/ 0 h 98623"/>
                    <a:gd name="connsiteX8" fmla="*/ 92749 w 142832"/>
                    <a:gd name="connsiteY8" fmla="*/ 0 h 98623"/>
                    <a:gd name="connsiteX9" fmla="*/ 129907 w 142832"/>
                    <a:gd name="connsiteY9" fmla="*/ 12631 h 98623"/>
                    <a:gd name="connsiteX10" fmla="*/ 142832 w 142832"/>
                    <a:gd name="connsiteY10" fmla="*/ 49349 h 98623"/>
                    <a:gd name="connsiteX11" fmla="*/ 130201 w 142832"/>
                    <a:gd name="connsiteY11" fmla="*/ 85920 h 98623"/>
                    <a:gd name="connsiteX12" fmla="*/ 93190 w 142832"/>
                    <a:gd name="connsiteY12" fmla="*/ 98624 h 98623"/>
                    <a:gd name="connsiteX13" fmla="*/ 74 w 142832"/>
                    <a:gd name="connsiteY13" fmla="*/ 98624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32" h="98623">
                      <a:moveTo>
                        <a:pt x="0" y="98624"/>
                      </a:moveTo>
                      <a:lnTo>
                        <a:pt x="0" y="66679"/>
                      </a:lnTo>
                      <a:lnTo>
                        <a:pt x="97082" y="66679"/>
                      </a:lnTo>
                      <a:cubicBezTo>
                        <a:pt x="102957" y="66679"/>
                        <a:pt x="107583" y="65137"/>
                        <a:pt x="111034" y="62053"/>
                      </a:cubicBezTo>
                      <a:cubicBezTo>
                        <a:pt x="114486" y="58969"/>
                        <a:pt x="116249" y="54709"/>
                        <a:pt x="116249" y="49349"/>
                      </a:cubicBezTo>
                      <a:cubicBezTo>
                        <a:pt x="116249" y="37819"/>
                        <a:pt x="109272" y="32018"/>
                        <a:pt x="95393" y="32018"/>
                      </a:cubicBezTo>
                      <a:lnTo>
                        <a:pt x="0" y="32018"/>
                      </a:lnTo>
                      <a:lnTo>
                        <a:pt x="0" y="0"/>
                      </a:lnTo>
                      <a:lnTo>
                        <a:pt x="92749" y="0"/>
                      </a:lnTo>
                      <a:cubicBezTo>
                        <a:pt x="108905" y="0"/>
                        <a:pt x="121242" y="4186"/>
                        <a:pt x="129907" y="12631"/>
                      </a:cubicBezTo>
                      <a:cubicBezTo>
                        <a:pt x="138573" y="21076"/>
                        <a:pt x="142832" y="33340"/>
                        <a:pt x="142832" y="49349"/>
                      </a:cubicBezTo>
                      <a:cubicBezTo>
                        <a:pt x="142832" y="65358"/>
                        <a:pt x="138646" y="77475"/>
                        <a:pt x="130201" y="85920"/>
                      </a:cubicBezTo>
                      <a:cubicBezTo>
                        <a:pt x="121756" y="94365"/>
                        <a:pt x="109419" y="98624"/>
                        <a:pt x="93190" y="98624"/>
                      </a:cubicBezTo>
                      <a:lnTo>
                        <a:pt x="74" y="98624"/>
                      </a:lnTo>
                      <a:close/>
                    </a:path>
                  </a:pathLst>
                </a:custGeom>
                <a:grpFill/>
                <a:ln w="7328" cap="flat">
                  <a:noFill/>
                  <a:prstDash val="solid"/>
                  <a:miter/>
                </a:ln>
              </p:spPr>
              <p:txBody>
                <a:bodyPr rtlCol="0" anchor="ctr"/>
                <a:lstStyle/>
                <a:p>
                  <a:endParaRPr lang="en-GB"/>
                </a:p>
              </p:txBody>
            </p:sp>
            <p:sp>
              <p:nvSpPr>
                <p:cNvPr id="1176" name="Freeform: Shape 1175">
                  <a:extLst>
                    <a:ext uri="{FF2B5EF4-FFF2-40B4-BE49-F238E27FC236}">
                      <a16:creationId xmlns:a16="http://schemas.microsoft.com/office/drawing/2014/main" id="{60A9E204-74D7-4FCF-8BC5-A0B8F0AF3F99}"/>
                    </a:ext>
                  </a:extLst>
                </p:cNvPr>
                <p:cNvSpPr/>
                <p:nvPr/>
              </p:nvSpPr>
              <p:spPr>
                <a:xfrm>
                  <a:off x="3119441" y="3996189"/>
                  <a:ext cx="140996" cy="97228"/>
                </a:xfrm>
                <a:custGeom>
                  <a:avLst/>
                  <a:gdLst>
                    <a:gd name="connsiteX0" fmla="*/ 140996 w 140996"/>
                    <a:gd name="connsiteY0" fmla="*/ 97229 h 97228"/>
                    <a:gd name="connsiteX1" fmla="*/ 0 w 140996"/>
                    <a:gd name="connsiteY1" fmla="*/ 97229 h 97228"/>
                    <a:gd name="connsiteX2" fmla="*/ 0 w 140996"/>
                    <a:gd name="connsiteY2" fmla="*/ 51185 h 97228"/>
                    <a:gd name="connsiteX3" fmla="*/ 10795 w 140996"/>
                    <a:gd name="connsiteY3" fmla="*/ 17992 h 97228"/>
                    <a:gd name="connsiteX4" fmla="*/ 39435 w 140996"/>
                    <a:gd name="connsiteY4" fmla="*/ 5801 h 97228"/>
                    <a:gd name="connsiteX5" fmla="*/ 72481 w 140996"/>
                    <a:gd name="connsiteY5" fmla="*/ 29521 h 97228"/>
                    <a:gd name="connsiteX6" fmla="*/ 84671 w 140996"/>
                    <a:gd name="connsiteY6" fmla="*/ 19828 h 97228"/>
                    <a:gd name="connsiteX7" fmla="*/ 112724 w 140996"/>
                    <a:gd name="connsiteY7" fmla="*/ 9767 h 97228"/>
                    <a:gd name="connsiteX8" fmla="*/ 140996 w 140996"/>
                    <a:gd name="connsiteY8" fmla="*/ 0 h 97228"/>
                    <a:gd name="connsiteX9" fmla="*/ 140996 w 140996"/>
                    <a:gd name="connsiteY9" fmla="*/ 33266 h 97228"/>
                    <a:gd name="connsiteX10" fmla="*/ 114559 w 140996"/>
                    <a:gd name="connsiteY10" fmla="*/ 40904 h 97228"/>
                    <a:gd name="connsiteX11" fmla="*/ 86654 w 140996"/>
                    <a:gd name="connsiteY11" fmla="*/ 51258 h 97228"/>
                    <a:gd name="connsiteX12" fmla="*/ 81513 w 140996"/>
                    <a:gd name="connsiteY12" fmla="*/ 65137 h 97228"/>
                    <a:gd name="connsiteX13" fmla="*/ 140996 w 140996"/>
                    <a:gd name="connsiteY13" fmla="*/ 65137 h 97228"/>
                    <a:gd name="connsiteX14" fmla="*/ 140996 w 140996"/>
                    <a:gd name="connsiteY14" fmla="*/ 97155 h 97228"/>
                    <a:gd name="connsiteX15" fmla="*/ 57206 w 140996"/>
                    <a:gd name="connsiteY15" fmla="*/ 65211 h 97228"/>
                    <a:gd name="connsiteX16" fmla="*/ 57206 w 140996"/>
                    <a:gd name="connsiteY16" fmla="*/ 55150 h 97228"/>
                    <a:gd name="connsiteX17" fmla="*/ 40243 w 140996"/>
                    <a:gd name="connsiteY17" fmla="*/ 37819 h 97228"/>
                    <a:gd name="connsiteX18" fmla="*/ 24307 w 140996"/>
                    <a:gd name="connsiteY18" fmla="*/ 55591 h 97228"/>
                    <a:gd name="connsiteX19" fmla="*/ 24307 w 140996"/>
                    <a:gd name="connsiteY19" fmla="*/ 65284 h 97228"/>
                    <a:gd name="connsiteX20" fmla="*/ 57133 w 140996"/>
                    <a:gd name="connsiteY20" fmla="*/ 65284 h 9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996" h="97228">
                      <a:moveTo>
                        <a:pt x="140996" y="97229"/>
                      </a:moveTo>
                      <a:lnTo>
                        <a:pt x="0" y="97229"/>
                      </a:lnTo>
                      <a:lnTo>
                        <a:pt x="0" y="51185"/>
                      </a:lnTo>
                      <a:cubicBezTo>
                        <a:pt x="0" y="37232"/>
                        <a:pt x="3598" y="26143"/>
                        <a:pt x="10795" y="17992"/>
                      </a:cubicBezTo>
                      <a:cubicBezTo>
                        <a:pt x="17992" y="9840"/>
                        <a:pt x="27538" y="5801"/>
                        <a:pt x="39435" y="5801"/>
                      </a:cubicBezTo>
                      <a:cubicBezTo>
                        <a:pt x="55003" y="5801"/>
                        <a:pt x="66018" y="13732"/>
                        <a:pt x="72481" y="29521"/>
                      </a:cubicBezTo>
                      <a:cubicBezTo>
                        <a:pt x="74537" y="25776"/>
                        <a:pt x="78649" y="22545"/>
                        <a:pt x="84671" y="19828"/>
                      </a:cubicBezTo>
                      <a:cubicBezTo>
                        <a:pt x="90693" y="17110"/>
                        <a:pt x="100093" y="13806"/>
                        <a:pt x="112724" y="9767"/>
                      </a:cubicBezTo>
                      <a:cubicBezTo>
                        <a:pt x="125428" y="5728"/>
                        <a:pt x="134828" y="2497"/>
                        <a:pt x="140996" y="0"/>
                      </a:cubicBezTo>
                      <a:lnTo>
                        <a:pt x="140996" y="33266"/>
                      </a:lnTo>
                      <a:lnTo>
                        <a:pt x="114559" y="40904"/>
                      </a:lnTo>
                      <a:cubicBezTo>
                        <a:pt x="99358" y="45236"/>
                        <a:pt x="90106" y="48761"/>
                        <a:pt x="86654" y="51258"/>
                      </a:cubicBezTo>
                      <a:cubicBezTo>
                        <a:pt x="83203" y="53828"/>
                        <a:pt x="81513" y="58455"/>
                        <a:pt x="81513" y="65137"/>
                      </a:cubicBezTo>
                      <a:lnTo>
                        <a:pt x="140996" y="65137"/>
                      </a:lnTo>
                      <a:lnTo>
                        <a:pt x="140996" y="97155"/>
                      </a:lnTo>
                      <a:close/>
                      <a:moveTo>
                        <a:pt x="57206" y="65211"/>
                      </a:moveTo>
                      <a:lnTo>
                        <a:pt x="57206" y="55150"/>
                      </a:lnTo>
                      <a:cubicBezTo>
                        <a:pt x="57206" y="43621"/>
                        <a:pt x="51552" y="37819"/>
                        <a:pt x="40243" y="37819"/>
                      </a:cubicBezTo>
                      <a:cubicBezTo>
                        <a:pt x="29595" y="37819"/>
                        <a:pt x="24307" y="43768"/>
                        <a:pt x="24307" y="55591"/>
                      </a:cubicBezTo>
                      <a:lnTo>
                        <a:pt x="24307" y="65284"/>
                      </a:lnTo>
                      <a:lnTo>
                        <a:pt x="57133" y="65284"/>
                      </a:lnTo>
                      <a:close/>
                    </a:path>
                  </a:pathLst>
                </a:custGeom>
                <a:grpFill/>
                <a:ln w="7328" cap="flat">
                  <a:noFill/>
                  <a:prstDash val="solid"/>
                  <a:miter/>
                </a:ln>
              </p:spPr>
              <p:txBody>
                <a:bodyPr rtlCol="0" anchor="ctr"/>
                <a:lstStyle/>
                <a:p>
                  <a:endParaRPr lang="en-GB"/>
                </a:p>
              </p:txBody>
            </p:sp>
          </p:grpSp>
          <p:grpSp>
            <p:nvGrpSpPr>
              <p:cNvPr id="1167" name="Graphic 3">
                <a:extLst>
                  <a:ext uri="{FF2B5EF4-FFF2-40B4-BE49-F238E27FC236}">
                    <a16:creationId xmlns:a16="http://schemas.microsoft.com/office/drawing/2014/main" id="{8C59E0A7-F01C-43F5-A68D-0857FD482AFC}"/>
                  </a:ext>
                </a:extLst>
              </p:cNvPr>
              <p:cNvGrpSpPr/>
              <p:nvPr/>
            </p:nvGrpSpPr>
            <p:grpSpPr>
              <a:xfrm>
                <a:off x="3294731" y="3998612"/>
                <a:ext cx="1077078" cy="353665"/>
                <a:chOff x="3294731" y="3998612"/>
                <a:chExt cx="1077078" cy="353665"/>
              </a:xfrm>
              <a:grpFill/>
            </p:grpSpPr>
            <p:sp>
              <p:nvSpPr>
                <p:cNvPr id="1168" name="Freeform: Shape 1167">
                  <a:extLst>
                    <a:ext uri="{FF2B5EF4-FFF2-40B4-BE49-F238E27FC236}">
                      <a16:creationId xmlns:a16="http://schemas.microsoft.com/office/drawing/2014/main" id="{CAF00892-6CCC-4833-8E89-6D5C04764FEE}"/>
                    </a:ext>
                  </a:extLst>
                </p:cNvPr>
                <p:cNvSpPr/>
                <p:nvPr/>
              </p:nvSpPr>
              <p:spPr>
                <a:xfrm>
                  <a:off x="3294731" y="3998612"/>
                  <a:ext cx="108758" cy="349039"/>
                </a:xfrm>
                <a:custGeom>
                  <a:avLst/>
                  <a:gdLst>
                    <a:gd name="connsiteX0" fmla="*/ 74 w 108758"/>
                    <a:gd name="connsiteY0" fmla="*/ 349039 h 349039"/>
                    <a:gd name="connsiteX1" fmla="*/ 74 w 108758"/>
                    <a:gd name="connsiteY1" fmla="*/ 0 h 349039"/>
                    <a:gd name="connsiteX2" fmla="*/ 108758 w 108758"/>
                    <a:gd name="connsiteY2" fmla="*/ 0 h 349039"/>
                    <a:gd name="connsiteX3" fmla="*/ 108758 w 108758"/>
                    <a:gd name="connsiteY3" fmla="*/ 41858 h 349039"/>
                    <a:gd name="connsiteX4" fmla="*/ 44943 w 108758"/>
                    <a:gd name="connsiteY4" fmla="*/ 41858 h 349039"/>
                    <a:gd name="connsiteX5" fmla="*/ 44943 w 108758"/>
                    <a:gd name="connsiteY5" fmla="*/ 145696 h 349039"/>
                    <a:gd name="connsiteX6" fmla="*/ 104425 w 108758"/>
                    <a:gd name="connsiteY6" fmla="*/ 145696 h 349039"/>
                    <a:gd name="connsiteX7" fmla="*/ 104425 w 108758"/>
                    <a:gd name="connsiteY7" fmla="*/ 187554 h 349039"/>
                    <a:gd name="connsiteX8" fmla="*/ 44943 w 108758"/>
                    <a:gd name="connsiteY8" fmla="*/ 187554 h 349039"/>
                    <a:gd name="connsiteX9" fmla="*/ 44943 w 108758"/>
                    <a:gd name="connsiteY9" fmla="*/ 349039 h 349039"/>
                    <a:gd name="connsiteX10" fmla="*/ 0 w 108758"/>
                    <a:gd name="connsiteY10"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58" h="349039">
                      <a:moveTo>
                        <a:pt x="74" y="349039"/>
                      </a:moveTo>
                      <a:lnTo>
                        <a:pt x="74" y="0"/>
                      </a:lnTo>
                      <a:lnTo>
                        <a:pt x="108758" y="0"/>
                      </a:lnTo>
                      <a:lnTo>
                        <a:pt x="108758" y="41858"/>
                      </a:lnTo>
                      <a:lnTo>
                        <a:pt x="44943" y="41858"/>
                      </a:lnTo>
                      <a:lnTo>
                        <a:pt x="44943" y="145696"/>
                      </a:lnTo>
                      <a:lnTo>
                        <a:pt x="104425" y="145696"/>
                      </a:lnTo>
                      <a:lnTo>
                        <a:pt x="104425" y="187554"/>
                      </a:lnTo>
                      <a:lnTo>
                        <a:pt x="44943" y="187554"/>
                      </a:lnTo>
                      <a:lnTo>
                        <a:pt x="44943" y="349039"/>
                      </a:lnTo>
                      <a:lnTo>
                        <a:pt x="0" y="349039"/>
                      </a:lnTo>
                      <a:close/>
                    </a:path>
                  </a:pathLst>
                </a:custGeom>
                <a:grpFill/>
                <a:ln w="7328" cap="flat">
                  <a:noFill/>
                  <a:prstDash val="solid"/>
                  <a:miter/>
                </a:ln>
              </p:spPr>
              <p:txBody>
                <a:bodyPr rtlCol="0" anchor="ctr"/>
                <a:lstStyle/>
                <a:p>
                  <a:endParaRPr lang="en-GB"/>
                </a:p>
              </p:txBody>
            </p:sp>
            <p:sp>
              <p:nvSpPr>
                <p:cNvPr id="1169" name="Freeform: Shape 1168">
                  <a:extLst>
                    <a:ext uri="{FF2B5EF4-FFF2-40B4-BE49-F238E27FC236}">
                      <a16:creationId xmlns:a16="http://schemas.microsoft.com/office/drawing/2014/main" id="{2DA2C851-A697-4CB5-ACD2-37128065AA99}"/>
                    </a:ext>
                  </a:extLst>
                </p:cNvPr>
                <p:cNvSpPr/>
                <p:nvPr/>
              </p:nvSpPr>
              <p:spPr>
                <a:xfrm>
                  <a:off x="3462678"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2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2 w 155683"/>
                    <a:gd name="connsiteY10" fmla="*/ 353666 h 353665"/>
                    <a:gd name="connsiteX11" fmla="*/ 22251 w 155683"/>
                    <a:gd name="connsiteY11" fmla="*/ 328404 h 353665"/>
                    <a:gd name="connsiteX12" fmla="*/ 74 w 155683"/>
                    <a:gd name="connsiteY12" fmla="*/ 262826 h 353665"/>
                    <a:gd name="connsiteX13" fmla="*/ 74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5" y="312101"/>
                        <a:pt x="77842"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2" y="353666"/>
                      </a:cubicBezTo>
                      <a:cubicBezTo>
                        <a:pt x="55591" y="353666"/>
                        <a:pt x="37012" y="345221"/>
                        <a:pt x="22251" y="328404"/>
                      </a:cubicBezTo>
                      <a:cubicBezTo>
                        <a:pt x="7491" y="311587"/>
                        <a:pt x="74" y="289703"/>
                        <a:pt x="74" y="262826"/>
                      </a:cubicBezTo>
                      <a:lnTo>
                        <a:pt x="74" y="0"/>
                      </a:lnTo>
                      <a:close/>
                    </a:path>
                  </a:pathLst>
                </a:custGeom>
                <a:grpFill/>
                <a:ln w="7328" cap="flat">
                  <a:noFill/>
                  <a:prstDash val="solid"/>
                  <a:miter/>
                </a:ln>
              </p:spPr>
              <p:txBody>
                <a:bodyPr rtlCol="0" anchor="ctr"/>
                <a:lstStyle/>
                <a:p>
                  <a:endParaRPr lang="en-GB"/>
                </a:p>
              </p:txBody>
            </p:sp>
            <p:sp>
              <p:nvSpPr>
                <p:cNvPr id="1170" name="Freeform: Shape 1169">
                  <a:extLst>
                    <a:ext uri="{FF2B5EF4-FFF2-40B4-BE49-F238E27FC236}">
                      <a16:creationId xmlns:a16="http://schemas.microsoft.com/office/drawing/2014/main" id="{1B5330BD-1658-4581-AD75-28C18A2394D0}"/>
                    </a:ext>
                  </a:extLst>
                </p:cNvPr>
                <p:cNvSpPr/>
                <p:nvPr/>
              </p:nvSpPr>
              <p:spPr>
                <a:xfrm>
                  <a:off x="3651481" y="3998612"/>
                  <a:ext cx="152599" cy="349039"/>
                </a:xfrm>
                <a:custGeom>
                  <a:avLst/>
                  <a:gdLst>
                    <a:gd name="connsiteX0" fmla="*/ 53828 w 152599"/>
                    <a:gd name="connsiteY0" fmla="*/ 349039 h 349039"/>
                    <a:gd name="connsiteX1" fmla="*/ 53828 w 152599"/>
                    <a:gd name="connsiteY1" fmla="*/ 41858 h 349039"/>
                    <a:gd name="connsiteX2" fmla="*/ 0 w 152599"/>
                    <a:gd name="connsiteY2" fmla="*/ 41858 h 349039"/>
                    <a:gd name="connsiteX3" fmla="*/ 0 w 152599"/>
                    <a:gd name="connsiteY3" fmla="*/ 0 h 349039"/>
                    <a:gd name="connsiteX4" fmla="*/ 152599 w 152599"/>
                    <a:gd name="connsiteY4" fmla="*/ 0 h 349039"/>
                    <a:gd name="connsiteX5" fmla="*/ 152599 w 152599"/>
                    <a:gd name="connsiteY5" fmla="*/ 41858 h 349039"/>
                    <a:gd name="connsiteX6" fmla="*/ 98991 w 152599"/>
                    <a:gd name="connsiteY6" fmla="*/ 41858 h 349039"/>
                    <a:gd name="connsiteX7" fmla="*/ 98991 w 152599"/>
                    <a:gd name="connsiteY7" fmla="*/ 349039 h 349039"/>
                    <a:gd name="connsiteX8" fmla="*/ 53828 w 152599"/>
                    <a:gd name="connsiteY8" fmla="*/ 349039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99" h="349039">
                      <a:moveTo>
                        <a:pt x="53828" y="349039"/>
                      </a:moveTo>
                      <a:lnTo>
                        <a:pt x="53828" y="41858"/>
                      </a:lnTo>
                      <a:lnTo>
                        <a:pt x="0" y="41858"/>
                      </a:lnTo>
                      <a:lnTo>
                        <a:pt x="0" y="0"/>
                      </a:lnTo>
                      <a:lnTo>
                        <a:pt x="152599" y="0"/>
                      </a:lnTo>
                      <a:lnTo>
                        <a:pt x="152599" y="41858"/>
                      </a:lnTo>
                      <a:lnTo>
                        <a:pt x="98991" y="41858"/>
                      </a:lnTo>
                      <a:lnTo>
                        <a:pt x="98991" y="349039"/>
                      </a:lnTo>
                      <a:lnTo>
                        <a:pt x="53828" y="349039"/>
                      </a:lnTo>
                      <a:close/>
                    </a:path>
                  </a:pathLst>
                </a:custGeom>
                <a:grpFill/>
                <a:ln w="7328" cap="flat">
                  <a:noFill/>
                  <a:prstDash val="solid"/>
                  <a:miter/>
                </a:ln>
              </p:spPr>
              <p:txBody>
                <a:bodyPr rtlCol="0" anchor="ctr"/>
                <a:lstStyle/>
                <a:p>
                  <a:endParaRPr lang="en-GB"/>
                </a:p>
              </p:txBody>
            </p:sp>
            <p:sp>
              <p:nvSpPr>
                <p:cNvPr id="1171" name="Freeform: Shape 1170">
                  <a:extLst>
                    <a:ext uri="{FF2B5EF4-FFF2-40B4-BE49-F238E27FC236}">
                      <a16:creationId xmlns:a16="http://schemas.microsoft.com/office/drawing/2014/main" id="{7C90C361-362E-4620-9017-54A4AA0987B2}"/>
                    </a:ext>
                  </a:extLst>
                </p:cNvPr>
                <p:cNvSpPr/>
                <p:nvPr/>
              </p:nvSpPr>
              <p:spPr>
                <a:xfrm>
                  <a:off x="3838301" y="3998612"/>
                  <a:ext cx="155683" cy="353665"/>
                </a:xfrm>
                <a:custGeom>
                  <a:avLst/>
                  <a:gdLst>
                    <a:gd name="connsiteX0" fmla="*/ 0 w 155683"/>
                    <a:gd name="connsiteY0" fmla="*/ 0 h 353665"/>
                    <a:gd name="connsiteX1" fmla="*/ 44943 w 155683"/>
                    <a:gd name="connsiteY1" fmla="*/ 0 h 353665"/>
                    <a:gd name="connsiteX2" fmla="*/ 44943 w 155683"/>
                    <a:gd name="connsiteY2" fmla="*/ 262312 h 353665"/>
                    <a:gd name="connsiteX3" fmla="*/ 77841 w 155683"/>
                    <a:gd name="connsiteY3" fmla="*/ 312101 h 353665"/>
                    <a:gd name="connsiteX4" fmla="*/ 101561 w 155683"/>
                    <a:gd name="connsiteY4" fmla="*/ 299617 h 353665"/>
                    <a:gd name="connsiteX5" fmla="*/ 110741 w 155683"/>
                    <a:gd name="connsiteY5" fmla="*/ 264441 h 353665"/>
                    <a:gd name="connsiteX6" fmla="*/ 110741 w 155683"/>
                    <a:gd name="connsiteY6" fmla="*/ 0 h 353665"/>
                    <a:gd name="connsiteX7" fmla="*/ 155683 w 155683"/>
                    <a:gd name="connsiteY7" fmla="*/ 0 h 353665"/>
                    <a:gd name="connsiteX8" fmla="*/ 155683 w 155683"/>
                    <a:gd name="connsiteY8" fmla="*/ 259228 h 353665"/>
                    <a:gd name="connsiteX9" fmla="*/ 132478 w 155683"/>
                    <a:gd name="connsiteY9" fmla="*/ 329432 h 353665"/>
                    <a:gd name="connsiteX10" fmla="*/ 77841 w 155683"/>
                    <a:gd name="connsiteY10" fmla="*/ 353666 h 353665"/>
                    <a:gd name="connsiteX11" fmla="*/ 22251 w 155683"/>
                    <a:gd name="connsiteY11" fmla="*/ 328404 h 353665"/>
                    <a:gd name="connsiteX12" fmla="*/ 73 w 155683"/>
                    <a:gd name="connsiteY12" fmla="*/ 262826 h 353665"/>
                    <a:gd name="connsiteX13" fmla="*/ 73 w 155683"/>
                    <a:gd name="connsiteY13" fmla="*/ 0 h 35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83" h="353665">
                      <a:moveTo>
                        <a:pt x="0" y="0"/>
                      </a:moveTo>
                      <a:lnTo>
                        <a:pt x="44943" y="0"/>
                      </a:lnTo>
                      <a:lnTo>
                        <a:pt x="44943" y="262312"/>
                      </a:lnTo>
                      <a:cubicBezTo>
                        <a:pt x="44943" y="295505"/>
                        <a:pt x="55884" y="312101"/>
                        <a:pt x="77841" y="312101"/>
                      </a:cubicBezTo>
                      <a:cubicBezTo>
                        <a:pt x="87535" y="312101"/>
                        <a:pt x="95466" y="307915"/>
                        <a:pt x="101561" y="299617"/>
                      </a:cubicBezTo>
                      <a:cubicBezTo>
                        <a:pt x="107657" y="291319"/>
                        <a:pt x="110741" y="279569"/>
                        <a:pt x="110741" y="264441"/>
                      </a:cubicBezTo>
                      <a:lnTo>
                        <a:pt x="110741" y="0"/>
                      </a:lnTo>
                      <a:lnTo>
                        <a:pt x="155683" y="0"/>
                      </a:lnTo>
                      <a:lnTo>
                        <a:pt x="155683" y="259228"/>
                      </a:lnTo>
                      <a:cubicBezTo>
                        <a:pt x="155683" y="289850"/>
                        <a:pt x="147973" y="313203"/>
                        <a:pt x="132478" y="329432"/>
                      </a:cubicBezTo>
                      <a:cubicBezTo>
                        <a:pt x="116983" y="345588"/>
                        <a:pt x="98771" y="353666"/>
                        <a:pt x="77841" y="353666"/>
                      </a:cubicBezTo>
                      <a:cubicBezTo>
                        <a:pt x="55591" y="353666"/>
                        <a:pt x="37011" y="345221"/>
                        <a:pt x="22251" y="328404"/>
                      </a:cubicBezTo>
                      <a:cubicBezTo>
                        <a:pt x="7490" y="311587"/>
                        <a:pt x="73" y="289703"/>
                        <a:pt x="73" y="262826"/>
                      </a:cubicBezTo>
                      <a:lnTo>
                        <a:pt x="73" y="0"/>
                      </a:lnTo>
                      <a:close/>
                    </a:path>
                  </a:pathLst>
                </a:custGeom>
                <a:grpFill/>
                <a:ln w="7328" cap="flat">
                  <a:noFill/>
                  <a:prstDash val="solid"/>
                  <a:miter/>
                </a:ln>
              </p:spPr>
              <p:txBody>
                <a:bodyPr rtlCol="0" anchor="ctr"/>
                <a:lstStyle/>
                <a:p>
                  <a:endParaRPr lang="en-GB"/>
                </a:p>
              </p:txBody>
            </p:sp>
            <p:sp>
              <p:nvSpPr>
                <p:cNvPr id="1172" name="Freeform: Shape 1171">
                  <a:extLst>
                    <a:ext uri="{FF2B5EF4-FFF2-40B4-BE49-F238E27FC236}">
                      <a16:creationId xmlns:a16="http://schemas.microsoft.com/office/drawing/2014/main" id="{5F691A39-1152-4A42-BD7B-223CA1147EB6}"/>
                    </a:ext>
                  </a:extLst>
                </p:cNvPr>
                <p:cNvSpPr/>
                <p:nvPr/>
              </p:nvSpPr>
              <p:spPr>
                <a:xfrm>
                  <a:off x="4052880" y="3998612"/>
                  <a:ext cx="157225" cy="349039"/>
                </a:xfrm>
                <a:custGeom>
                  <a:avLst/>
                  <a:gdLst>
                    <a:gd name="connsiteX0" fmla="*/ 0 w 157225"/>
                    <a:gd name="connsiteY0" fmla="*/ 349039 h 349039"/>
                    <a:gd name="connsiteX1" fmla="*/ 0 w 157225"/>
                    <a:gd name="connsiteY1" fmla="*/ 0 h 349039"/>
                    <a:gd name="connsiteX2" fmla="*/ 37526 w 157225"/>
                    <a:gd name="connsiteY2" fmla="*/ 0 h 349039"/>
                    <a:gd name="connsiteX3" fmla="*/ 106041 w 157225"/>
                    <a:gd name="connsiteY3" fmla="*/ 26437 h 349039"/>
                    <a:gd name="connsiteX4" fmla="*/ 129614 w 157225"/>
                    <a:gd name="connsiteY4" fmla="*/ 96715 h 349039"/>
                    <a:gd name="connsiteX5" fmla="*/ 93410 w 157225"/>
                    <a:gd name="connsiteY5" fmla="*/ 171472 h 349039"/>
                    <a:gd name="connsiteX6" fmla="*/ 141143 w 157225"/>
                    <a:gd name="connsiteY6" fmla="*/ 277366 h 349039"/>
                    <a:gd name="connsiteX7" fmla="*/ 157226 w 157225"/>
                    <a:gd name="connsiteY7" fmla="*/ 349039 h 349039"/>
                    <a:gd name="connsiteX8" fmla="*/ 110300 w 157225"/>
                    <a:gd name="connsiteY8" fmla="*/ 349039 h 349039"/>
                    <a:gd name="connsiteX9" fmla="*/ 96788 w 157225"/>
                    <a:gd name="connsiteY9" fmla="*/ 288822 h 349039"/>
                    <a:gd name="connsiteX10" fmla="*/ 71526 w 157225"/>
                    <a:gd name="connsiteY10" fmla="*/ 208337 h 349039"/>
                    <a:gd name="connsiteX11" fmla="*/ 45016 w 157225"/>
                    <a:gd name="connsiteY11" fmla="*/ 192915 h 349039"/>
                    <a:gd name="connsiteX12" fmla="*/ 45016 w 157225"/>
                    <a:gd name="connsiteY12" fmla="*/ 349039 h 349039"/>
                    <a:gd name="connsiteX13" fmla="*/ 73 w 157225"/>
                    <a:gd name="connsiteY13" fmla="*/ 349039 h 349039"/>
                    <a:gd name="connsiteX14" fmla="*/ 44942 w 157225"/>
                    <a:gd name="connsiteY14" fmla="*/ 151057 h 349039"/>
                    <a:gd name="connsiteX15" fmla="*/ 46999 w 157225"/>
                    <a:gd name="connsiteY15" fmla="*/ 151057 h 349039"/>
                    <a:gd name="connsiteX16" fmla="*/ 84745 w 157225"/>
                    <a:gd name="connsiteY16" fmla="*/ 98257 h 349039"/>
                    <a:gd name="connsiteX17" fmla="*/ 44942 w 157225"/>
                    <a:gd name="connsiteY17" fmla="*/ 41858 h 349039"/>
                    <a:gd name="connsiteX18" fmla="*/ 44942 w 157225"/>
                    <a:gd name="connsiteY18" fmla="*/ 151057 h 34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25" h="349039">
                      <a:moveTo>
                        <a:pt x="0" y="349039"/>
                      </a:moveTo>
                      <a:lnTo>
                        <a:pt x="0" y="0"/>
                      </a:lnTo>
                      <a:lnTo>
                        <a:pt x="37526" y="0"/>
                      </a:lnTo>
                      <a:cubicBezTo>
                        <a:pt x="67487" y="0"/>
                        <a:pt x="90326" y="8812"/>
                        <a:pt x="106041" y="26437"/>
                      </a:cubicBezTo>
                      <a:cubicBezTo>
                        <a:pt x="121756" y="44061"/>
                        <a:pt x="129614" y="67487"/>
                        <a:pt x="129614" y="96715"/>
                      </a:cubicBezTo>
                      <a:cubicBezTo>
                        <a:pt x="129614" y="129907"/>
                        <a:pt x="117570" y="154802"/>
                        <a:pt x="93410" y="171472"/>
                      </a:cubicBezTo>
                      <a:cubicBezTo>
                        <a:pt x="112136" y="184764"/>
                        <a:pt x="127998" y="220013"/>
                        <a:pt x="141143" y="277366"/>
                      </a:cubicBezTo>
                      <a:lnTo>
                        <a:pt x="157226" y="349039"/>
                      </a:lnTo>
                      <a:lnTo>
                        <a:pt x="110300" y="349039"/>
                      </a:lnTo>
                      <a:lnTo>
                        <a:pt x="96788" y="288822"/>
                      </a:lnTo>
                      <a:cubicBezTo>
                        <a:pt x="87095" y="246670"/>
                        <a:pt x="78649" y="219793"/>
                        <a:pt x="71526" y="208337"/>
                      </a:cubicBezTo>
                      <a:cubicBezTo>
                        <a:pt x="64403" y="196881"/>
                        <a:pt x="55517" y="191740"/>
                        <a:pt x="45016" y="192915"/>
                      </a:cubicBezTo>
                      <a:lnTo>
                        <a:pt x="45016" y="349039"/>
                      </a:lnTo>
                      <a:lnTo>
                        <a:pt x="73" y="349039"/>
                      </a:lnTo>
                      <a:close/>
                      <a:moveTo>
                        <a:pt x="44942" y="151057"/>
                      </a:moveTo>
                      <a:lnTo>
                        <a:pt x="46999" y="151057"/>
                      </a:lnTo>
                      <a:cubicBezTo>
                        <a:pt x="72187" y="151057"/>
                        <a:pt x="84745" y="133432"/>
                        <a:pt x="84745" y="98257"/>
                      </a:cubicBezTo>
                      <a:cubicBezTo>
                        <a:pt x="84745" y="60805"/>
                        <a:pt x="71453" y="42005"/>
                        <a:pt x="44942" y="41858"/>
                      </a:cubicBezTo>
                      <a:lnTo>
                        <a:pt x="44942" y="151057"/>
                      </a:lnTo>
                      <a:close/>
                    </a:path>
                  </a:pathLst>
                </a:custGeom>
                <a:grpFill/>
                <a:ln w="7328" cap="flat">
                  <a:noFill/>
                  <a:prstDash val="solid"/>
                  <a:miter/>
                </a:ln>
              </p:spPr>
              <p:txBody>
                <a:bodyPr rtlCol="0" anchor="ctr"/>
                <a:lstStyle/>
                <a:p>
                  <a:endParaRPr lang="en-GB"/>
                </a:p>
              </p:txBody>
            </p:sp>
            <p:sp>
              <p:nvSpPr>
                <p:cNvPr id="1173" name="Freeform: Shape 1172">
                  <a:extLst>
                    <a:ext uri="{FF2B5EF4-FFF2-40B4-BE49-F238E27FC236}">
                      <a16:creationId xmlns:a16="http://schemas.microsoft.com/office/drawing/2014/main" id="{34018D6C-3B60-4CBD-8A53-2FEEF4263016}"/>
                    </a:ext>
                  </a:extLst>
                </p:cNvPr>
                <p:cNvSpPr/>
                <p:nvPr/>
              </p:nvSpPr>
              <p:spPr>
                <a:xfrm>
                  <a:off x="4243225" y="3998612"/>
                  <a:ext cx="128585" cy="349112"/>
                </a:xfrm>
                <a:custGeom>
                  <a:avLst/>
                  <a:gdLst>
                    <a:gd name="connsiteX0" fmla="*/ 0 w 128585"/>
                    <a:gd name="connsiteY0" fmla="*/ 349039 h 349112"/>
                    <a:gd name="connsiteX1" fmla="*/ 0 w 128585"/>
                    <a:gd name="connsiteY1" fmla="*/ 0 h 349112"/>
                    <a:gd name="connsiteX2" fmla="*/ 124253 w 128585"/>
                    <a:gd name="connsiteY2" fmla="*/ 0 h 349112"/>
                    <a:gd name="connsiteX3" fmla="*/ 124253 w 128585"/>
                    <a:gd name="connsiteY3" fmla="*/ 41858 h 349112"/>
                    <a:gd name="connsiteX4" fmla="*/ 44869 w 128585"/>
                    <a:gd name="connsiteY4" fmla="*/ 41858 h 349112"/>
                    <a:gd name="connsiteX5" fmla="*/ 44869 w 128585"/>
                    <a:gd name="connsiteY5" fmla="*/ 146210 h 349112"/>
                    <a:gd name="connsiteX6" fmla="*/ 117570 w 128585"/>
                    <a:gd name="connsiteY6" fmla="*/ 146210 h 349112"/>
                    <a:gd name="connsiteX7" fmla="*/ 117570 w 128585"/>
                    <a:gd name="connsiteY7" fmla="*/ 188068 h 349112"/>
                    <a:gd name="connsiteX8" fmla="*/ 44869 w 128585"/>
                    <a:gd name="connsiteY8" fmla="*/ 188068 h 349112"/>
                    <a:gd name="connsiteX9" fmla="*/ 44869 w 128585"/>
                    <a:gd name="connsiteY9" fmla="*/ 307254 h 349112"/>
                    <a:gd name="connsiteX10" fmla="*/ 128585 w 128585"/>
                    <a:gd name="connsiteY10" fmla="*/ 307254 h 349112"/>
                    <a:gd name="connsiteX11" fmla="*/ 128585 w 128585"/>
                    <a:gd name="connsiteY11" fmla="*/ 349113 h 349112"/>
                    <a:gd name="connsiteX12" fmla="*/ 0 w 128585"/>
                    <a:gd name="connsiteY12" fmla="*/ 349113 h 34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85" h="349112">
                      <a:moveTo>
                        <a:pt x="0" y="349039"/>
                      </a:moveTo>
                      <a:lnTo>
                        <a:pt x="0" y="0"/>
                      </a:lnTo>
                      <a:lnTo>
                        <a:pt x="124253" y="0"/>
                      </a:lnTo>
                      <a:lnTo>
                        <a:pt x="124253" y="41858"/>
                      </a:lnTo>
                      <a:lnTo>
                        <a:pt x="44869" y="41858"/>
                      </a:lnTo>
                      <a:lnTo>
                        <a:pt x="44869" y="146210"/>
                      </a:lnTo>
                      <a:lnTo>
                        <a:pt x="117570" y="146210"/>
                      </a:lnTo>
                      <a:lnTo>
                        <a:pt x="117570" y="188068"/>
                      </a:lnTo>
                      <a:lnTo>
                        <a:pt x="44869" y="188068"/>
                      </a:lnTo>
                      <a:lnTo>
                        <a:pt x="44869" y="307254"/>
                      </a:lnTo>
                      <a:lnTo>
                        <a:pt x="128585" y="307254"/>
                      </a:lnTo>
                      <a:lnTo>
                        <a:pt x="128585" y="349113"/>
                      </a:lnTo>
                      <a:lnTo>
                        <a:pt x="0" y="349113"/>
                      </a:lnTo>
                      <a:close/>
                    </a:path>
                  </a:pathLst>
                </a:custGeom>
                <a:grpFill/>
                <a:ln w="7328" cap="flat">
                  <a:noFill/>
                  <a:prstDash val="solid"/>
                  <a:miter/>
                </a:ln>
              </p:spPr>
              <p:txBody>
                <a:bodyPr rtlCol="0" anchor="ctr"/>
                <a:lstStyle/>
                <a:p>
                  <a:endParaRPr lang="en-GB"/>
                </a:p>
              </p:txBody>
            </p:sp>
          </p:grpSp>
        </p:grpSp>
        <p:grpSp>
          <p:nvGrpSpPr>
            <p:cNvPr id="1153" name="Graphic 3">
              <a:extLst>
                <a:ext uri="{FF2B5EF4-FFF2-40B4-BE49-F238E27FC236}">
                  <a16:creationId xmlns:a16="http://schemas.microsoft.com/office/drawing/2014/main" id="{2B68BF48-C1D8-417B-B021-70C609AE5FFC}"/>
                </a:ext>
              </a:extLst>
            </p:cNvPr>
            <p:cNvGrpSpPr/>
            <p:nvPr/>
          </p:nvGrpSpPr>
          <p:grpSpPr>
            <a:xfrm>
              <a:off x="334963" y="3830805"/>
              <a:ext cx="2640154" cy="549297"/>
              <a:chOff x="293128" y="3800924"/>
              <a:chExt cx="2640154" cy="549297"/>
            </a:xfrm>
            <a:solidFill>
              <a:srgbClr val="E81D2E"/>
            </a:solidFill>
          </p:grpSpPr>
          <p:sp>
            <p:nvSpPr>
              <p:cNvPr id="1155" name="Freeform: Shape 1154">
                <a:extLst>
                  <a:ext uri="{FF2B5EF4-FFF2-40B4-BE49-F238E27FC236}">
                    <a16:creationId xmlns:a16="http://schemas.microsoft.com/office/drawing/2014/main" id="{B84995D0-F4F7-47DB-B9B8-06F48F335652}"/>
                  </a:ext>
                </a:extLst>
              </p:cNvPr>
              <p:cNvSpPr/>
              <p:nvPr/>
            </p:nvSpPr>
            <p:spPr>
              <a:xfrm>
                <a:off x="293128" y="3800924"/>
                <a:ext cx="225740" cy="549297"/>
              </a:xfrm>
              <a:custGeom>
                <a:avLst/>
                <a:gdLst>
                  <a:gd name="connsiteX0" fmla="*/ 225741 w 225740"/>
                  <a:gd name="connsiteY0" fmla="*/ 446782 h 549297"/>
                  <a:gd name="connsiteX1" fmla="*/ 225741 w 225740"/>
                  <a:gd name="connsiteY1" fmla="*/ 519189 h 549297"/>
                  <a:gd name="connsiteX2" fmla="*/ 144007 w 225740"/>
                  <a:gd name="connsiteY2" fmla="*/ 549298 h 549297"/>
                  <a:gd name="connsiteX3" fmla="*/ 37599 w 225740"/>
                  <a:gd name="connsiteY3" fmla="*/ 478873 h 549297"/>
                  <a:gd name="connsiteX4" fmla="*/ 0 w 225740"/>
                  <a:gd name="connsiteY4" fmla="*/ 277807 h 549297"/>
                  <a:gd name="connsiteX5" fmla="*/ 37746 w 225740"/>
                  <a:gd name="connsiteY5" fmla="*/ 73582 h 549297"/>
                  <a:gd name="connsiteX6" fmla="*/ 145549 w 225740"/>
                  <a:gd name="connsiteY6" fmla="*/ 0 h 549297"/>
                  <a:gd name="connsiteX7" fmla="*/ 219499 w 225740"/>
                  <a:gd name="connsiteY7" fmla="*/ 27759 h 549297"/>
                  <a:gd name="connsiteX8" fmla="*/ 219499 w 225740"/>
                  <a:gd name="connsiteY8" fmla="*/ 97376 h 549297"/>
                  <a:gd name="connsiteX9" fmla="*/ 150616 w 225740"/>
                  <a:gd name="connsiteY9" fmla="*/ 63742 h 549297"/>
                  <a:gd name="connsiteX10" fmla="*/ 90546 w 225740"/>
                  <a:gd name="connsiteY10" fmla="*/ 112430 h 549297"/>
                  <a:gd name="connsiteX11" fmla="*/ 71967 w 225740"/>
                  <a:gd name="connsiteY11" fmla="*/ 274576 h 549297"/>
                  <a:gd name="connsiteX12" fmla="*/ 90766 w 225740"/>
                  <a:gd name="connsiteY12" fmla="*/ 436134 h 549297"/>
                  <a:gd name="connsiteX13" fmla="*/ 152966 w 225740"/>
                  <a:gd name="connsiteY13" fmla="*/ 485409 h 549297"/>
                  <a:gd name="connsiteX14" fmla="*/ 225741 w 225740"/>
                  <a:gd name="connsiteY14" fmla="*/ 446708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740" h="549297">
                    <a:moveTo>
                      <a:pt x="225741" y="446782"/>
                    </a:moveTo>
                    <a:lnTo>
                      <a:pt x="225741" y="519189"/>
                    </a:lnTo>
                    <a:cubicBezTo>
                      <a:pt x="199892" y="539311"/>
                      <a:pt x="172647" y="549298"/>
                      <a:pt x="144007" y="549298"/>
                    </a:cubicBezTo>
                    <a:cubicBezTo>
                      <a:pt x="98110" y="549298"/>
                      <a:pt x="62641" y="525799"/>
                      <a:pt x="37599" y="478873"/>
                    </a:cubicBezTo>
                    <a:cubicBezTo>
                      <a:pt x="12557" y="431948"/>
                      <a:pt x="0" y="364901"/>
                      <a:pt x="0" y="277807"/>
                    </a:cubicBezTo>
                    <a:cubicBezTo>
                      <a:pt x="0" y="190712"/>
                      <a:pt x="12557" y="122564"/>
                      <a:pt x="37746" y="73582"/>
                    </a:cubicBezTo>
                    <a:cubicBezTo>
                      <a:pt x="62934" y="24527"/>
                      <a:pt x="98844" y="0"/>
                      <a:pt x="145549" y="0"/>
                    </a:cubicBezTo>
                    <a:cubicBezTo>
                      <a:pt x="167947" y="0"/>
                      <a:pt x="192621" y="9253"/>
                      <a:pt x="219499" y="27759"/>
                    </a:cubicBezTo>
                    <a:lnTo>
                      <a:pt x="219499" y="97376"/>
                    </a:lnTo>
                    <a:cubicBezTo>
                      <a:pt x="196513" y="74978"/>
                      <a:pt x="173602" y="63742"/>
                      <a:pt x="150616" y="63742"/>
                    </a:cubicBezTo>
                    <a:cubicBezTo>
                      <a:pt x="122931" y="63742"/>
                      <a:pt x="102957" y="79971"/>
                      <a:pt x="90546" y="112430"/>
                    </a:cubicBezTo>
                    <a:cubicBezTo>
                      <a:pt x="78135" y="144888"/>
                      <a:pt x="71967" y="198937"/>
                      <a:pt x="71967" y="274576"/>
                    </a:cubicBezTo>
                    <a:cubicBezTo>
                      <a:pt x="71967" y="350214"/>
                      <a:pt x="78209" y="403308"/>
                      <a:pt x="90766" y="436134"/>
                    </a:cubicBezTo>
                    <a:cubicBezTo>
                      <a:pt x="103250" y="469033"/>
                      <a:pt x="124033" y="485409"/>
                      <a:pt x="152966" y="485409"/>
                    </a:cubicBezTo>
                    <a:cubicBezTo>
                      <a:pt x="172794" y="485409"/>
                      <a:pt x="197028" y="472484"/>
                      <a:pt x="225741" y="446708"/>
                    </a:cubicBezTo>
                    <a:close/>
                  </a:path>
                </a:pathLst>
              </a:custGeom>
              <a:solidFill>
                <a:srgbClr val="E81D2E"/>
              </a:solidFill>
              <a:ln w="7328" cap="flat">
                <a:noFill/>
                <a:prstDash val="solid"/>
                <a:miter/>
              </a:ln>
            </p:spPr>
            <p:txBody>
              <a:bodyPr rtlCol="0" anchor="ctr"/>
              <a:lstStyle/>
              <a:p>
                <a:endParaRPr lang="en-GB"/>
              </a:p>
            </p:txBody>
          </p:sp>
          <p:sp>
            <p:nvSpPr>
              <p:cNvPr id="1156" name="Freeform: Shape 1155">
                <a:extLst>
                  <a:ext uri="{FF2B5EF4-FFF2-40B4-BE49-F238E27FC236}">
                    <a16:creationId xmlns:a16="http://schemas.microsoft.com/office/drawing/2014/main" id="{0D41C0EF-FECC-4670-93EF-FD43DF68A783}"/>
                  </a:ext>
                </a:extLst>
              </p:cNvPr>
              <p:cNvSpPr/>
              <p:nvPr/>
            </p:nvSpPr>
            <p:spPr>
              <a:xfrm>
                <a:off x="562342" y="3800924"/>
                <a:ext cx="286765" cy="549297"/>
              </a:xfrm>
              <a:custGeom>
                <a:avLst/>
                <a:gdLst>
                  <a:gd name="connsiteX0" fmla="*/ 143126 w 286765"/>
                  <a:gd name="connsiteY0" fmla="*/ 549298 h 549297"/>
                  <a:gd name="connsiteX1" fmla="*/ 39875 w 286765"/>
                  <a:gd name="connsiteY1" fmla="*/ 475936 h 549297"/>
                  <a:gd name="connsiteX2" fmla="*/ 0 w 286765"/>
                  <a:gd name="connsiteY2" fmla="*/ 274649 h 549297"/>
                  <a:gd name="connsiteX3" fmla="*/ 37746 w 286765"/>
                  <a:gd name="connsiteY3" fmla="*/ 76887 h 549297"/>
                  <a:gd name="connsiteX4" fmla="*/ 143199 w 286765"/>
                  <a:gd name="connsiteY4" fmla="*/ 0 h 549297"/>
                  <a:gd name="connsiteX5" fmla="*/ 247845 w 286765"/>
                  <a:gd name="connsiteY5" fmla="*/ 76667 h 549297"/>
                  <a:gd name="connsiteX6" fmla="*/ 286766 w 286765"/>
                  <a:gd name="connsiteY6" fmla="*/ 274649 h 549297"/>
                  <a:gd name="connsiteX7" fmla="*/ 245715 w 286765"/>
                  <a:gd name="connsiteY7" fmla="*/ 476523 h 549297"/>
                  <a:gd name="connsiteX8" fmla="*/ 143199 w 286765"/>
                  <a:gd name="connsiteY8" fmla="*/ 549298 h 549297"/>
                  <a:gd name="connsiteX9" fmla="*/ 142318 w 286765"/>
                  <a:gd name="connsiteY9" fmla="*/ 63742 h 549297"/>
                  <a:gd name="connsiteX10" fmla="*/ 90105 w 286765"/>
                  <a:gd name="connsiteY10" fmla="*/ 119920 h 549297"/>
                  <a:gd name="connsiteX11" fmla="*/ 71893 w 286765"/>
                  <a:gd name="connsiteY11" fmla="*/ 274649 h 549297"/>
                  <a:gd name="connsiteX12" fmla="*/ 90693 w 286765"/>
                  <a:gd name="connsiteY12" fmla="*/ 431140 h 549297"/>
                  <a:gd name="connsiteX13" fmla="*/ 143934 w 286765"/>
                  <a:gd name="connsiteY13" fmla="*/ 485556 h 549297"/>
                  <a:gd name="connsiteX14" fmla="*/ 195779 w 286765"/>
                  <a:gd name="connsiteY14" fmla="*/ 429965 h 549297"/>
                  <a:gd name="connsiteX15" fmla="*/ 214726 w 286765"/>
                  <a:gd name="connsiteY15" fmla="*/ 274649 h 549297"/>
                  <a:gd name="connsiteX16" fmla="*/ 195559 w 286765"/>
                  <a:gd name="connsiteY16" fmla="*/ 118525 h 549297"/>
                  <a:gd name="connsiteX17" fmla="*/ 142318 w 286765"/>
                  <a:gd name="connsiteY17" fmla="*/ 63742 h 5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65" h="549297">
                    <a:moveTo>
                      <a:pt x="143126" y="549298"/>
                    </a:moveTo>
                    <a:cubicBezTo>
                      <a:pt x="100900" y="549298"/>
                      <a:pt x="66459" y="524844"/>
                      <a:pt x="39875" y="475936"/>
                    </a:cubicBezTo>
                    <a:cubicBezTo>
                      <a:pt x="13292" y="427028"/>
                      <a:pt x="0" y="359908"/>
                      <a:pt x="0" y="274649"/>
                    </a:cubicBezTo>
                    <a:cubicBezTo>
                      <a:pt x="0" y="194017"/>
                      <a:pt x="12557" y="128145"/>
                      <a:pt x="37746" y="76887"/>
                    </a:cubicBezTo>
                    <a:cubicBezTo>
                      <a:pt x="62934" y="25629"/>
                      <a:pt x="98036" y="0"/>
                      <a:pt x="143199" y="0"/>
                    </a:cubicBezTo>
                    <a:cubicBezTo>
                      <a:pt x="188362" y="0"/>
                      <a:pt x="221922" y="25556"/>
                      <a:pt x="247845" y="76667"/>
                    </a:cubicBezTo>
                    <a:cubicBezTo>
                      <a:pt x="273768" y="127778"/>
                      <a:pt x="286766" y="193796"/>
                      <a:pt x="286766" y="274649"/>
                    </a:cubicBezTo>
                    <a:cubicBezTo>
                      <a:pt x="286766" y="360715"/>
                      <a:pt x="273107" y="427982"/>
                      <a:pt x="245715" y="476523"/>
                    </a:cubicBezTo>
                    <a:cubicBezTo>
                      <a:pt x="218324" y="525064"/>
                      <a:pt x="184176" y="549298"/>
                      <a:pt x="143199" y="549298"/>
                    </a:cubicBezTo>
                    <a:close/>
                    <a:moveTo>
                      <a:pt x="142318" y="63742"/>
                    </a:moveTo>
                    <a:cubicBezTo>
                      <a:pt x="119626" y="63742"/>
                      <a:pt x="102222" y="82468"/>
                      <a:pt x="90105" y="119920"/>
                    </a:cubicBezTo>
                    <a:cubicBezTo>
                      <a:pt x="77989" y="157372"/>
                      <a:pt x="71893" y="208924"/>
                      <a:pt x="71893" y="274649"/>
                    </a:cubicBezTo>
                    <a:cubicBezTo>
                      <a:pt x="71893" y="340374"/>
                      <a:pt x="78135" y="394863"/>
                      <a:pt x="90693" y="431140"/>
                    </a:cubicBezTo>
                    <a:cubicBezTo>
                      <a:pt x="103250" y="467417"/>
                      <a:pt x="120948" y="485556"/>
                      <a:pt x="143934" y="485556"/>
                    </a:cubicBezTo>
                    <a:cubicBezTo>
                      <a:pt x="166919" y="485556"/>
                      <a:pt x="183148" y="467050"/>
                      <a:pt x="195779" y="429965"/>
                    </a:cubicBezTo>
                    <a:cubicBezTo>
                      <a:pt x="208410" y="392954"/>
                      <a:pt x="214726" y="341182"/>
                      <a:pt x="214726" y="274649"/>
                    </a:cubicBezTo>
                    <a:cubicBezTo>
                      <a:pt x="214726" y="208116"/>
                      <a:pt x="208337" y="155096"/>
                      <a:pt x="195559" y="118525"/>
                    </a:cubicBezTo>
                    <a:cubicBezTo>
                      <a:pt x="182781" y="82028"/>
                      <a:pt x="165010" y="63742"/>
                      <a:pt x="142318" y="63742"/>
                    </a:cubicBezTo>
                    <a:close/>
                  </a:path>
                </a:pathLst>
              </a:custGeom>
              <a:solidFill>
                <a:srgbClr val="E81D2E"/>
              </a:solidFill>
              <a:ln w="7328" cap="flat">
                <a:noFill/>
                <a:prstDash val="solid"/>
                <a:miter/>
              </a:ln>
            </p:spPr>
            <p:txBody>
              <a:bodyPr rtlCol="0" anchor="ctr"/>
              <a:lstStyle/>
              <a:p>
                <a:endParaRPr lang="en-GB"/>
              </a:p>
            </p:txBody>
          </p:sp>
          <p:sp>
            <p:nvSpPr>
              <p:cNvPr id="1157" name="Freeform: Shape 1156">
                <a:extLst>
                  <a:ext uri="{FF2B5EF4-FFF2-40B4-BE49-F238E27FC236}">
                    <a16:creationId xmlns:a16="http://schemas.microsoft.com/office/drawing/2014/main" id="{070C6609-AE20-4036-A38C-11786B6593C7}"/>
                  </a:ext>
                </a:extLst>
              </p:cNvPr>
              <p:cNvSpPr/>
              <p:nvPr/>
            </p:nvSpPr>
            <p:spPr>
              <a:xfrm>
                <a:off x="923425"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158" name="Freeform: Shape 1157">
                <a:extLst>
                  <a:ext uri="{FF2B5EF4-FFF2-40B4-BE49-F238E27FC236}">
                    <a16:creationId xmlns:a16="http://schemas.microsoft.com/office/drawing/2014/main" id="{3D7448C1-6F54-4EDF-A6E9-3CC845E6BB68}"/>
                  </a:ext>
                </a:extLst>
              </p:cNvPr>
              <p:cNvSpPr/>
              <p:nvPr/>
            </p:nvSpPr>
            <p:spPr>
              <a:xfrm>
                <a:off x="1218048" y="3807974"/>
                <a:ext cx="233965" cy="535198"/>
              </a:xfrm>
              <a:custGeom>
                <a:avLst/>
                <a:gdLst>
                  <a:gd name="connsiteX0" fmla="*/ 82542 w 233965"/>
                  <a:gd name="connsiteY0" fmla="*/ 535198 h 535198"/>
                  <a:gd name="connsiteX1" fmla="*/ 82542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2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2" y="535198"/>
                    </a:moveTo>
                    <a:lnTo>
                      <a:pt x="82542" y="64183"/>
                    </a:lnTo>
                    <a:lnTo>
                      <a:pt x="0" y="64183"/>
                    </a:lnTo>
                    <a:lnTo>
                      <a:pt x="0" y="0"/>
                    </a:lnTo>
                    <a:lnTo>
                      <a:pt x="233966" y="0"/>
                    </a:lnTo>
                    <a:lnTo>
                      <a:pt x="233966" y="64183"/>
                    </a:lnTo>
                    <a:lnTo>
                      <a:pt x="151791" y="64183"/>
                    </a:lnTo>
                    <a:lnTo>
                      <a:pt x="151791" y="535198"/>
                    </a:lnTo>
                    <a:lnTo>
                      <a:pt x="82542" y="535198"/>
                    </a:lnTo>
                    <a:close/>
                  </a:path>
                </a:pathLst>
              </a:custGeom>
              <a:solidFill>
                <a:srgbClr val="E81D2E"/>
              </a:solidFill>
              <a:ln w="7328" cap="flat">
                <a:noFill/>
                <a:prstDash val="solid"/>
                <a:miter/>
              </a:ln>
            </p:spPr>
            <p:txBody>
              <a:bodyPr rtlCol="0" anchor="ctr"/>
              <a:lstStyle/>
              <a:p>
                <a:endParaRPr lang="en-GB"/>
              </a:p>
            </p:txBody>
          </p:sp>
          <p:sp>
            <p:nvSpPr>
              <p:cNvPr id="1159" name="Freeform: Shape 1158">
                <a:extLst>
                  <a:ext uri="{FF2B5EF4-FFF2-40B4-BE49-F238E27FC236}">
                    <a16:creationId xmlns:a16="http://schemas.microsoft.com/office/drawing/2014/main" id="{A3303FE0-1E96-40B0-993D-7E0C72D87746}"/>
                  </a:ext>
                </a:extLst>
              </p:cNvPr>
              <p:cNvSpPr/>
              <p:nvPr/>
            </p:nvSpPr>
            <p:spPr>
              <a:xfrm>
                <a:off x="1505989" y="3807974"/>
                <a:ext cx="68882" cy="535198"/>
              </a:xfrm>
              <a:custGeom>
                <a:avLst/>
                <a:gdLst>
                  <a:gd name="connsiteX0" fmla="*/ 0 w 68882"/>
                  <a:gd name="connsiteY0" fmla="*/ 535198 h 535198"/>
                  <a:gd name="connsiteX1" fmla="*/ 0 w 68882"/>
                  <a:gd name="connsiteY1" fmla="*/ 0 h 535198"/>
                  <a:gd name="connsiteX2" fmla="*/ 68882 w 68882"/>
                  <a:gd name="connsiteY2" fmla="*/ 0 h 535198"/>
                  <a:gd name="connsiteX3" fmla="*/ 68882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2" y="0"/>
                    </a:lnTo>
                    <a:lnTo>
                      <a:pt x="68882"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160" name="Freeform: Shape 1159">
                <a:extLst>
                  <a:ext uri="{FF2B5EF4-FFF2-40B4-BE49-F238E27FC236}">
                    <a16:creationId xmlns:a16="http://schemas.microsoft.com/office/drawing/2014/main" id="{3385E04E-008D-4B00-84C9-DBF9B1045490}"/>
                  </a:ext>
                </a:extLst>
              </p:cNvPr>
              <p:cNvSpPr/>
              <p:nvPr/>
            </p:nvSpPr>
            <p:spPr>
              <a:xfrm>
                <a:off x="1667180" y="3807974"/>
                <a:ext cx="239399" cy="535198"/>
              </a:xfrm>
              <a:custGeom>
                <a:avLst/>
                <a:gdLst>
                  <a:gd name="connsiteX0" fmla="*/ 0 w 239399"/>
                  <a:gd name="connsiteY0" fmla="*/ 535198 h 535198"/>
                  <a:gd name="connsiteX1" fmla="*/ 0 w 239399"/>
                  <a:gd name="connsiteY1" fmla="*/ 0 h 535198"/>
                  <a:gd name="connsiteX2" fmla="*/ 55958 w 239399"/>
                  <a:gd name="connsiteY2" fmla="*/ 0 h 535198"/>
                  <a:gd name="connsiteX3" fmla="*/ 174483 w 239399"/>
                  <a:gd name="connsiteY3" fmla="*/ 330240 h 535198"/>
                  <a:gd name="connsiteX4" fmla="*/ 176025 w 239399"/>
                  <a:gd name="connsiteY4" fmla="*/ 330240 h 535198"/>
                  <a:gd name="connsiteX5" fmla="*/ 176025 w 239399"/>
                  <a:gd name="connsiteY5" fmla="*/ 0 h 535198"/>
                  <a:gd name="connsiteX6" fmla="*/ 239400 w 239399"/>
                  <a:gd name="connsiteY6" fmla="*/ 0 h 535198"/>
                  <a:gd name="connsiteX7" fmla="*/ 239400 w 239399"/>
                  <a:gd name="connsiteY7" fmla="*/ 535198 h 535198"/>
                  <a:gd name="connsiteX8" fmla="*/ 183442 w 239399"/>
                  <a:gd name="connsiteY8" fmla="*/ 535198 h 535198"/>
                  <a:gd name="connsiteX9" fmla="*/ 64917 w 239399"/>
                  <a:gd name="connsiteY9" fmla="*/ 201874 h 535198"/>
                  <a:gd name="connsiteX10" fmla="*/ 63375 w 239399"/>
                  <a:gd name="connsiteY10" fmla="*/ 201874 h 535198"/>
                  <a:gd name="connsiteX11" fmla="*/ 63375 w 239399"/>
                  <a:gd name="connsiteY11" fmla="*/ 535198 h 535198"/>
                  <a:gd name="connsiteX12" fmla="*/ 0 w 239399"/>
                  <a:gd name="connsiteY12"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399" h="535198">
                    <a:moveTo>
                      <a:pt x="0" y="535198"/>
                    </a:moveTo>
                    <a:lnTo>
                      <a:pt x="0" y="0"/>
                    </a:lnTo>
                    <a:lnTo>
                      <a:pt x="55958" y="0"/>
                    </a:lnTo>
                    <a:lnTo>
                      <a:pt x="174483" y="330240"/>
                    </a:lnTo>
                    <a:lnTo>
                      <a:pt x="176025" y="330240"/>
                    </a:lnTo>
                    <a:lnTo>
                      <a:pt x="176025" y="0"/>
                    </a:lnTo>
                    <a:lnTo>
                      <a:pt x="239400" y="0"/>
                    </a:lnTo>
                    <a:lnTo>
                      <a:pt x="239400" y="535198"/>
                    </a:lnTo>
                    <a:lnTo>
                      <a:pt x="183442" y="535198"/>
                    </a:lnTo>
                    <a:lnTo>
                      <a:pt x="64917" y="201874"/>
                    </a:lnTo>
                    <a:lnTo>
                      <a:pt x="63375" y="201874"/>
                    </a:lnTo>
                    <a:lnTo>
                      <a:pt x="63375"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161" name="Freeform: Shape 1160">
                <a:extLst>
                  <a:ext uri="{FF2B5EF4-FFF2-40B4-BE49-F238E27FC236}">
                    <a16:creationId xmlns:a16="http://schemas.microsoft.com/office/drawing/2014/main" id="{7ADDC5F8-E4C3-4589-99CD-1D95FE9FE494}"/>
                  </a:ext>
                </a:extLst>
              </p:cNvPr>
              <p:cNvSpPr/>
              <p:nvPr/>
            </p:nvSpPr>
            <p:spPr>
              <a:xfrm>
                <a:off x="1997419" y="3807974"/>
                <a:ext cx="238665" cy="542248"/>
              </a:xfrm>
              <a:custGeom>
                <a:avLst/>
                <a:gdLst>
                  <a:gd name="connsiteX0" fmla="*/ 0 w 238665"/>
                  <a:gd name="connsiteY0" fmla="*/ 0 h 542248"/>
                  <a:gd name="connsiteX1" fmla="*/ 68883 w 238665"/>
                  <a:gd name="connsiteY1" fmla="*/ 0 h 542248"/>
                  <a:gd name="connsiteX2" fmla="*/ 68883 w 238665"/>
                  <a:gd name="connsiteY2" fmla="*/ 402207 h 542248"/>
                  <a:gd name="connsiteX3" fmla="*/ 119333 w 238665"/>
                  <a:gd name="connsiteY3" fmla="*/ 478506 h 542248"/>
                  <a:gd name="connsiteX4" fmla="*/ 155683 w 238665"/>
                  <a:gd name="connsiteY4" fmla="*/ 459339 h 542248"/>
                  <a:gd name="connsiteX5" fmla="*/ 169783 w 238665"/>
                  <a:gd name="connsiteY5" fmla="*/ 405364 h 542248"/>
                  <a:gd name="connsiteX6" fmla="*/ 169783 w 238665"/>
                  <a:gd name="connsiteY6" fmla="*/ 0 h 542248"/>
                  <a:gd name="connsiteX7" fmla="*/ 238665 w 238665"/>
                  <a:gd name="connsiteY7" fmla="*/ 0 h 542248"/>
                  <a:gd name="connsiteX8" fmla="*/ 238665 w 238665"/>
                  <a:gd name="connsiteY8" fmla="*/ 397507 h 542248"/>
                  <a:gd name="connsiteX9" fmla="*/ 203049 w 238665"/>
                  <a:gd name="connsiteY9" fmla="*/ 505090 h 542248"/>
                  <a:gd name="connsiteX10" fmla="*/ 119333 w 238665"/>
                  <a:gd name="connsiteY10" fmla="*/ 542248 h 542248"/>
                  <a:gd name="connsiteX11" fmla="*/ 34074 w 238665"/>
                  <a:gd name="connsiteY11" fmla="*/ 503548 h 542248"/>
                  <a:gd name="connsiteX12" fmla="*/ 73 w 238665"/>
                  <a:gd name="connsiteY12" fmla="*/ 403014 h 542248"/>
                  <a:gd name="connsiteX13" fmla="*/ 73 w 238665"/>
                  <a:gd name="connsiteY13" fmla="*/ 0 h 5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665" h="542248">
                    <a:moveTo>
                      <a:pt x="0" y="0"/>
                    </a:moveTo>
                    <a:lnTo>
                      <a:pt x="68883" y="0"/>
                    </a:lnTo>
                    <a:lnTo>
                      <a:pt x="68883" y="402207"/>
                    </a:lnTo>
                    <a:cubicBezTo>
                      <a:pt x="68883" y="453097"/>
                      <a:pt x="85699" y="478506"/>
                      <a:pt x="119333" y="478506"/>
                    </a:cubicBezTo>
                    <a:cubicBezTo>
                      <a:pt x="134167" y="478506"/>
                      <a:pt x="146357" y="472117"/>
                      <a:pt x="155683" y="459339"/>
                    </a:cubicBezTo>
                    <a:cubicBezTo>
                      <a:pt x="165083" y="446562"/>
                      <a:pt x="169783" y="428570"/>
                      <a:pt x="169783" y="405364"/>
                    </a:cubicBezTo>
                    <a:lnTo>
                      <a:pt x="169783" y="0"/>
                    </a:lnTo>
                    <a:lnTo>
                      <a:pt x="238665" y="0"/>
                    </a:lnTo>
                    <a:lnTo>
                      <a:pt x="238665" y="397507"/>
                    </a:lnTo>
                    <a:cubicBezTo>
                      <a:pt x="238665" y="444432"/>
                      <a:pt x="226769" y="480342"/>
                      <a:pt x="203049" y="505090"/>
                    </a:cubicBezTo>
                    <a:cubicBezTo>
                      <a:pt x="179330" y="529911"/>
                      <a:pt x="151424" y="542248"/>
                      <a:pt x="119333" y="542248"/>
                    </a:cubicBezTo>
                    <a:cubicBezTo>
                      <a:pt x="85185" y="542248"/>
                      <a:pt x="56766" y="529324"/>
                      <a:pt x="34074" y="503548"/>
                    </a:cubicBezTo>
                    <a:cubicBezTo>
                      <a:pt x="11383" y="477698"/>
                      <a:pt x="73" y="444212"/>
                      <a:pt x="73" y="403014"/>
                    </a:cubicBezTo>
                    <a:lnTo>
                      <a:pt x="73" y="0"/>
                    </a:lnTo>
                    <a:close/>
                  </a:path>
                </a:pathLst>
              </a:custGeom>
              <a:solidFill>
                <a:srgbClr val="E81D2E"/>
              </a:solidFill>
              <a:ln w="7328" cap="flat">
                <a:noFill/>
                <a:prstDash val="solid"/>
                <a:miter/>
              </a:ln>
            </p:spPr>
            <p:txBody>
              <a:bodyPr rtlCol="0" anchor="ctr"/>
              <a:lstStyle/>
              <a:p>
                <a:endParaRPr lang="en-GB"/>
              </a:p>
            </p:txBody>
          </p:sp>
          <p:sp>
            <p:nvSpPr>
              <p:cNvPr id="1162" name="Freeform: Shape 1161">
                <a:extLst>
                  <a:ext uri="{FF2B5EF4-FFF2-40B4-BE49-F238E27FC236}">
                    <a16:creationId xmlns:a16="http://schemas.microsoft.com/office/drawing/2014/main" id="{6917B8AA-AA0A-4D3F-A75F-56422C41841B}"/>
                  </a:ext>
                </a:extLst>
              </p:cNvPr>
              <p:cNvSpPr/>
              <p:nvPr/>
            </p:nvSpPr>
            <p:spPr>
              <a:xfrm>
                <a:off x="2324061" y="3807974"/>
                <a:ext cx="68882" cy="535198"/>
              </a:xfrm>
              <a:custGeom>
                <a:avLst/>
                <a:gdLst>
                  <a:gd name="connsiteX0" fmla="*/ 0 w 68882"/>
                  <a:gd name="connsiteY0" fmla="*/ 535198 h 535198"/>
                  <a:gd name="connsiteX1" fmla="*/ 0 w 68882"/>
                  <a:gd name="connsiteY1" fmla="*/ 0 h 535198"/>
                  <a:gd name="connsiteX2" fmla="*/ 68883 w 68882"/>
                  <a:gd name="connsiteY2" fmla="*/ 0 h 535198"/>
                  <a:gd name="connsiteX3" fmla="*/ 68883 w 68882"/>
                  <a:gd name="connsiteY3" fmla="*/ 535198 h 535198"/>
                  <a:gd name="connsiteX4" fmla="*/ 0 w 68882"/>
                  <a:gd name="connsiteY4" fmla="*/ 535198 h 53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2" h="535198">
                    <a:moveTo>
                      <a:pt x="0" y="535198"/>
                    </a:moveTo>
                    <a:lnTo>
                      <a:pt x="0" y="0"/>
                    </a:lnTo>
                    <a:lnTo>
                      <a:pt x="68883" y="0"/>
                    </a:lnTo>
                    <a:lnTo>
                      <a:pt x="68883" y="535198"/>
                    </a:lnTo>
                    <a:lnTo>
                      <a:pt x="0" y="535198"/>
                    </a:lnTo>
                    <a:close/>
                  </a:path>
                </a:pathLst>
              </a:custGeom>
              <a:solidFill>
                <a:srgbClr val="E81D2E"/>
              </a:solidFill>
              <a:ln w="7328" cap="flat">
                <a:noFill/>
                <a:prstDash val="solid"/>
                <a:miter/>
              </a:ln>
            </p:spPr>
            <p:txBody>
              <a:bodyPr rtlCol="0" anchor="ctr"/>
              <a:lstStyle/>
              <a:p>
                <a:endParaRPr lang="en-GB"/>
              </a:p>
            </p:txBody>
          </p:sp>
          <p:sp>
            <p:nvSpPr>
              <p:cNvPr id="1163" name="Freeform: Shape 1162">
                <a:extLst>
                  <a:ext uri="{FF2B5EF4-FFF2-40B4-BE49-F238E27FC236}">
                    <a16:creationId xmlns:a16="http://schemas.microsoft.com/office/drawing/2014/main" id="{7FCF5A48-877A-4046-A40A-0E0186AE2BED}"/>
                  </a:ext>
                </a:extLst>
              </p:cNvPr>
              <p:cNvSpPr/>
              <p:nvPr/>
            </p:nvSpPr>
            <p:spPr>
              <a:xfrm>
                <a:off x="2445817" y="3807974"/>
                <a:ext cx="233965" cy="535198"/>
              </a:xfrm>
              <a:custGeom>
                <a:avLst/>
                <a:gdLst>
                  <a:gd name="connsiteX0" fmla="*/ 82541 w 233965"/>
                  <a:gd name="connsiteY0" fmla="*/ 535198 h 535198"/>
                  <a:gd name="connsiteX1" fmla="*/ 82541 w 233965"/>
                  <a:gd name="connsiteY1" fmla="*/ 64183 h 535198"/>
                  <a:gd name="connsiteX2" fmla="*/ 0 w 233965"/>
                  <a:gd name="connsiteY2" fmla="*/ 64183 h 535198"/>
                  <a:gd name="connsiteX3" fmla="*/ 0 w 233965"/>
                  <a:gd name="connsiteY3" fmla="*/ 0 h 535198"/>
                  <a:gd name="connsiteX4" fmla="*/ 233966 w 233965"/>
                  <a:gd name="connsiteY4" fmla="*/ 0 h 535198"/>
                  <a:gd name="connsiteX5" fmla="*/ 233966 w 233965"/>
                  <a:gd name="connsiteY5" fmla="*/ 64183 h 535198"/>
                  <a:gd name="connsiteX6" fmla="*/ 151791 w 233965"/>
                  <a:gd name="connsiteY6" fmla="*/ 64183 h 535198"/>
                  <a:gd name="connsiteX7" fmla="*/ 151791 w 233965"/>
                  <a:gd name="connsiteY7" fmla="*/ 535198 h 535198"/>
                  <a:gd name="connsiteX8" fmla="*/ 82541 w 233965"/>
                  <a:gd name="connsiteY8" fmla="*/ 535198 h 53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65" h="535198">
                    <a:moveTo>
                      <a:pt x="82541" y="535198"/>
                    </a:moveTo>
                    <a:lnTo>
                      <a:pt x="82541" y="64183"/>
                    </a:lnTo>
                    <a:lnTo>
                      <a:pt x="0" y="64183"/>
                    </a:lnTo>
                    <a:lnTo>
                      <a:pt x="0" y="0"/>
                    </a:lnTo>
                    <a:lnTo>
                      <a:pt x="233966" y="0"/>
                    </a:lnTo>
                    <a:lnTo>
                      <a:pt x="233966" y="64183"/>
                    </a:lnTo>
                    <a:lnTo>
                      <a:pt x="151791" y="64183"/>
                    </a:lnTo>
                    <a:lnTo>
                      <a:pt x="151791" y="535198"/>
                    </a:lnTo>
                    <a:lnTo>
                      <a:pt x="82541" y="535198"/>
                    </a:lnTo>
                    <a:close/>
                  </a:path>
                </a:pathLst>
              </a:custGeom>
              <a:solidFill>
                <a:srgbClr val="E81D2E"/>
              </a:solidFill>
              <a:ln w="7328" cap="flat">
                <a:noFill/>
                <a:prstDash val="solid"/>
                <a:miter/>
              </a:ln>
            </p:spPr>
            <p:txBody>
              <a:bodyPr rtlCol="0" anchor="ctr"/>
              <a:lstStyle/>
              <a:p>
                <a:endParaRPr lang="en-GB"/>
              </a:p>
            </p:txBody>
          </p:sp>
          <p:sp>
            <p:nvSpPr>
              <p:cNvPr id="1164" name="Freeform: Shape 1163">
                <a:extLst>
                  <a:ext uri="{FF2B5EF4-FFF2-40B4-BE49-F238E27FC236}">
                    <a16:creationId xmlns:a16="http://schemas.microsoft.com/office/drawing/2014/main" id="{2C6F0F9E-5647-4283-B224-DBC68C37C1B3}"/>
                  </a:ext>
                </a:extLst>
              </p:cNvPr>
              <p:cNvSpPr/>
              <p:nvPr/>
            </p:nvSpPr>
            <p:spPr>
              <a:xfrm>
                <a:off x="2694249" y="3807974"/>
                <a:ext cx="239032" cy="535271"/>
              </a:xfrm>
              <a:custGeom>
                <a:avLst/>
                <a:gdLst>
                  <a:gd name="connsiteX0" fmla="*/ 84084 w 239032"/>
                  <a:gd name="connsiteY0" fmla="*/ 535198 h 535271"/>
                  <a:gd name="connsiteX1" fmla="*/ 84084 w 239032"/>
                  <a:gd name="connsiteY1" fmla="*/ 290731 h 535271"/>
                  <a:gd name="connsiteX2" fmla="*/ 0 w 239032"/>
                  <a:gd name="connsiteY2" fmla="*/ 0 h 535271"/>
                  <a:gd name="connsiteX3" fmla="*/ 70792 w 239032"/>
                  <a:gd name="connsiteY3" fmla="*/ 0 h 535271"/>
                  <a:gd name="connsiteX4" fmla="*/ 116983 w 239032"/>
                  <a:gd name="connsiteY4" fmla="*/ 210099 h 535271"/>
                  <a:gd name="connsiteX5" fmla="*/ 118525 w 239032"/>
                  <a:gd name="connsiteY5" fmla="*/ 210099 h 535271"/>
                  <a:gd name="connsiteX6" fmla="*/ 167433 w 239032"/>
                  <a:gd name="connsiteY6" fmla="*/ 0 h 535271"/>
                  <a:gd name="connsiteX7" fmla="*/ 239033 w 239032"/>
                  <a:gd name="connsiteY7" fmla="*/ 0 h 535271"/>
                  <a:gd name="connsiteX8" fmla="*/ 153333 w 239032"/>
                  <a:gd name="connsiteY8" fmla="*/ 290731 h 535271"/>
                  <a:gd name="connsiteX9" fmla="*/ 153333 w 239032"/>
                  <a:gd name="connsiteY9" fmla="*/ 535272 h 535271"/>
                  <a:gd name="connsiteX10" fmla="*/ 84084 w 239032"/>
                  <a:gd name="connsiteY10" fmla="*/ 535272 h 53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32" h="535271">
                    <a:moveTo>
                      <a:pt x="84084" y="535198"/>
                    </a:moveTo>
                    <a:lnTo>
                      <a:pt x="84084" y="290731"/>
                    </a:lnTo>
                    <a:lnTo>
                      <a:pt x="0" y="0"/>
                    </a:lnTo>
                    <a:lnTo>
                      <a:pt x="70792" y="0"/>
                    </a:lnTo>
                    <a:lnTo>
                      <a:pt x="116983" y="210099"/>
                    </a:lnTo>
                    <a:lnTo>
                      <a:pt x="118525" y="210099"/>
                    </a:lnTo>
                    <a:lnTo>
                      <a:pt x="167433" y="0"/>
                    </a:lnTo>
                    <a:lnTo>
                      <a:pt x="239033" y="0"/>
                    </a:lnTo>
                    <a:lnTo>
                      <a:pt x="153333" y="290731"/>
                    </a:lnTo>
                    <a:lnTo>
                      <a:pt x="153333" y="535272"/>
                    </a:lnTo>
                    <a:lnTo>
                      <a:pt x="84084" y="535272"/>
                    </a:lnTo>
                    <a:close/>
                  </a:path>
                </a:pathLst>
              </a:custGeom>
              <a:solidFill>
                <a:srgbClr val="E81D2E"/>
              </a:solidFill>
              <a:ln w="7328" cap="flat">
                <a:noFill/>
                <a:prstDash val="solid"/>
                <a:miter/>
              </a:ln>
            </p:spPr>
            <p:txBody>
              <a:bodyPr rtlCol="0" anchor="ctr"/>
              <a:lstStyle/>
              <a:p>
                <a:endParaRPr lang="en-GB"/>
              </a:p>
            </p:txBody>
          </p:sp>
        </p:grpSp>
        <p:sp>
          <p:nvSpPr>
            <p:cNvPr id="1154" name="Freeform: Shape 1153">
              <a:extLst>
                <a:ext uri="{FF2B5EF4-FFF2-40B4-BE49-F238E27FC236}">
                  <a16:creationId xmlns:a16="http://schemas.microsoft.com/office/drawing/2014/main" id="{C1825622-3491-4DAF-924D-CF853AAE01AD}"/>
                </a:ext>
              </a:extLst>
            </p:cNvPr>
            <p:cNvSpPr/>
            <p:nvPr/>
          </p:nvSpPr>
          <p:spPr>
            <a:xfrm>
              <a:off x="3051268" y="3793647"/>
              <a:ext cx="18000" cy="664518"/>
            </a:xfrm>
            <a:custGeom>
              <a:avLst/>
              <a:gdLst>
                <a:gd name="connsiteX0" fmla="*/ 0 w 10648"/>
                <a:gd name="connsiteY0" fmla="*/ 0 h 664518"/>
                <a:gd name="connsiteX1" fmla="*/ 10648 w 10648"/>
                <a:gd name="connsiteY1" fmla="*/ 0 h 664518"/>
                <a:gd name="connsiteX2" fmla="*/ 10648 w 10648"/>
                <a:gd name="connsiteY2" fmla="*/ 664518 h 664518"/>
                <a:gd name="connsiteX3" fmla="*/ 0 w 10648"/>
                <a:gd name="connsiteY3" fmla="*/ 664518 h 664518"/>
                <a:gd name="connsiteX4" fmla="*/ 0 w 10648"/>
                <a:gd name="connsiteY4" fmla="*/ 0 h 664518"/>
                <a:gd name="connsiteX5" fmla="*/ 0 w 10648"/>
                <a:gd name="connsiteY5" fmla="*/ 0 h 66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 h="664518">
                  <a:moveTo>
                    <a:pt x="0" y="0"/>
                  </a:moveTo>
                  <a:lnTo>
                    <a:pt x="10648" y="0"/>
                  </a:lnTo>
                  <a:lnTo>
                    <a:pt x="10648" y="664518"/>
                  </a:lnTo>
                  <a:lnTo>
                    <a:pt x="0" y="664518"/>
                  </a:lnTo>
                  <a:lnTo>
                    <a:pt x="0" y="0"/>
                  </a:lnTo>
                  <a:lnTo>
                    <a:pt x="0" y="0"/>
                  </a:lnTo>
                  <a:close/>
                </a:path>
              </a:pathLst>
            </a:custGeom>
            <a:solidFill>
              <a:schemeClr val="accent2"/>
            </a:solidFill>
            <a:ln w="7328" cap="flat">
              <a:noFill/>
              <a:prstDash val="solid"/>
              <a:miter/>
            </a:ln>
          </p:spPr>
          <p:txBody>
            <a:bodyPr rtlCol="0" anchor="ctr"/>
            <a:lstStyle/>
            <a:p>
              <a:endParaRPr lang="en-GB"/>
            </a:p>
          </p:txBody>
        </p:sp>
      </p:grpSp>
      <p:sp>
        <p:nvSpPr>
          <p:cNvPr id="1441" name="Footer Placeholder 1440">
            <a:extLst>
              <a:ext uri="{FF2B5EF4-FFF2-40B4-BE49-F238E27FC236}">
                <a16:creationId xmlns:a16="http://schemas.microsoft.com/office/drawing/2014/main" id="{BC0DA164-53DD-4C46-95DC-C29C19851763}"/>
              </a:ext>
            </a:extLst>
          </p:cNvPr>
          <p:cNvSpPr>
            <a:spLocks noGrp="1"/>
          </p:cNvSpPr>
          <p:nvPr>
            <p:ph type="ftr" sz="quarter" idx="3"/>
          </p:nvPr>
        </p:nvSpPr>
        <p:spPr>
          <a:xfrm>
            <a:off x="334963" y="6308726"/>
            <a:ext cx="5905499" cy="412750"/>
          </a:xfrm>
          <a:prstGeom prst="rect">
            <a:avLst/>
          </a:prstGeom>
        </p:spPr>
        <p:txBody>
          <a:bodyPr vert="horz" lIns="91440" tIns="45720" rIns="91440" bIns="45720" rtlCol="0" anchor="ctr"/>
          <a:lstStyle>
            <a:lvl1pPr algn="l">
              <a:defRPr sz="1000">
                <a:solidFill>
                  <a:schemeClr val="tx2"/>
                </a:solidFill>
              </a:defRPr>
            </a:lvl1pPr>
          </a:lstStyle>
          <a:p>
            <a:r>
              <a:rPr lang="en-GB" dirty="0"/>
              <a:t>Sources: </a:t>
            </a:r>
          </a:p>
        </p:txBody>
      </p:sp>
      <p:grpSp>
        <p:nvGrpSpPr>
          <p:cNvPr id="1458" name="Group 1457">
            <a:extLst>
              <a:ext uri="{FF2B5EF4-FFF2-40B4-BE49-F238E27FC236}">
                <a16:creationId xmlns:a16="http://schemas.microsoft.com/office/drawing/2014/main" id="{24AF0B77-AAE8-42FB-9948-70FB53AF3082}"/>
              </a:ext>
            </a:extLst>
          </p:cNvPr>
          <p:cNvGrpSpPr/>
          <p:nvPr userDrawn="1"/>
        </p:nvGrpSpPr>
        <p:grpSpPr>
          <a:xfrm rot="5400000">
            <a:off x="870994" y="655635"/>
            <a:ext cx="45719" cy="1117780"/>
            <a:chOff x="349612" y="116304"/>
            <a:chExt cx="75570" cy="1847605"/>
          </a:xfrm>
          <a:solidFill>
            <a:schemeClr val="accent2"/>
          </a:solidFill>
        </p:grpSpPr>
        <p:sp>
          <p:nvSpPr>
            <p:cNvPr id="1459" name="Rectangle: Rounded Corners 1458">
              <a:extLst>
                <a:ext uri="{FF2B5EF4-FFF2-40B4-BE49-F238E27FC236}">
                  <a16:creationId xmlns:a16="http://schemas.microsoft.com/office/drawing/2014/main" id="{CC996880-33EA-4FE0-816B-41695065E795}"/>
                </a:ext>
              </a:extLst>
            </p:cNvPr>
            <p:cNvSpPr/>
            <p:nvPr/>
          </p:nvSpPr>
          <p:spPr>
            <a:xfrm rot="10800000" flipH="1">
              <a:off x="354273" y="116304"/>
              <a:ext cx="66242" cy="15312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1459">
              <a:extLst>
                <a:ext uri="{FF2B5EF4-FFF2-40B4-BE49-F238E27FC236}">
                  <a16:creationId xmlns:a16="http://schemas.microsoft.com/office/drawing/2014/main" id="{DE0A0EFA-85AD-4A05-B436-73B6D959A1D2}"/>
                </a:ext>
              </a:extLst>
            </p:cNvPr>
            <p:cNvSpPr/>
            <p:nvPr/>
          </p:nvSpPr>
          <p:spPr>
            <a:xfrm>
              <a:off x="349612" y="1697053"/>
              <a:ext cx="75570" cy="75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Oval 1460">
              <a:extLst>
                <a:ext uri="{FF2B5EF4-FFF2-40B4-BE49-F238E27FC236}">
                  <a16:creationId xmlns:a16="http://schemas.microsoft.com/office/drawing/2014/main" id="{AEA3425F-3C79-4EA3-A9A5-F41F25E2DCD3}"/>
                </a:ext>
              </a:extLst>
            </p:cNvPr>
            <p:cNvSpPr/>
            <p:nvPr/>
          </p:nvSpPr>
          <p:spPr>
            <a:xfrm>
              <a:off x="349612" y="1888339"/>
              <a:ext cx="75570" cy="75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7" name="Frame 1636">
            <a:extLst>
              <a:ext uri="{FF2B5EF4-FFF2-40B4-BE49-F238E27FC236}">
                <a16:creationId xmlns:a16="http://schemas.microsoft.com/office/drawing/2014/main" id="{68083244-9989-4D65-B907-9EDE22738F37}"/>
              </a:ext>
            </a:extLst>
          </p:cNvPr>
          <p:cNvSpPr/>
          <p:nvPr userDrawn="1"/>
        </p:nvSpPr>
        <p:spPr>
          <a:xfrm>
            <a:off x="0" y="0"/>
            <a:ext cx="12192000" cy="6858000"/>
          </a:xfrm>
          <a:prstGeom prst="frame">
            <a:avLst>
              <a:gd name="adj1" fmla="val 1293"/>
            </a:avLst>
          </a:prstGeom>
          <a:solidFill>
            <a:schemeClr val="bg1"/>
          </a:solidFill>
          <a:ln w="25400" cap="flat" cmpd="sng" algn="ctr">
            <a:noFill/>
            <a:prstDash val="solid"/>
          </a:ln>
          <a:effectLst/>
        </p:spPr>
        <p:txBody>
          <a:bodyPr bIns="108000" rtlCol="0" anchor="ctr"/>
          <a:lstStyle/>
          <a:p>
            <a:pPr algn="ctr"/>
            <a:endParaRPr kumimoji="0" lang="en-GB" sz="3200" b="0"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182892270"/>
      </p:ext>
    </p:extLst>
  </p:cSld>
  <p:clrMap bg1="lt1" tx1="dk1" bg2="lt2" tx2="dk2" accent1="accent1" accent2="accent2" accent3="accent3" accent4="accent4" accent5="accent5" accent6="accent6" hlink="hlink" folHlink="folHlink"/>
  <p:sldLayoutIdLst>
    <p:sldLayoutId id="2147483768" r:id="rId1"/>
    <p:sldLayoutId id="2147483664" r:id="rId2"/>
    <p:sldLayoutId id="2147483770" r:id="rId3"/>
    <p:sldLayoutId id="2147483702" r:id="rId4"/>
    <p:sldLayoutId id="2147483765" r:id="rId5"/>
    <p:sldLayoutId id="2147483766" r:id="rId6"/>
    <p:sldLayoutId id="2147483732" r:id="rId7"/>
    <p:sldLayoutId id="2147483734" r:id="rId8"/>
    <p:sldLayoutId id="2147483666" r:id="rId9"/>
    <p:sldLayoutId id="2147483748" r:id="rId10"/>
    <p:sldLayoutId id="2147483744" r:id="rId11"/>
    <p:sldLayoutId id="2147483745" r:id="rId12"/>
    <p:sldLayoutId id="2147483737" r:id="rId13"/>
    <p:sldLayoutId id="2147483738" r:id="rId14"/>
    <p:sldLayoutId id="2147483739" r:id="rId15"/>
    <p:sldLayoutId id="2147483730" r:id="rId16"/>
    <p:sldLayoutId id="2147483731" r:id="rId17"/>
    <p:sldLayoutId id="2147483749" r:id="rId18"/>
    <p:sldLayoutId id="2147483778" r:id="rId19"/>
    <p:sldLayoutId id="2147483667" r:id="rId20"/>
    <p:sldLayoutId id="2147483668" r:id="rId21"/>
    <p:sldLayoutId id="2147483740" r:id="rId22"/>
    <p:sldLayoutId id="2147483742" r:id="rId23"/>
    <p:sldLayoutId id="2147483741" r:id="rId24"/>
    <p:sldLayoutId id="2147483775" r:id="rId25"/>
    <p:sldLayoutId id="2147483750" r:id="rId26"/>
    <p:sldLayoutId id="2147483743" r:id="rId27"/>
    <p:sldLayoutId id="2147483727" r:id="rId28"/>
    <p:sldLayoutId id="2147483735" r:id="rId29"/>
    <p:sldLayoutId id="2147483728" r:id="rId30"/>
    <p:sldLayoutId id="2147483736" r:id="rId31"/>
    <p:sldLayoutId id="2147483747" r:id="rId32"/>
    <p:sldLayoutId id="2147483751" r:id="rId33"/>
  </p:sldLayoutIdLst>
  <p:hf sldNum="0" hdr="0" dt="0"/>
  <p:txStyles>
    <p:titleStyle>
      <a:lvl1pPr algn="l" defTabSz="914400" rtl="0" eaLnBrk="1" latinLnBrk="0" hangingPunct="1">
        <a:lnSpc>
          <a:spcPct val="90000"/>
        </a:lnSpc>
        <a:spcBef>
          <a:spcPct val="0"/>
        </a:spcBef>
        <a:buNone/>
        <a:defRPr sz="2800" b="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Gill Sans" panose="020B0502020104020203" pitchFamily="34" charset="0"/>
        <a:buChar char="I"/>
        <a:defRPr sz="18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Gill Sans" panose="020B0502020104020203" pitchFamily="34" charset="0"/>
        <a:buChar char="I"/>
        <a:defRPr sz="1600" kern="1200">
          <a:solidFill>
            <a:schemeClr val="accent6"/>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Gill Sans" panose="020B0502020104020203" pitchFamily="34" charset="0"/>
        <a:buChar char="I"/>
        <a:defRPr sz="1400" kern="1200">
          <a:solidFill>
            <a:schemeClr val="accent6"/>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Gill Sans" panose="020B0502020104020203" pitchFamily="34" charset="0"/>
        <a:buChar char="I"/>
        <a:defRPr sz="1200" kern="1200">
          <a:solidFill>
            <a:schemeClr val="accent6"/>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Gill Sans" panose="020B0502020104020203" pitchFamily="34" charset="0"/>
        <a:buChar char="I"/>
        <a:defRPr sz="12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686" userDrawn="1">
          <p15:clr>
            <a:srgbClr val="F26B43"/>
          </p15:clr>
        </p15:guide>
        <p15:guide id="4" orient="horz" pos="164" userDrawn="1">
          <p15:clr>
            <a:srgbClr val="F26B43"/>
          </p15:clr>
        </p15:guide>
        <p15:guide id="5" orient="horz" pos="845" userDrawn="1">
          <p15:clr>
            <a:srgbClr val="F26B43"/>
          </p15:clr>
        </p15:guide>
        <p15:guide id="6" orient="horz" pos="3974" userDrawn="1">
          <p15:clr>
            <a:srgbClr val="F26B43"/>
          </p15:clr>
        </p15:guide>
        <p15:guide id="7" pos="3840" userDrawn="1">
          <p15:clr>
            <a:srgbClr val="F26B43"/>
          </p15:clr>
        </p15:guide>
        <p15:guide id="8" pos="3931" userDrawn="1">
          <p15:clr>
            <a:srgbClr val="F26B43"/>
          </p15:clr>
        </p15:guide>
        <p15:guide id="9" pos="3749" userDrawn="1">
          <p15:clr>
            <a:srgbClr val="F26B43"/>
          </p15:clr>
        </p15:guide>
        <p15:guide id="10" orient="horz" pos="3748" userDrawn="1">
          <p15:clr>
            <a:srgbClr val="F26B43"/>
          </p15:clr>
        </p15:guide>
        <p15:guide id="11"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fsap.org/conference"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fsap.org/survey/"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sfsap.org/insigh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BFFA-B4E0-472B-BBD2-48081317C959}"/>
              </a:ext>
            </a:extLst>
          </p:cNvPr>
          <p:cNvSpPr>
            <a:spLocks noGrp="1"/>
          </p:cNvSpPr>
          <p:nvPr>
            <p:ph type="ctrTitle"/>
          </p:nvPr>
        </p:nvSpPr>
        <p:spPr>
          <a:xfrm>
            <a:off x="334962" y="1089026"/>
            <a:ext cx="5902552" cy="2412932"/>
          </a:xfrm>
        </p:spPr>
        <p:txBody>
          <a:bodyPr>
            <a:noAutofit/>
          </a:bodyPr>
          <a:lstStyle/>
          <a:p>
            <a:r>
              <a:rPr lang="en-US" i="1" dirty="0"/>
              <a:t>A Structured Pathway to Support, Attract, Retain, and Develop Professionals Involved in End-to-End Sterility</a:t>
            </a:r>
            <a:endParaRPr lang="en-GB" b="1" dirty="0"/>
          </a:p>
        </p:txBody>
      </p:sp>
      <p:sp>
        <p:nvSpPr>
          <p:cNvPr id="3" name="Subtitle 2">
            <a:extLst>
              <a:ext uri="{FF2B5EF4-FFF2-40B4-BE49-F238E27FC236}">
                <a16:creationId xmlns:a16="http://schemas.microsoft.com/office/drawing/2014/main" id="{87EE0F49-E3F4-4D4C-B225-10D5CCF0DC5D}"/>
              </a:ext>
            </a:extLst>
          </p:cNvPr>
          <p:cNvSpPr>
            <a:spLocks noGrp="1"/>
          </p:cNvSpPr>
          <p:nvPr>
            <p:ph type="subTitle" idx="1"/>
          </p:nvPr>
        </p:nvSpPr>
        <p:spPr>
          <a:xfrm>
            <a:off x="334962" y="3670340"/>
            <a:ext cx="5412695" cy="1459148"/>
          </a:xfrm>
        </p:spPr>
        <p:txBody>
          <a:bodyPr>
            <a:normAutofit fontScale="85000" lnSpcReduction="20000"/>
          </a:bodyPr>
          <a:lstStyle/>
          <a:p>
            <a:r>
              <a:rPr lang="en-GB" b="1" dirty="0"/>
              <a:t>Arthur </a:t>
            </a:r>
            <a:r>
              <a:rPr lang="en-GB" b="1" dirty="0" err="1"/>
              <a:t>Dumba</a:t>
            </a:r>
            <a:r>
              <a:rPr lang="en-GB" b="1" dirty="0"/>
              <a:t> &amp; </a:t>
            </a:r>
          </a:p>
          <a:p>
            <a:r>
              <a:rPr lang="en-GB" b="1" dirty="0"/>
              <a:t>James Vesper, PhD, MPH</a:t>
            </a:r>
            <a:endParaRPr lang="en-GB" dirty="0"/>
          </a:p>
          <a:p>
            <a:r>
              <a:rPr lang="en-GB" dirty="0"/>
              <a:t>Society for Sterility Assurance Professionals (</a:t>
            </a:r>
            <a:r>
              <a:rPr lang="en-GB" dirty="0" err="1"/>
              <a:t>SfSAP</a:t>
            </a:r>
            <a:r>
              <a:rPr lang="en-GB" dirty="0"/>
              <a:t>)</a:t>
            </a:r>
          </a:p>
        </p:txBody>
      </p:sp>
      <p:sp>
        <p:nvSpPr>
          <p:cNvPr id="7" name="TextBox 6">
            <a:extLst>
              <a:ext uri="{FF2B5EF4-FFF2-40B4-BE49-F238E27FC236}">
                <a16:creationId xmlns:a16="http://schemas.microsoft.com/office/drawing/2014/main" id="{E42E8243-2DD4-AF44-A331-2A348FEB5E7B}"/>
              </a:ext>
            </a:extLst>
          </p:cNvPr>
          <p:cNvSpPr txBox="1"/>
          <p:nvPr/>
        </p:nvSpPr>
        <p:spPr>
          <a:xfrm>
            <a:off x="6238397" y="4685174"/>
            <a:ext cx="1394200" cy="1754326"/>
          </a:xfrm>
          <a:prstGeom prst="rect">
            <a:avLst/>
          </a:prstGeom>
          <a:noFill/>
        </p:spPr>
        <p:txBody>
          <a:bodyPr wrap="square" rtlCol="0">
            <a:spAutoFit/>
          </a:bodyPr>
          <a:lstStyle/>
          <a:p>
            <a:pPr algn="r"/>
            <a:r>
              <a:rPr lang="en-US" dirty="0"/>
              <a:t>To get a copy of these slides (and more!), use this QR code!</a:t>
            </a:r>
          </a:p>
        </p:txBody>
      </p:sp>
      <p:pic>
        <p:nvPicPr>
          <p:cNvPr id="5" name="Picture 4" descr="Qr code&#10;&#10;Description automatically generated">
            <a:extLst>
              <a:ext uri="{FF2B5EF4-FFF2-40B4-BE49-F238E27FC236}">
                <a16:creationId xmlns:a16="http://schemas.microsoft.com/office/drawing/2014/main" id="{795EF235-5169-4E23-91AD-AA061AEAB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597" y="4554560"/>
            <a:ext cx="1884940" cy="1884940"/>
          </a:xfrm>
          <a:prstGeom prst="rect">
            <a:avLst/>
          </a:prstGeom>
        </p:spPr>
      </p:pic>
      <p:sp>
        <p:nvSpPr>
          <p:cNvPr id="9" name="TextBox 8">
            <a:extLst>
              <a:ext uri="{FF2B5EF4-FFF2-40B4-BE49-F238E27FC236}">
                <a16:creationId xmlns:a16="http://schemas.microsoft.com/office/drawing/2014/main" id="{E3963EA6-96DA-42D8-B3C3-2DF55BE3B5C4}"/>
              </a:ext>
            </a:extLst>
          </p:cNvPr>
          <p:cNvSpPr txBox="1"/>
          <p:nvPr/>
        </p:nvSpPr>
        <p:spPr>
          <a:xfrm>
            <a:off x="6425015" y="6385448"/>
            <a:ext cx="3092522" cy="369332"/>
          </a:xfrm>
          <a:prstGeom prst="rect">
            <a:avLst/>
          </a:prstGeom>
          <a:noFill/>
        </p:spPr>
        <p:txBody>
          <a:bodyPr wrap="square">
            <a:spAutoFit/>
          </a:bodyPr>
          <a:lstStyle/>
          <a:p>
            <a:pPr algn="ctr"/>
            <a:r>
              <a:rPr lang="en-GB" b="0" i="0" dirty="0">
                <a:solidFill>
                  <a:srgbClr val="201F1E"/>
                </a:solidFill>
                <a:effectLst/>
                <a:latin typeface="Calibri" panose="020F0502020204030204" pitchFamily="34" charset="0"/>
              </a:rPr>
              <a:t> </a:t>
            </a:r>
            <a:r>
              <a:rPr lang="en-GB" b="0" i="0" dirty="0">
                <a:effectLst/>
                <a:latin typeface="Calibri" panose="020F0502020204030204" pitchFamily="34" charset="0"/>
                <a:hlinkClick r:id="rId3"/>
              </a:rPr>
              <a:t>https://sfsap.org/conference</a:t>
            </a:r>
            <a:endParaRPr lang="en-GB" dirty="0"/>
          </a:p>
        </p:txBody>
      </p:sp>
    </p:spTree>
    <p:extLst>
      <p:ext uri="{BB962C8B-B14F-4D97-AF65-F5344CB8AC3E}">
        <p14:creationId xmlns:p14="http://schemas.microsoft.com/office/powerpoint/2010/main" val="334551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1BB2-5A63-9D4D-81DC-9B6A3F63DF70}"/>
              </a:ext>
            </a:extLst>
          </p:cNvPr>
          <p:cNvSpPr>
            <a:spLocks noGrp="1"/>
          </p:cNvSpPr>
          <p:nvPr>
            <p:ph type="title"/>
          </p:nvPr>
        </p:nvSpPr>
        <p:spPr>
          <a:xfrm>
            <a:off x="415984" y="-40367"/>
            <a:ext cx="11624442" cy="1102660"/>
          </a:xfrm>
        </p:spPr>
        <p:txBody>
          <a:bodyPr>
            <a:noAutofit/>
          </a:bodyPr>
          <a:lstStyle/>
          <a:p>
            <a:r>
              <a:rPr lang="en-US" sz="3600" dirty="0"/>
              <a:t>Develop: </a:t>
            </a:r>
            <a:r>
              <a:rPr lang="en-GB" sz="3600" dirty="0"/>
              <a:t>What contributes to developing expertise</a:t>
            </a:r>
            <a:endParaRPr lang="en-US" sz="3600" dirty="0"/>
          </a:p>
        </p:txBody>
      </p:sp>
      <p:grpSp>
        <p:nvGrpSpPr>
          <p:cNvPr id="3" name="Group 2">
            <a:extLst>
              <a:ext uri="{FF2B5EF4-FFF2-40B4-BE49-F238E27FC236}">
                <a16:creationId xmlns:a16="http://schemas.microsoft.com/office/drawing/2014/main" id="{9F99E235-C2B3-42B9-AD80-34D843875853}"/>
              </a:ext>
            </a:extLst>
          </p:cNvPr>
          <p:cNvGrpSpPr/>
          <p:nvPr/>
        </p:nvGrpSpPr>
        <p:grpSpPr>
          <a:xfrm>
            <a:off x="722050" y="1260909"/>
            <a:ext cx="9842376" cy="1181788"/>
            <a:chOff x="387082" y="1646494"/>
            <a:chExt cx="11737432" cy="2383224"/>
          </a:xfrm>
        </p:grpSpPr>
        <p:sp>
          <p:nvSpPr>
            <p:cNvPr id="4" name="Rounded Rectangle 5">
              <a:extLst>
                <a:ext uri="{FF2B5EF4-FFF2-40B4-BE49-F238E27FC236}">
                  <a16:creationId xmlns:a16="http://schemas.microsoft.com/office/drawing/2014/main" id="{FA1EC041-32A6-4538-AF7C-FEE793409FA2}"/>
                </a:ext>
              </a:extLst>
            </p:cNvPr>
            <p:cNvSpPr/>
            <p:nvPr/>
          </p:nvSpPr>
          <p:spPr>
            <a:xfrm>
              <a:off x="387082" y="1646495"/>
              <a:ext cx="2383223" cy="23832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t>KNOW</a:t>
              </a:r>
              <a:endParaRPr lang="en-US" sz="2400" b="1" dirty="0"/>
            </a:p>
            <a:p>
              <a:pPr algn="ctr"/>
              <a:r>
                <a:rPr lang="en-US" sz="1200" dirty="0"/>
                <a:t>What are the topics in this module that one needs to KNOW about?</a:t>
              </a:r>
            </a:p>
          </p:txBody>
        </p:sp>
        <p:sp>
          <p:nvSpPr>
            <p:cNvPr id="6" name="Rounded Rectangle 6">
              <a:extLst>
                <a:ext uri="{FF2B5EF4-FFF2-40B4-BE49-F238E27FC236}">
                  <a16:creationId xmlns:a16="http://schemas.microsoft.com/office/drawing/2014/main" id="{65476436-57FC-4319-A94F-7D0A01CA9322}"/>
                </a:ext>
              </a:extLst>
            </p:cNvPr>
            <p:cNvSpPr/>
            <p:nvPr/>
          </p:nvSpPr>
          <p:spPr>
            <a:xfrm>
              <a:off x="3584855" y="1646494"/>
              <a:ext cx="2383224" cy="23832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t>APPLY</a:t>
              </a:r>
            </a:p>
            <a:p>
              <a:pPr algn="ctr"/>
              <a:r>
                <a:rPr lang="en-US" sz="1200" dirty="0"/>
                <a:t>How does an expert use (APPLY) this knowledge in their work?</a:t>
              </a:r>
            </a:p>
          </p:txBody>
        </p:sp>
        <p:sp>
          <p:nvSpPr>
            <p:cNvPr id="7" name="Rounded Rectangle 7">
              <a:extLst>
                <a:ext uri="{FF2B5EF4-FFF2-40B4-BE49-F238E27FC236}">
                  <a16:creationId xmlns:a16="http://schemas.microsoft.com/office/drawing/2014/main" id="{2E8E66DC-911E-47D1-83B7-B7BF33AECE6B}"/>
                </a:ext>
              </a:extLst>
            </p:cNvPr>
            <p:cNvSpPr/>
            <p:nvPr/>
          </p:nvSpPr>
          <p:spPr>
            <a:xfrm>
              <a:off x="6663073" y="1646495"/>
              <a:ext cx="2383223" cy="23832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t>EXECUTE</a:t>
              </a:r>
            </a:p>
            <a:p>
              <a:pPr algn="ctr"/>
              <a:r>
                <a:rPr lang="en-US" sz="1200" dirty="0"/>
                <a:t>What experiences should a developing expert have where they can apply this knowledge?</a:t>
              </a:r>
            </a:p>
          </p:txBody>
        </p:sp>
        <p:sp>
          <p:nvSpPr>
            <p:cNvPr id="8" name="Rounded Rectangle 10">
              <a:extLst>
                <a:ext uri="{FF2B5EF4-FFF2-40B4-BE49-F238E27FC236}">
                  <a16:creationId xmlns:a16="http://schemas.microsoft.com/office/drawing/2014/main" id="{E5E6D310-5B05-41ED-A0D5-131EE0A48F75}"/>
                </a:ext>
              </a:extLst>
            </p:cNvPr>
            <p:cNvSpPr/>
            <p:nvPr/>
          </p:nvSpPr>
          <p:spPr>
            <a:xfrm>
              <a:off x="9741290" y="1646494"/>
              <a:ext cx="2383224" cy="23832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DEMONSTRATE</a:t>
              </a:r>
            </a:p>
            <a:p>
              <a:pPr algn="ctr"/>
              <a:r>
                <a:rPr lang="en-US" sz="1100" dirty="0"/>
                <a:t>How does a learner demonstrate to an incumbent expert or authority that the learner has the relevant knowledge and skills?</a:t>
              </a:r>
            </a:p>
          </p:txBody>
        </p:sp>
        <p:sp>
          <p:nvSpPr>
            <p:cNvPr id="9" name="Chevron 11">
              <a:extLst>
                <a:ext uri="{FF2B5EF4-FFF2-40B4-BE49-F238E27FC236}">
                  <a16:creationId xmlns:a16="http://schemas.microsoft.com/office/drawing/2014/main" id="{40E8EC75-07C7-4B8D-ACC9-95688BB4A38B}"/>
                </a:ext>
              </a:extLst>
            </p:cNvPr>
            <p:cNvSpPr/>
            <p:nvPr/>
          </p:nvSpPr>
          <p:spPr>
            <a:xfrm>
              <a:off x="3039634" y="2505723"/>
              <a:ext cx="304800" cy="6490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12">
              <a:extLst>
                <a:ext uri="{FF2B5EF4-FFF2-40B4-BE49-F238E27FC236}">
                  <a16:creationId xmlns:a16="http://schemas.microsoft.com/office/drawing/2014/main" id="{F79A2367-D018-4E1E-B105-51DFE2FD41BA}"/>
                </a:ext>
              </a:extLst>
            </p:cNvPr>
            <p:cNvSpPr/>
            <p:nvPr/>
          </p:nvSpPr>
          <p:spPr>
            <a:xfrm>
              <a:off x="6152009" y="2513599"/>
              <a:ext cx="304800" cy="6490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3">
              <a:extLst>
                <a:ext uri="{FF2B5EF4-FFF2-40B4-BE49-F238E27FC236}">
                  <a16:creationId xmlns:a16="http://schemas.microsoft.com/office/drawing/2014/main" id="{8C149E46-DD96-4937-A6D0-15B2527C9F86}"/>
                </a:ext>
              </a:extLst>
            </p:cNvPr>
            <p:cNvSpPr/>
            <p:nvPr/>
          </p:nvSpPr>
          <p:spPr>
            <a:xfrm>
              <a:off x="9264384" y="2521475"/>
              <a:ext cx="304800" cy="6490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descr="Diagram&#10;&#10;Description automatically generated">
            <a:extLst>
              <a:ext uri="{FF2B5EF4-FFF2-40B4-BE49-F238E27FC236}">
                <a16:creationId xmlns:a16="http://schemas.microsoft.com/office/drawing/2014/main" id="{BF16B4F0-1765-46A7-9E57-AF874D4F5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471" y="2503358"/>
            <a:ext cx="2794955" cy="2737193"/>
          </a:xfrm>
          <a:prstGeom prst="rect">
            <a:avLst/>
          </a:prstGeom>
        </p:spPr>
      </p:pic>
      <p:pic>
        <p:nvPicPr>
          <p:cNvPr id="13" name="Picture 12" descr="Chart, funnel chart&#10;&#10;Description automatically generated">
            <a:extLst>
              <a:ext uri="{FF2B5EF4-FFF2-40B4-BE49-F238E27FC236}">
                <a16:creationId xmlns:a16="http://schemas.microsoft.com/office/drawing/2014/main" id="{A560C6ED-CDB3-4BFC-989F-9BDD78930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74" y="2656567"/>
            <a:ext cx="3464210" cy="2346723"/>
          </a:xfrm>
          <a:prstGeom prst="rect">
            <a:avLst/>
          </a:prstGeom>
        </p:spPr>
      </p:pic>
      <p:sp>
        <p:nvSpPr>
          <p:cNvPr id="15" name="TextBox 14">
            <a:extLst>
              <a:ext uri="{FF2B5EF4-FFF2-40B4-BE49-F238E27FC236}">
                <a16:creationId xmlns:a16="http://schemas.microsoft.com/office/drawing/2014/main" id="{75B35E1B-9783-4562-9C60-3D29F198FCA0}"/>
              </a:ext>
            </a:extLst>
          </p:cNvPr>
          <p:cNvSpPr txBox="1"/>
          <p:nvPr/>
        </p:nvSpPr>
        <p:spPr>
          <a:xfrm>
            <a:off x="3615784" y="2535326"/>
            <a:ext cx="6094520" cy="1561005"/>
          </a:xfrm>
          <a:prstGeom prst="rect">
            <a:avLst/>
          </a:prstGeom>
          <a:noFill/>
        </p:spPr>
        <p:txBody>
          <a:bodyPr wrap="square">
            <a:spAutoFit/>
          </a:bodyPr>
          <a:lstStyle/>
          <a:p>
            <a:pPr lvl="0">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Using the Learning Frameworks and Learning Outcomes to support Education Delivery Organisations (EDO) develop training which is in line with the needs of the industry, and support the planning and advancement of sterilization professionals in their careers</a:t>
            </a:r>
          </a:p>
        </p:txBody>
      </p:sp>
      <p:pic>
        <p:nvPicPr>
          <p:cNvPr id="16" name="Picture 15" descr="Table&#10;&#10;Description automatically generated">
            <a:extLst>
              <a:ext uri="{FF2B5EF4-FFF2-40B4-BE49-F238E27FC236}">
                <a16:creationId xmlns:a16="http://schemas.microsoft.com/office/drawing/2014/main" id="{73A72FF7-E89C-4C41-9847-A8423F9F0914}"/>
              </a:ext>
            </a:extLst>
          </p:cNvPr>
          <p:cNvPicPr>
            <a:picLocks noChangeAspect="1"/>
          </p:cNvPicPr>
          <p:nvPr/>
        </p:nvPicPr>
        <p:blipFill rotWithShape="1">
          <a:blip r:embed="rId4">
            <a:extLst>
              <a:ext uri="{28A0092B-C50C-407E-A947-70E740481C1C}">
                <a14:useLocalDpi xmlns:a14="http://schemas.microsoft.com/office/drawing/2010/main" val="0"/>
              </a:ext>
            </a:extLst>
          </a:blip>
          <a:srcRect r="8403"/>
          <a:stretch/>
        </p:blipFill>
        <p:spPr>
          <a:xfrm>
            <a:off x="3787879" y="4096331"/>
            <a:ext cx="5395051" cy="2590913"/>
          </a:xfrm>
          <a:prstGeom prst="rect">
            <a:avLst/>
          </a:prstGeom>
        </p:spPr>
      </p:pic>
    </p:spTree>
    <p:extLst>
      <p:ext uri="{BB962C8B-B14F-4D97-AF65-F5344CB8AC3E}">
        <p14:creationId xmlns:p14="http://schemas.microsoft.com/office/powerpoint/2010/main" val="212242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28D6-F53B-4557-A562-5150D09D0C47}"/>
              </a:ext>
            </a:extLst>
          </p:cNvPr>
          <p:cNvSpPr>
            <a:spLocks noGrp="1"/>
          </p:cNvSpPr>
          <p:nvPr>
            <p:ph type="title"/>
          </p:nvPr>
        </p:nvSpPr>
        <p:spPr>
          <a:xfrm>
            <a:off x="458531" y="199217"/>
            <a:ext cx="9303306" cy="1001803"/>
          </a:xfrm>
        </p:spPr>
        <p:txBody>
          <a:bodyPr>
            <a:normAutofit/>
          </a:bodyPr>
          <a:lstStyle/>
          <a:p>
            <a:r>
              <a:rPr lang="de-CH" sz="3600" dirty="0" err="1"/>
              <a:t>Developing</a:t>
            </a:r>
            <a:r>
              <a:rPr lang="de-CH" sz="3600" dirty="0"/>
              <a:t> </a:t>
            </a:r>
            <a:r>
              <a:rPr lang="de-CH" sz="3600" dirty="0" err="1"/>
              <a:t>thinking</a:t>
            </a:r>
            <a:r>
              <a:rPr lang="de-CH" sz="3600" dirty="0"/>
              <a:t> (</a:t>
            </a:r>
            <a:r>
              <a:rPr lang="de-CH" sz="3600" dirty="0" err="1"/>
              <a:t>cognitive</a:t>
            </a:r>
            <a:r>
              <a:rPr lang="de-CH" sz="3600" dirty="0"/>
              <a:t>) </a:t>
            </a:r>
            <a:r>
              <a:rPr lang="de-CH" sz="3600" dirty="0" err="1"/>
              <a:t>skills</a:t>
            </a:r>
            <a:endParaRPr lang="de-CH" sz="3600" dirty="0"/>
          </a:p>
        </p:txBody>
      </p:sp>
      <p:grpSp>
        <p:nvGrpSpPr>
          <p:cNvPr id="5" name="Group 4">
            <a:extLst>
              <a:ext uri="{FF2B5EF4-FFF2-40B4-BE49-F238E27FC236}">
                <a16:creationId xmlns:a16="http://schemas.microsoft.com/office/drawing/2014/main" id="{B552C838-BB63-4DD7-BBD3-C5AEAAE1EF33}"/>
              </a:ext>
            </a:extLst>
          </p:cNvPr>
          <p:cNvGrpSpPr/>
          <p:nvPr/>
        </p:nvGrpSpPr>
        <p:grpSpPr>
          <a:xfrm>
            <a:off x="361494" y="1407739"/>
            <a:ext cx="11495543" cy="5308380"/>
            <a:chOff x="119267" y="1417409"/>
            <a:chExt cx="11495543" cy="5308380"/>
          </a:xfrm>
        </p:grpSpPr>
        <p:pic>
          <p:nvPicPr>
            <p:cNvPr id="6" name="Picture 5" descr="Chart, funnel chart&#10;&#10;Description automatically generated">
              <a:extLst>
                <a:ext uri="{FF2B5EF4-FFF2-40B4-BE49-F238E27FC236}">
                  <a16:creationId xmlns:a16="http://schemas.microsoft.com/office/drawing/2014/main" id="{77D78AD2-746F-493F-BFD2-672AE4359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67" y="1417409"/>
              <a:ext cx="7661296" cy="5189910"/>
            </a:xfrm>
            <a:prstGeom prst="rect">
              <a:avLst/>
            </a:prstGeom>
          </p:spPr>
        </p:pic>
        <p:sp>
          <p:nvSpPr>
            <p:cNvPr id="7" name="Up Arrow 4">
              <a:extLst>
                <a:ext uri="{FF2B5EF4-FFF2-40B4-BE49-F238E27FC236}">
                  <a16:creationId xmlns:a16="http://schemas.microsoft.com/office/drawing/2014/main" id="{77F3EB8E-EF3B-47F6-B53A-5AA378259F5F}"/>
                </a:ext>
              </a:extLst>
            </p:cNvPr>
            <p:cNvSpPr/>
            <p:nvPr/>
          </p:nvSpPr>
          <p:spPr>
            <a:xfrm>
              <a:off x="1098989" y="3091481"/>
              <a:ext cx="574081" cy="25855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487F4E2-335B-4C42-9170-CF39D162F309}"/>
                </a:ext>
              </a:extLst>
            </p:cNvPr>
            <p:cNvSpPr txBox="1"/>
            <p:nvPr/>
          </p:nvSpPr>
          <p:spPr>
            <a:xfrm>
              <a:off x="939879" y="2096641"/>
              <a:ext cx="20890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Expertise associated more at the higher levels</a:t>
              </a:r>
            </a:p>
          </p:txBody>
        </p:sp>
        <p:sp>
          <p:nvSpPr>
            <p:cNvPr id="9" name="TextBox 8">
              <a:extLst>
                <a:ext uri="{FF2B5EF4-FFF2-40B4-BE49-F238E27FC236}">
                  <a16:creationId xmlns:a16="http://schemas.microsoft.com/office/drawing/2014/main" id="{B33538B0-F87A-4D1E-8A11-EAB97867D664}"/>
                </a:ext>
              </a:extLst>
            </p:cNvPr>
            <p:cNvSpPr txBox="1"/>
            <p:nvPr/>
          </p:nvSpPr>
          <p:spPr>
            <a:xfrm>
              <a:off x="8821117" y="1559650"/>
              <a:ext cx="1396985" cy="369332"/>
            </a:xfrm>
            <a:prstGeom prst="rect">
              <a:avLst/>
            </a:prstGeom>
            <a:noFill/>
          </p:spPr>
          <p:txBody>
            <a:bodyPr wrap="none" rtlCol="0">
              <a:spAutoFit/>
            </a:bodyPr>
            <a:lstStyle/>
            <a:p>
              <a:r>
                <a:rPr lang="en-US" dirty="0"/>
                <a:t>For example:</a:t>
              </a:r>
            </a:p>
          </p:txBody>
        </p:sp>
        <p:sp>
          <p:nvSpPr>
            <p:cNvPr id="10" name="TextBox 9">
              <a:extLst>
                <a:ext uri="{FF2B5EF4-FFF2-40B4-BE49-F238E27FC236}">
                  <a16:creationId xmlns:a16="http://schemas.microsoft.com/office/drawing/2014/main" id="{38D05D76-78DC-4267-890A-7421D151CDB1}"/>
                </a:ext>
              </a:extLst>
            </p:cNvPr>
            <p:cNvSpPr txBox="1"/>
            <p:nvPr/>
          </p:nvSpPr>
          <p:spPr>
            <a:xfrm>
              <a:off x="7878531" y="6141014"/>
              <a:ext cx="3709748" cy="584775"/>
            </a:xfrm>
            <a:prstGeom prst="rect">
              <a:avLst/>
            </a:prstGeom>
            <a:noFill/>
          </p:spPr>
          <p:txBody>
            <a:bodyPr wrap="square" rtlCol="0">
              <a:spAutoFit/>
            </a:bodyPr>
            <a:lstStyle/>
            <a:p>
              <a:r>
                <a:rPr lang="en-US" sz="1600" dirty="0"/>
                <a:t>I </a:t>
              </a:r>
              <a:r>
                <a:rPr lang="en-US" sz="1600" u="sng" dirty="0"/>
                <a:t>remember</a:t>
              </a:r>
              <a:r>
                <a:rPr lang="en-US" sz="1600" dirty="0"/>
                <a:t> </a:t>
              </a:r>
              <a:r>
                <a:rPr lang="en-US" sz="1600" b="1" dirty="0"/>
                <a:t>how</a:t>
              </a:r>
              <a:r>
                <a:rPr lang="en-US" sz="1600" dirty="0"/>
                <a:t> to correctly load the autoclave.</a:t>
              </a:r>
            </a:p>
          </p:txBody>
        </p:sp>
        <p:sp>
          <p:nvSpPr>
            <p:cNvPr id="11" name="TextBox 10">
              <a:extLst>
                <a:ext uri="{FF2B5EF4-FFF2-40B4-BE49-F238E27FC236}">
                  <a16:creationId xmlns:a16="http://schemas.microsoft.com/office/drawing/2014/main" id="{0BE33C8F-9FAA-4F32-B014-AFDD9FE40105}"/>
                </a:ext>
              </a:extLst>
            </p:cNvPr>
            <p:cNvSpPr txBox="1"/>
            <p:nvPr/>
          </p:nvSpPr>
          <p:spPr>
            <a:xfrm>
              <a:off x="7878531" y="5217174"/>
              <a:ext cx="3736279" cy="830997"/>
            </a:xfrm>
            <a:prstGeom prst="rect">
              <a:avLst/>
            </a:prstGeom>
            <a:noFill/>
          </p:spPr>
          <p:txBody>
            <a:bodyPr wrap="square" rtlCol="0">
              <a:spAutoFit/>
            </a:bodyPr>
            <a:lstStyle/>
            <a:p>
              <a:r>
                <a:rPr lang="en-US" sz="1600" dirty="0"/>
                <a:t>I </a:t>
              </a:r>
              <a:r>
                <a:rPr lang="en-US" sz="1600" u="sng" dirty="0"/>
                <a:t>understand</a:t>
              </a:r>
              <a:r>
                <a:rPr lang="en-US" sz="1600" dirty="0"/>
                <a:t> </a:t>
              </a:r>
              <a:r>
                <a:rPr lang="en-US" sz="1600" b="1" dirty="0"/>
                <a:t>why</a:t>
              </a:r>
              <a:r>
                <a:rPr lang="en-US" sz="1600" dirty="0"/>
                <a:t> the loading configuration is important to achieving sterility.</a:t>
              </a:r>
            </a:p>
          </p:txBody>
        </p:sp>
        <p:sp>
          <p:nvSpPr>
            <p:cNvPr id="12" name="TextBox 11">
              <a:extLst>
                <a:ext uri="{FF2B5EF4-FFF2-40B4-BE49-F238E27FC236}">
                  <a16:creationId xmlns:a16="http://schemas.microsoft.com/office/drawing/2014/main" id="{92629000-D7F9-464E-913C-17F718068120}"/>
                </a:ext>
              </a:extLst>
            </p:cNvPr>
            <p:cNvSpPr txBox="1"/>
            <p:nvPr/>
          </p:nvSpPr>
          <p:spPr>
            <a:xfrm>
              <a:off x="7878531" y="4539557"/>
              <a:ext cx="3736279" cy="584775"/>
            </a:xfrm>
            <a:prstGeom prst="rect">
              <a:avLst/>
            </a:prstGeom>
            <a:noFill/>
          </p:spPr>
          <p:txBody>
            <a:bodyPr wrap="square" rtlCol="0">
              <a:spAutoFit/>
            </a:bodyPr>
            <a:lstStyle/>
            <a:p>
              <a:r>
                <a:rPr lang="en-US" sz="1600" dirty="0"/>
                <a:t>I can </a:t>
              </a:r>
              <a:r>
                <a:rPr lang="en-US" sz="1600" u="sng" dirty="0"/>
                <a:t>apply</a:t>
              </a:r>
              <a:r>
                <a:rPr lang="en-US" sz="1600" dirty="0"/>
                <a:t> my understanding in preparing a loading configuration for new equipment.</a:t>
              </a:r>
            </a:p>
          </p:txBody>
        </p:sp>
        <p:sp>
          <p:nvSpPr>
            <p:cNvPr id="13" name="TextBox 12">
              <a:extLst>
                <a:ext uri="{FF2B5EF4-FFF2-40B4-BE49-F238E27FC236}">
                  <a16:creationId xmlns:a16="http://schemas.microsoft.com/office/drawing/2014/main" id="{2DE65CCC-03CF-4E80-AD2C-C67A386E9135}"/>
                </a:ext>
              </a:extLst>
            </p:cNvPr>
            <p:cNvSpPr txBox="1"/>
            <p:nvPr/>
          </p:nvSpPr>
          <p:spPr>
            <a:xfrm>
              <a:off x="7878531" y="3861940"/>
              <a:ext cx="3736279" cy="584775"/>
            </a:xfrm>
            <a:prstGeom prst="rect">
              <a:avLst/>
            </a:prstGeom>
            <a:noFill/>
          </p:spPr>
          <p:txBody>
            <a:bodyPr wrap="square" rtlCol="0">
              <a:spAutoFit/>
            </a:bodyPr>
            <a:lstStyle/>
            <a:p>
              <a:r>
                <a:rPr lang="en-US" sz="1600" dirty="0"/>
                <a:t>I can </a:t>
              </a:r>
              <a:r>
                <a:rPr lang="en-US" sz="1600" u="sng" dirty="0"/>
                <a:t>analyze</a:t>
              </a:r>
              <a:r>
                <a:rPr lang="en-US" sz="1600" dirty="0"/>
                <a:t> a failure and provide ideas on what might have gone wrong.</a:t>
              </a:r>
            </a:p>
          </p:txBody>
        </p:sp>
        <p:sp>
          <p:nvSpPr>
            <p:cNvPr id="14" name="TextBox 13">
              <a:extLst>
                <a:ext uri="{FF2B5EF4-FFF2-40B4-BE49-F238E27FC236}">
                  <a16:creationId xmlns:a16="http://schemas.microsoft.com/office/drawing/2014/main" id="{5B2FC2EE-90E8-463C-9DD7-F625FBA59B61}"/>
                </a:ext>
              </a:extLst>
            </p:cNvPr>
            <p:cNvSpPr txBox="1"/>
            <p:nvPr/>
          </p:nvSpPr>
          <p:spPr>
            <a:xfrm>
              <a:off x="7878531" y="3184323"/>
              <a:ext cx="3736279" cy="584775"/>
            </a:xfrm>
            <a:prstGeom prst="rect">
              <a:avLst/>
            </a:prstGeom>
            <a:noFill/>
          </p:spPr>
          <p:txBody>
            <a:bodyPr wrap="square" rtlCol="0">
              <a:spAutoFit/>
            </a:bodyPr>
            <a:lstStyle/>
            <a:p>
              <a:r>
                <a:rPr lang="en-US" sz="1600" dirty="0"/>
                <a:t>I can </a:t>
              </a:r>
              <a:r>
                <a:rPr lang="en-US" sz="1600" u="sng" dirty="0"/>
                <a:t>evaluate</a:t>
              </a:r>
              <a:r>
                <a:rPr lang="en-US" sz="1600" dirty="0"/>
                <a:t> an operational procedure to determine if it is technically correct.</a:t>
              </a:r>
            </a:p>
          </p:txBody>
        </p:sp>
        <p:sp>
          <p:nvSpPr>
            <p:cNvPr id="15" name="TextBox 14">
              <a:extLst>
                <a:ext uri="{FF2B5EF4-FFF2-40B4-BE49-F238E27FC236}">
                  <a16:creationId xmlns:a16="http://schemas.microsoft.com/office/drawing/2014/main" id="{B7CC8FA5-4611-4D3B-B8F7-489F9FDDF7F3}"/>
                </a:ext>
              </a:extLst>
            </p:cNvPr>
            <p:cNvSpPr txBox="1"/>
            <p:nvPr/>
          </p:nvSpPr>
          <p:spPr>
            <a:xfrm>
              <a:off x="7878531" y="2260484"/>
              <a:ext cx="3736279" cy="830997"/>
            </a:xfrm>
            <a:prstGeom prst="rect">
              <a:avLst/>
            </a:prstGeom>
            <a:noFill/>
          </p:spPr>
          <p:txBody>
            <a:bodyPr wrap="square" rtlCol="0">
              <a:spAutoFit/>
            </a:bodyPr>
            <a:lstStyle/>
            <a:p>
              <a:r>
                <a:rPr lang="en-US" sz="1600" dirty="0"/>
                <a:t>I can </a:t>
              </a:r>
              <a:r>
                <a:rPr lang="en-US" sz="1600" u="sng" dirty="0"/>
                <a:t>create</a:t>
              </a:r>
              <a:r>
                <a:rPr lang="en-US" sz="1600" dirty="0"/>
                <a:t> a validation protocol that is technically correct and meets regulatory expectations.</a:t>
              </a:r>
            </a:p>
          </p:txBody>
        </p:sp>
      </p:grpSp>
      <p:sp>
        <p:nvSpPr>
          <p:cNvPr id="16" name="Footer Placeholder 3">
            <a:extLst>
              <a:ext uri="{FF2B5EF4-FFF2-40B4-BE49-F238E27FC236}">
                <a16:creationId xmlns:a16="http://schemas.microsoft.com/office/drawing/2014/main" id="{7E5F54A9-D37F-456A-81E5-18BFAF10E4FB}"/>
              </a:ext>
            </a:extLst>
          </p:cNvPr>
          <p:cNvSpPr>
            <a:spLocks noGrp="1"/>
          </p:cNvSpPr>
          <p:nvPr>
            <p:ph type="ftr" sz="quarter" idx="3"/>
          </p:nvPr>
        </p:nvSpPr>
        <p:spPr>
          <a:xfrm>
            <a:off x="114397" y="6445250"/>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16513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E111-33CC-4061-8121-EF9923632F81}"/>
              </a:ext>
            </a:extLst>
          </p:cNvPr>
          <p:cNvSpPr>
            <a:spLocks noGrp="1"/>
          </p:cNvSpPr>
          <p:nvPr>
            <p:ph type="title"/>
          </p:nvPr>
        </p:nvSpPr>
        <p:spPr>
          <a:xfrm>
            <a:off x="359677" y="455239"/>
            <a:ext cx="8595028" cy="643775"/>
          </a:xfrm>
        </p:spPr>
        <p:txBody>
          <a:bodyPr>
            <a:normAutofit/>
          </a:bodyPr>
          <a:lstStyle/>
          <a:p>
            <a:r>
              <a:rPr lang="de-CH" sz="3600" dirty="0"/>
              <a:t>How one </a:t>
            </a:r>
            <a:r>
              <a:rPr lang="de-CH" sz="3600" dirty="0" err="1"/>
              <a:t>develops</a:t>
            </a:r>
            <a:r>
              <a:rPr lang="de-CH" sz="3600" dirty="0"/>
              <a:t> </a:t>
            </a:r>
            <a:r>
              <a:rPr lang="de-CH" sz="3600" dirty="0" err="1"/>
              <a:t>expertise</a:t>
            </a:r>
            <a:r>
              <a:rPr lang="de-CH" sz="3600" dirty="0"/>
              <a:t>, 1</a:t>
            </a:r>
          </a:p>
        </p:txBody>
      </p:sp>
      <p:sp>
        <p:nvSpPr>
          <p:cNvPr id="5" name="TextBox 4">
            <a:extLst>
              <a:ext uri="{FF2B5EF4-FFF2-40B4-BE49-F238E27FC236}">
                <a16:creationId xmlns:a16="http://schemas.microsoft.com/office/drawing/2014/main" id="{0CC32EC1-6E55-4111-BF52-D44C21DD6B07}"/>
              </a:ext>
            </a:extLst>
          </p:cNvPr>
          <p:cNvSpPr txBox="1"/>
          <p:nvPr/>
        </p:nvSpPr>
        <p:spPr>
          <a:xfrm>
            <a:off x="557386" y="1497574"/>
            <a:ext cx="7264442" cy="5017527"/>
          </a:xfrm>
          <a:prstGeom prst="rect">
            <a:avLst/>
          </a:prstGeom>
          <a:noFill/>
        </p:spPr>
        <p:txBody>
          <a:bodyPr wrap="square">
            <a:spAutoFit/>
          </a:bodyPr>
          <a:lstStyle/>
          <a:p>
            <a:pPr marL="342900" marR="0" lvl="0" indent="-342900">
              <a:lnSpc>
                <a:spcPct val="107000"/>
              </a:lnSpc>
              <a:spcBef>
                <a:spcPts val="0"/>
              </a:spcBef>
              <a:spcAft>
                <a:spcPts val="0"/>
              </a:spcAft>
              <a:buFont typeface="Symbol" pitchFamily="2" charset="2"/>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Knowledge</a:t>
            </a:r>
            <a:r>
              <a:rPr lang="en-GB" sz="2000" dirty="0">
                <a:effectLst/>
                <a:latin typeface="Calibri" panose="020F0502020204030204" pitchFamily="34" charset="0"/>
                <a:ea typeface="Calibri" panose="020F0502020204030204" pitchFamily="34" charset="0"/>
                <a:cs typeface="Times New Roman" panose="02020603050405020304" pitchFamily="18" charset="0"/>
              </a:rPr>
              <a:t>.  This involves having the foundational knowledge and understanding the principles involved with microbial contamination and ways to prevent it.  This knowledge is the basis for actions and decisions.  Subject matter experts who developed the curriculum have identified topics and subtopics of knowledge that a sterility professional in a particular role should have. </a:t>
            </a:r>
          </a:p>
          <a:p>
            <a:pPr marL="342900" marR="0" lvl="0" indent="-342900">
              <a:lnSpc>
                <a:spcPct val="107000"/>
              </a:lnSpc>
              <a:spcBef>
                <a:spcPts val="0"/>
              </a:spcBef>
              <a:spcAft>
                <a:spcPts val="0"/>
              </a:spcAft>
              <a:buFont typeface="Symbol" pitchFamily="2"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Skills</a:t>
            </a:r>
            <a:r>
              <a:rPr lang="en-GB" sz="2000" dirty="0">
                <a:effectLst/>
                <a:latin typeface="Calibri" panose="020F0502020204030204" pitchFamily="34" charset="0"/>
                <a:ea typeface="Calibri" panose="020F0502020204030204" pitchFamily="34" charset="0"/>
                <a:cs typeface="Times New Roman" panose="02020603050405020304" pitchFamily="18" charset="0"/>
              </a:rPr>
              <a:t>.  Skills include thinking or “cognitive” skills that are used in many different ways – making decisions, considering risks, evaluating situations, analysing new problems, and developing plans and protocols.  The subject matter experts who developed the curriculum have identified certain skills that a sterility professional in a particular role should be able to demonstrate.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A0DF6D38-2A4F-47D2-A934-B7A4A5603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1828" y="1650920"/>
            <a:ext cx="3993543" cy="3911011"/>
          </a:xfrm>
          <a:prstGeom prst="rect">
            <a:avLst/>
          </a:prstGeom>
        </p:spPr>
      </p:pic>
      <p:sp>
        <p:nvSpPr>
          <p:cNvPr id="7" name="Footer Placeholder 3">
            <a:extLst>
              <a:ext uri="{FF2B5EF4-FFF2-40B4-BE49-F238E27FC236}">
                <a16:creationId xmlns:a16="http://schemas.microsoft.com/office/drawing/2014/main" id="{AB91D37E-5F7D-43F4-A0E9-1C6C60D2F485}"/>
              </a:ext>
            </a:extLst>
          </p:cNvPr>
          <p:cNvSpPr>
            <a:spLocks noGrp="1"/>
          </p:cNvSpPr>
          <p:nvPr>
            <p:ph type="ftr" sz="quarter" idx="3"/>
          </p:nvPr>
        </p:nvSpPr>
        <p:spPr>
          <a:xfrm>
            <a:off x="10877457"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262509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E111-33CC-4061-8121-EF9923632F81}"/>
              </a:ext>
            </a:extLst>
          </p:cNvPr>
          <p:cNvSpPr>
            <a:spLocks noGrp="1"/>
          </p:cNvSpPr>
          <p:nvPr>
            <p:ph type="title"/>
          </p:nvPr>
        </p:nvSpPr>
        <p:spPr>
          <a:xfrm>
            <a:off x="606813" y="479815"/>
            <a:ext cx="8595028" cy="643775"/>
          </a:xfrm>
        </p:spPr>
        <p:txBody>
          <a:bodyPr>
            <a:normAutofit/>
          </a:bodyPr>
          <a:lstStyle/>
          <a:p>
            <a:r>
              <a:rPr lang="de-CH" sz="3600" dirty="0"/>
              <a:t>How one develops expertise</a:t>
            </a:r>
          </a:p>
        </p:txBody>
      </p:sp>
      <p:sp>
        <p:nvSpPr>
          <p:cNvPr id="5" name="TextBox 4">
            <a:extLst>
              <a:ext uri="{FF2B5EF4-FFF2-40B4-BE49-F238E27FC236}">
                <a16:creationId xmlns:a16="http://schemas.microsoft.com/office/drawing/2014/main" id="{0CC32EC1-6E55-4111-BF52-D44C21DD6B07}"/>
              </a:ext>
            </a:extLst>
          </p:cNvPr>
          <p:cNvSpPr txBox="1"/>
          <p:nvPr/>
        </p:nvSpPr>
        <p:spPr>
          <a:xfrm>
            <a:off x="334964" y="1181831"/>
            <a:ext cx="8595028" cy="5676169"/>
          </a:xfrm>
          <a:prstGeom prst="rect">
            <a:avLst/>
          </a:prstGeom>
          <a:noFill/>
        </p:spPr>
        <p:txBody>
          <a:bodyPr wrap="square">
            <a:spAutoFit/>
          </a:bodyPr>
          <a:lstStyle/>
          <a:p>
            <a:pPr marL="342900" marR="0" lvl="0" indent="-342900">
              <a:lnSpc>
                <a:spcPct val="107000"/>
              </a:lnSpc>
              <a:spcBef>
                <a:spcPts val="0"/>
              </a:spcBef>
              <a:spcAft>
                <a:spcPts val="0"/>
              </a:spcAft>
              <a:buFont typeface="Symbol" pitchFamily="2" charset="2"/>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Attitude</a:t>
            </a:r>
            <a:r>
              <a:rPr lang="en-GB" sz="2000" dirty="0">
                <a:effectLst/>
                <a:latin typeface="Calibri" panose="020F0502020204030204" pitchFamily="34" charset="0"/>
                <a:ea typeface="Calibri" panose="020F0502020204030204" pitchFamily="34" charset="0"/>
                <a:cs typeface="Times New Roman" panose="02020603050405020304" pitchFamily="18" charset="0"/>
              </a:rPr>
              <a:t>.  While harder to teach, attitudes are usually observed and absorbed by someone in a given line of work so that they are effective in what they do.  This is the professionalism one needs – for example, being prepared, not taking shortcuts, being concerned for the patient, being diligent, and not giving up too soon.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Experience</a:t>
            </a:r>
            <a:r>
              <a:rPr lang="en-GB" sz="2000" dirty="0">
                <a:effectLst/>
                <a:latin typeface="Calibri" panose="020F0502020204030204" pitchFamily="34" charset="0"/>
                <a:ea typeface="Calibri" panose="020F0502020204030204" pitchFamily="34" charset="0"/>
                <a:cs typeface="Times New Roman" panose="02020603050405020304" pitchFamily="18" charset="0"/>
              </a:rPr>
              <a:t>.  A characteristic of an expert is that they have had a variety or repertoire of experiences that they can draw on – the more you do, the better you get.  The opportunity that you (and your management) have is finding opportunities where you can apply ­– and expand – your knowledge and skills through different experiences.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Feedback from mentors and coaches</a:t>
            </a:r>
            <a:r>
              <a:rPr lang="en-GB" sz="2000" dirty="0">
                <a:effectLst/>
                <a:latin typeface="Calibri" panose="020F0502020204030204" pitchFamily="34" charset="0"/>
                <a:ea typeface="Calibri" panose="020F0502020204030204" pitchFamily="34" charset="0"/>
                <a:cs typeface="Times New Roman" panose="02020603050405020304" pitchFamily="18" charset="0"/>
              </a:rPr>
              <a:t>.  One of the most important factors in becoming an expert is having people who will provide feedback – helping you stay on the correct course or giving you constructive criticism that helps you understand where you may have been off track.  You might have different mentors or coaches for different facets of your work; they could be supervisors or colleagues that are more knowledgeable than you are in each aspect of sterility assurance.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A0DF6D38-2A4F-47D2-A934-B7A4A5603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9992" y="1942089"/>
            <a:ext cx="3036577" cy="2973822"/>
          </a:xfrm>
          <a:prstGeom prst="rect">
            <a:avLst/>
          </a:prstGeom>
        </p:spPr>
      </p:pic>
      <p:sp>
        <p:nvSpPr>
          <p:cNvPr id="7" name="Footer Placeholder 3">
            <a:extLst>
              <a:ext uri="{FF2B5EF4-FFF2-40B4-BE49-F238E27FC236}">
                <a16:creationId xmlns:a16="http://schemas.microsoft.com/office/drawing/2014/main" id="{7C82D184-8EFE-442F-BD17-543905F00885}"/>
              </a:ext>
            </a:extLst>
          </p:cNvPr>
          <p:cNvSpPr>
            <a:spLocks noGrp="1"/>
          </p:cNvSpPr>
          <p:nvPr>
            <p:ph type="ftr" sz="quarter" idx="3"/>
          </p:nvPr>
        </p:nvSpPr>
        <p:spPr>
          <a:xfrm>
            <a:off x="10849293" y="6210114"/>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163180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7A7E-61EC-47A6-89E9-B25BACEAF8EF}"/>
              </a:ext>
            </a:extLst>
          </p:cNvPr>
          <p:cNvSpPr>
            <a:spLocks noGrp="1"/>
          </p:cNvSpPr>
          <p:nvPr>
            <p:ph type="title"/>
          </p:nvPr>
        </p:nvSpPr>
        <p:spPr>
          <a:xfrm>
            <a:off x="439242" y="111211"/>
            <a:ext cx="10515600" cy="969655"/>
          </a:xfrm>
        </p:spPr>
        <p:txBody>
          <a:bodyPr>
            <a:normAutofit/>
          </a:bodyPr>
          <a:lstStyle/>
          <a:p>
            <a:r>
              <a:rPr lang="en-US" sz="3600" i="1" dirty="0"/>
              <a:t>Retain:</a:t>
            </a:r>
            <a:r>
              <a:rPr lang="en-US" sz="3600" dirty="0"/>
              <a:t> A range of possibilities being considered</a:t>
            </a:r>
            <a:endParaRPr lang="de-CH" sz="3600" dirty="0"/>
          </a:p>
        </p:txBody>
      </p:sp>
      <p:graphicFrame>
        <p:nvGraphicFramePr>
          <p:cNvPr id="5" name="Content Placeholder 5">
            <a:extLst>
              <a:ext uri="{FF2B5EF4-FFF2-40B4-BE49-F238E27FC236}">
                <a16:creationId xmlns:a16="http://schemas.microsoft.com/office/drawing/2014/main" id="{4A5E0EF6-90E8-48DF-AC2B-82782BEBA669}"/>
              </a:ext>
            </a:extLst>
          </p:cNvPr>
          <p:cNvGraphicFramePr>
            <a:graphicFrameLocks noGrp="1"/>
          </p:cNvGraphicFramePr>
          <p:nvPr>
            <p:ph idx="1"/>
            <p:extLst>
              <p:ext uri="{D42A27DB-BD31-4B8C-83A1-F6EECF244321}">
                <p14:modId xmlns:p14="http://schemas.microsoft.com/office/powerpoint/2010/main" val="3968806255"/>
              </p:ext>
            </p:extLst>
          </p:nvPr>
        </p:nvGraphicFramePr>
        <p:xfrm>
          <a:off x="982662" y="1444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68A2B00-2F32-4CE3-8616-6AD85D53F639}"/>
              </a:ext>
            </a:extLst>
          </p:cNvPr>
          <p:cNvSpPr txBox="1"/>
          <p:nvPr/>
        </p:nvSpPr>
        <p:spPr>
          <a:xfrm>
            <a:off x="1447059" y="5814873"/>
            <a:ext cx="10093912" cy="369332"/>
          </a:xfrm>
          <a:prstGeom prst="rect">
            <a:avLst/>
          </a:prstGeom>
          <a:noFill/>
        </p:spPr>
        <p:txBody>
          <a:bodyPr wrap="square" rtlCol="0">
            <a:spAutoFit/>
          </a:bodyPr>
          <a:lstStyle/>
          <a:p>
            <a:r>
              <a:rPr lang="en-GB" dirty="0"/>
              <a:t>Give those sterility assurance professionals industry recognised credentials.</a:t>
            </a:r>
          </a:p>
        </p:txBody>
      </p:sp>
      <p:sp>
        <p:nvSpPr>
          <p:cNvPr id="7" name="Footer Placeholder 3">
            <a:extLst>
              <a:ext uri="{FF2B5EF4-FFF2-40B4-BE49-F238E27FC236}">
                <a16:creationId xmlns:a16="http://schemas.microsoft.com/office/drawing/2014/main" id="{1F81604A-A594-4A6E-B8CE-609D022FB2E9}"/>
              </a:ext>
            </a:extLst>
          </p:cNvPr>
          <p:cNvSpPr>
            <a:spLocks noGrp="1"/>
          </p:cNvSpPr>
          <p:nvPr>
            <p:ph type="ftr" sz="quarter" idx="3"/>
          </p:nvPr>
        </p:nvSpPr>
        <p:spPr>
          <a:xfrm>
            <a:off x="334963"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324178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62BD-A8BD-4544-8436-451A1AD5832B}"/>
              </a:ext>
            </a:extLst>
          </p:cNvPr>
          <p:cNvSpPr>
            <a:spLocks noGrp="1"/>
          </p:cNvSpPr>
          <p:nvPr>
            <p:ph type="title"/>
          </p:nvPr>
        </p:nvSpPr>
        <p:spPr>
          <a:xfrm>
            <a:off x="362455" y="764157"/>
            <a:ext cx="9723436" cy="412750"/>
          </a:xfrm>
        </p:spPr>
        <p:txBody>
          <a:bodyPr>
            <a:noAutofit/>
          </a:bodyPr>
          <a:lstStyle/>
          <a:p>
            <a:r>
              <a:rPr lang="en-US" sz="3600" i="1" dirty="0"/>
              <a:t>Develop</a:t>
            </a:r>
            <a:r>
              <a:rPr lang="en-US" sz="3600" dirty="0"/>
              <a:t>:  One idea – document knowledge, skill, experience: </a:t>
            </a:r>
            <a:r>
              <a:rPr lang="en-US" sz="3600" b="1" dirty="0"/>
              <a:t>Portfolios</a:t>
            </a:r>
            <a:endParaRPr lang="de-CH" sz="3600" dirty="0"/>
          </a:p>
        </p:txBody>
      </p:sp>
      <p:grpSp>
        <p:nvGrpSpPr>
          <p:cNvPr id="5" name="Group 4">
            <a:extLst>
              <a:ext uri="{FF2B5EF4-FFF2-40B4-BE49-F238E27FC236}">
                <a16:creationId xmlns:a16="http://schemas.microsoft.com/office/drawing/2014/main" id="{A1FD86D2-C7AB-4BA2-89EA-BD76A46C3D72}"/>
              </a:ext>
            </a:extLst>
          </p:cNvPr>
          <p:cNvGrpSpPr/>
          <p:nvPr/>
        </p:nvGrpSpPr>
        <p:grpSpPr>
          <a:xfrm>
            <a:off x="1221575" y="1416882"/>
            <a:ext cx="9684093" cy="5065530"/>
            <a:chOff x="1245458" y="1285098"/>
            <a:chExt cx="9684093" cy="5065530"/>
          </a:xfrm>
        </p:grpSpPr>
        <p:sp>
          <p:nvSpPr>
            <p:cNvPr id="6" name="Oval 5">
              <a:extLst>
                <a:ext uri="{FF2B5EF4-FFF2-40B4-BE49-F238E27FC236}">
                  <a16:creationId xmlns:a16="http://schemas.microsoft.com/office/drawing/2014/main" id="{64A650C3-F97F-4979-BF53-71A54DFD62A9}"/>
                </a:ext>
              </a:extLst>
            </p:cNvPr>
            <p:cNvSpPr/>
            <p:nvPr/>
          </p:nvSpPr>
          <p:spPr>
            <a:xfrm>
              <a:off x="3921211" y="1544595"/>
              <a:ext cx="4349578" cy="4349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Portfolio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Resume / CV</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Curriculum checklist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(summary of knowledge, skills, experiences accomplished, examples of work products)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nip Single Corner Rectangle 7">
              <a:extLst>
                <a:ext uri="{FF2B5EF4-FFF2-40B4-BE49-F238E27FC236}">
                  <a16:creationId xmlns:a16="http://schemas.microsoft.com/office/drawing/2014/main" id="{8C80CF21-7E9D-49EE-B396-5DC3A19699EC}"/>
                </a:ext>
              </a:extLst>
            </p:cNvPr>
            <p:cNvSpPr/>
            <p:nvPr/>
          </p:nvSpPr>
          <p:spPr>
            <a:xfrm>
              <a:off x="1262449" y="1285098"/>
              <a:ext cx="2310714" cy="2074449"/>
            </a:xfrm>
            <a:prstGeom prst="snip1Rect">
              <a:avLst>
                <a:gd name="adj" fmla="val 20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Courses / education completed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(Certificates of completion, course titles and course outlines)</a:t>
              </a:r>
            </a:p>
          </p:txBody>
        </p:sp>
        <p:sp>
          <p:nvSpPr>
            <p:cNvPr id="8" name="Snip Single Corner Rectangle 8">
              <a:extLst>
                <a:ext uri="{FF2B5EF4-FFF2-40B4-BE49-F238E27FC236}">
                  <a16:creationId xmlns:a16="http://schemas.microsoft.com/office/drawing/2014/main" id="{DAD8C208-8B5A-42BA-B2DB-0654954083B7}"/>
                </a:ext>
              </a:extLst>
            </p:cNvPr>
            <p:cNvSpPr/>
            <p:nvPr/>
          </p:nvSpPr>
          <p:spPr>
            <a:xfrm>
              <a:off x="1245458" y="4276179"/>
              <a:ext cx="2310714" cy="2074449"/>
            </a:xfrm>
            <a:prstGeom prst="snip1Rect">
              <a:avLst>
                <a:gd name="adj" fmla="val 204"/>
              </a:avLst>
            </a:prstGeom>
            <a:solidFill>
              <a:srgbClr val="0086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Work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titles and job descriptions)</a:t>
              </a:r>
            </a:p>
          </p:txBody>
        </p:sp>
        <p:sp>
          <p:nvSpPr>
            <p:cNvPr id="9" name="Snip Single Corner Rectangle 9">
              <a:extLst>
                <a:ext uri="{FF2B5EF4-FFF2-40B4-BE49-F238E27FC236}">
                  <a16:creationId xmlns:a16="http://schemas.microsoft.com/office/drawing/2014/main" id="{188CD292-4BB0-4D34-A9F5-F09FD4E99CD2}"/>
                </a:ext>
              </a:extLst>
            </p:cNvPr>
            <p:cNvSpPr/>
            <p:nvPr/>
          </p:nvSpPr>
          <p:spPr>
            <a:xfrm>
              <a:off x="8618837" y="1285098"/>
              <a:ext cx="2310714" cy="2074449"/>
            </a:xfrm>
            <a:prstGeom prst="snip1Rect">
              <a:avLst>
                <a:gd name="adj" fmla="val 2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Relevant work experiences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(Specific problems / solutions and activities that were performed [”executed”])</a:t>
              </a:r>
            </a:p>
          </p:txBody>
        </p:sp>
        <p:sp>
          <p:nvSpPr>
            <p:cNvPr id="10" name="Snip Single Corner Rectangle 10">
              <a:extLst>
                <a:ext uri="{FF2B5EF4-FFF2-40B4-BE49-F238E27FC236}">
                  <a16:creationId xmlns:a16="http://schemas.microsoft.com/office/drawing/2014/main" id="{F75A192F-46D6-4C15-A5E6-92959F3D7E6C}"/>
                </a:ext>
              </a:extLst>
            </p:cNvPr>
            <p:cNvSpPr/>
            <p:nvPr/>
          </p:nvSpPr>
          <p:spPr>
            <a:xfrm>
              <a:off x="8618837" y="4276179"/>
              <a:ext cx="2310714" cy="2074449"/>
            </a:xfrm>
            <a:prstGeom prst="snip1Rect">
              <a:avLst>
                <a:gd name="adj" fmla="val 20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Contributions to the profession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(Articles or book chapters, standards written, membership in associations)</a:t>
              </a:r>
            </a:p>
          </p:txBody>
        </p:sp>
        <p:sp>
          <p:nvSpPr>
            <p:cNvPr id="11" name="Notched Right Arrow 11">
              <a:extLst>
                <a:ext uri="{FF2B5EF4-FFF2-40B4-BE49-F238E27FC236}">
                  <a16:creationId xmlns:a16="http://schemas.microsoft.com/office/drawing/2014/main" id="{1304E064-40DC-4E81-8EBA-73B23B65F9F9}"/>
                </a:ext>
              </a:extLst>
            </p:cNvPr>
            <p:cNvSpPr/>
            <p:nvPr/>
          </p:nvSpPr>
          <p:spPr>
            <a:xfrm>
              <a:off x="3696215" y="1908363"/>
              <a:ext cx="505082" cy="3707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Notched Right Arrow 12">
              <a:extLst>
                <a:ext uri="{FF2B5EF4-FFF2-40B4-BE49-F238E27FC236}">
                  <a16:creationId xmlns:a16="http://schemas.microsoft.com/office/drawing/2014/main" id="{3C99B7DB-EB7F-4716-8E18-CE17F4420F55}"/>
                </a:ext>
              </a:extLst>
            </p:cNvPr>
            <p:cNvSpPr/>
            <p:nvPr/>
          </p:nvSpPr>
          <p:spPr>
            <a:xfrm>
              <a:off x="3604441" y="4779250"/>
              <a:ext cx="505082" cy="3707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Notched Right Arrow 13">
              <a:extLst>
                <a:ext uri="{FF2B5EF4-FFF2-40B4-BE49-F238E27FC236}">
                  <a16:creationId xmlns:a16="http://schemas.microsoft.com/office/drawing/2014/main" id="{C6DDB8C1-6F15-4EEA-813E-8D87A1A8F031}"/>
                </a:ext>
              </a:extLst>
            </p:cNvPr>
            <p:cNvSpPr/>
            <p:nvPr/>
          </p:nvSpPr>
          <p:spPr>
            <a:xfrm flipH="1">
              <a:off x="7858640" y="1908363"/>
              <a:ext cx="505082" cy="3707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Notched Right Arrow 14">
              <a:extLst>
                <a:ext uri="{FF2B5EF4-FFF2-40B4-BE49-F238E27FC236}">
                  <a16:creationId xmlns:a16="http://schemas.microsoft.com/office/drawing/2014/main" id="{7A2F9C84-054B-4C0A-A92E-AD08276E09AF}"/>
                </a:ext>
              </a:extLst>
            </p:cNvPr>
            <p:cNvSpPr/>
            <p:nvPr/>
          </p:nvSpPr>
          <p:spPr>
            <a:xfrm flipH="1">
              <a:off x="7985296" y="4779250"/>
              <a:ext cx="505082" cy="3707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3">
            <a:extLst>
              <a:ext uri="{FF2B5EF4-FFF2-40B4-BE49-F238E27FC236}">
                <a16:creationId xmlns:a16="http://schemas.microsoft.com/office/drawing/2014/main" id="{EA5A98A8-3B35-4214-AA4B-7F2090C0A229}"/>
              </a:ext>
            </a:extLst>
          </p:cNvPr>
          <p:cNvSpPr>
            <a:spLocks noGrp="1"/>
          </p:cNvSpPr>
          <p:nvPr>
            <p:ph type="ftr" sz="quarter" idx="3"/>
          </p:nvPr>
        </p:nvSpPr>
        <p:spPr>
          <a:xfrm>
            <a:off x="105597" y="6276037"/>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8269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ACEADD-2E4D-4100-8EAA-94329E4D82BB}"/>
              </a:ext>
            </a:extLst>
          </p:cNvPr>
          <p:cNvGrpSpPr/>
          <p:nvPr/>
        </p:nvGrpSpPr>
        <p:grpSpPr>
          <a:xfrm>
            <a:off x="775368" y="55473"/>
            <a:ext cx="10641263" cy="6614631"/>
            <a:chOff x="1328129" y="71918"/>
            <a:chExt cx="10641263" cy="6614631"/>
          </a:xfrm>
        </p:grpSpPr>
        <p:sp>
          <p:nvSpPr>
            <p:cNvPr id="6" name="Oval 5">
              <a:extLst>
                <a:ext uri="{FF2B5EF4-FFF2-40B4-BE49-F238E27FC236}">
                  <a16:creationId xmlns:a16="http://schemas.microsoft.com/office/drawing/2014/main" id="{86E8C51E-033F-4619-95EB-09DC5A5A6354}"/>
                </a:ext>
              </a:extLst>
            </p:cNvPr>
            <p:cNvSpPr/>
            <p:nvPr/>
          </p:nvSpPr>
          <p:spPr>
            <a:xfrm>
              <a:off x="1328129" y="71918"/>
              <a:ext cx="10641263" cy="6614631"/>
            </a:xfrm>
            <a:prstGeom prst="ellipse">
              <a:avLst/>
            </a:prstGeom>
            <a:solidFill>
              <a:srgbClr val="92D050">
                <a:alpha val="22000"/>
              </a:srgb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BF69DC1A-3F5D-402F-A75D-B152A89FA359}"/>
                </a:ext>
              </a:extLst>
            </p:cNvPr>
            <p:cNvGrpSpPr/>
            <p:nvPr/>
          </p:nvGrpSpPr>
          <p:grpSpPr>
            <a:xfrm>
              <a:off x="3452117" y="1011478"/>
              <a:ext cx="5523007" cy="5092954"/>
              <a:chOff x="2691823" y="668723"/>
              <a:chExt cx="6160476" cy="6066338"/>
            </a:xfrm>
          </p:grpSpPr>
          <p:sp>
            <p:nvSpPr>
              <p:cNvPr id="11" name="Freeform: Shape 9">
                <a:extLst>
                  <a:ext uri="{FF2B5EF4-FFF2-40B4-BE49-F238E27FC236}">
                    <a16:creationId xmlns:a16="http://schemas.microsoft.com/office/drawing/2014/main" id="{A437F3A2-BA83-4FB4-9EA8-56539360E77F}"/>
                  </a:ext>
                </a:extLst>
              </p:cNvPr>
              <p:cNvSpPr/>
              <p:nvPr/>
            </p:nvSpPr>
            <p:spPr>
              <a:xfrm>
                <a:off x="2691823" y="668724"/>
                <a:ext cx="3074504" cy="3836099"/>
              </a:xfrm>
              <a:custGeom>
                <a:avLst/>
                <a:gdLst>
                  <a:gd name="connsiteX0" fmla="*/ 0 w 3074504"/>
                  <a:gd name="connsiteY0" fmla="*/ 0 h 3836099"/>
                  <a:gd name="connsiteX1" fmla="*/ 3074504 w 3074504"/>
                  <a:gd name="connsiteY1" fmla="*/ 0 h 3836099"/>
                  <a:gd name="connsiteX2" fmla="*/ 3074504 w 3074504"/>
                  <a:gd name="connsiteY2" fmla="*/ 1018802 h 3836099"/>
                  <a:gd name="connsiteX3" fmla="*/ 3059969 w 3074504"/>
                  <a:gd name="connsiteY3" fmla="*/ 1006810 h 3836099"/>
                  <a:gd name="connsiteX4" fmla="*/ 2713892 w 3074504"/>
                  <a:gd name="connsiteY4" fmla="*/ 901098 h 3836099"/>
                  <a:gd name="connsiteX5" fmla="*/ 2094913 w 3074504"/>
                  <a:gd name="connsiteY5" fmla="*/ 1520077 h 3836099"/>
                  <a:gd name="connsiteX6" fmla="*/ 2713892 w 3074504"/>
                  <a:gd name="connsiteY6" fmla="*/ 2139056 h 3836099"/>
                  <a:gd name="connsiteX7" fmla="*/ 3059969 w 3074504"/>
                  <a:gd name="connsiteY7" fmla="*/ 2033344 h 3836099"/>
                  <a:gd name="connsiteX8" fmla="*/ 3074504 w 3074504"/>
                  <a:gd name="connsiteY8" fmla="*/ 2021352 h 3836099"/>
                  <a:gd name="connsiteX9" fmla="*/ 3074504 w 3074504"/>
                  <a:gd name="connsiteY9" fmla="*/ 2915479 h 3836099"/>
                  <a:gd name="connsiteX10" fmla="*/ 1920660 w 3074504"/>
                  <a:gd name="connsiteY10" fmla="*/ 2915479 h 3836099"/>
                  <a:gd name="connsiteX11" fmla="*/ 1953610 w 3074504"/>
                  <a:gd name="connsiteY11" fmla="*/ 2976185 h 3836099"/>
                  <a:gd name="connsiteX12" fmla="*/ 2002252 w 3074504"/>
                  <a:gd name="connsiteY12" fmla="*/ 3217120 h 3836099"/>
                  <a:gd name="connsiteX13" fmla="*/ 1383273 w 3074504"/>
                  <a:gd name="connsiteY13" fmla="*/ 3836099 h 3836099"/>
                  <a:gd name="connsiteX14" fmla="*/ 764294 w 3074504"/>
                  <a:gd name="connsiteY14" fmla="*/ 3217120 h 3836099"/>
                  <a:gd name="connsiteX15" fmla="*/ 812937 w 3074504"/>
                  <a:gd name="connsiteY15" fmla="*/ 2976185 h 3836099"/>
                  <a:gd name="connsiteX16" fmla="*/ 845887 w 3074504"/>
                  <a:gd name="connsiteY16" fmla="*/ 2915479 h 3836099"/>
                  <a:gd name="connsiteX17" fmla="*/ 0 w 3074504"/>
                  <a:gd name="connsiteY17" fmla="*/ 2915479 h 38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4504" h="3836099">
                    <a:moveTo>
                      <a:pt x="0" y="0"/>
                    </a:moveTo>
                    <a:lnTo>
                      <a:pt x="3074504" y="0"/>
                    </a:lnTo>
                    <a:lnTo>
                      <a:pt x="3074504" y="1018802"/>
                    </a:lnTo>
                    <a:lnTo>
                      <a:pt x="3059969" y="1006810"/>
                    </a:lnTo>
                    <a:cubicBezTo>
                      <a:pt x="2961180" y="940069"/>
                      <a:pt x="2842087" y="901098"/>
                      <a:pt x="2713892" y="901098"/>
                    </a:cubicBezTo>
                    <a:cubicBezTo>
                      <a:pt x="2372039" y="901098"/>
                      <a:pt x="2094913" y="1178224"/>
                      <a:pt x="2094913" y="1520077"/>
                    </a:cubicBezTo>
                    <a:cubicBezTo>
                      <a:pt x="2094913" y="1861930"/>
                      <a:pt x="2372039" y="2139056"/>
                      <a:pt x="2713892" y="2139056"/>
                    </a:cubicBezTo>
                    <a:cubicBezTo>
                      <a:pt x="2842087" y="2139056"/>
                      <a:pt x="2961180" y="2100085"/>
                      <a:pt x="3059969" y="2033344"/>
                    </a:cubicBezTo>
                    <a:lnTo>
                      <a:pt x="3074504" y="2021352"/>
                    </a:lnTo>
                    <a:lnTo>
                      <a:pt x="3074504" y="2915479"/>
                    </a:lnTo>
                    <a:lnTo>
                      <a:pt x="1920660" y="2915479"/>
                    </a:lnTo>
                    <a:lnTo>
                      <a:pt x="1953610" y="2976185"/>
                    </a:lnTo>
                    <a:cubicBezTo>
                      <a:pt x="1984932" y="3050239"/>
                      <a:pt x="2002252" y="3131657"/>
                      <a:pt x="2002252" y="3217120"/>
                    </a:cubicBezTo>
                    <a:cubicBezTo>
                      <a:pt x="2002252" y="3558973"/>
                      <a:pt x="1725126" y="3836099"/>
                      <a:pt x="1383273" y="3836099"/>
                    </a:cubicBezTo>
                    <a:cubicBezTo>
                      <a:pt x="1041420" y="3836099"/>
                      <a:pt x="764294" y="3558973"/>
                      <a:pt x="764294" y="3217120"/>
                    </a:cubicBezTo>
                    <a:cubicBezTo>
                      <a:pt x="764294" y="3131657"/>
                      <a:pt x="781615" y="3050239"/>
                      <a:pt x="812937" y="2976185"/>
                    </a:cubicBezTo>
                    <a:lnTo>
                      <a:pt x="845887" y="2915479"/>
                    </a:lnTo>
                    <a:lnTo>
                      <a:pt x="0" y="2915479"/>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0">
                <a:extLst>
                  <a:ext uri="{FF2B5EF4-FFF2-40B4-BE49-F238E27FC236}">
                    <a16:creationId xmlns:a16="http://schemas.microsoft.com/office/drawing/2014/main" id="{0D6BF8C9-05FB-44CE-A9AA-334251EA7B44}"/>
                  </a:ext>
                </a:extLst>
              </p:cNvPr>
              <p:cNvSpPr/>
              <p:nvPr/>
            </p:nvSpPr>
            <p:spPr>
              <a:xfrm>
                <a:off x="4806207" y="668723"/>
                <a:ext cx="4046092" cy="2915479"/>
              </a:xfrm>
              <a:custGeom>
                <a:avLst/>
                <a:gdLst>
                  <a:gd name="connsiteX0" fmla="*/ 971588 w 4046092"/>
                  <a:gd name="connsiteY0" fmla="*/ 0 h 2915479"/>
                  <a:gd name="connsiteX1" fmla="*/ 4046092 w 4046092"/>
                  <a:gd name="connsiteY1" fmla="*/ 0 h 2915479"/>
                  <a:gd name="connsiteX2" fmla="*/ 4046092 w 4046092"/>
                  <a:gd name="connsiteY2" fmla="*/ 2915479 h 2915479"/>
                  <a:gd name="connsiteX3" fmla="*/ 3052479 w 4046092"/>
                  <a:gd name="connsiteY3" fmla="*/ 2915479 h 2915479"/>
                  <a:gd name="connsiteX4" fmla="*/ 3090187 w 4046092"/>
                  <a:gd name="connsiteY4" fmla="*/ 2846008 h 2915479"/>
                  <a:gd name="connsiteX5" fmla="*/ 3138829 w 4046092"/>
                  <a:gd name="connsiteY5" fmla="*/ 2605073 h 2915479"/>
                  <a:gd name="connsiteX6" fmla="*/ 2519850 w 4046092"/>
                  <a:gd name="connsiteY6" fmla="*/ 1986094 h 2915479"/>
                  <a:gd name="connsiteX7" fmla="*/ 1900871 w 4046092"/>
                  <a:gd name="connsiteY7" fmla="*/ 2605073 h 2915479"/>
                  <a:gd name="connsiteX8" fmla="*/ 1949514 w 4046092"/>
                  <a:gd name="connsiteY8" fmla="*/ 2846008 h 2915479"/>
                  <a:gd name="connsiteX9" fmla="*/ 1987221 w 4046092"/>
                  <a:gd name="connsiteY9" fmla="*/ 2915479 h 2915479"/>
                  <a:gd name="connsiteX10" fmla="*/ 971588 w 4046092"/>
                  <a:gd name="connsiteY10" fmla="*/ 2915479 h 2915479"/>
                  <a:gd name="connsiteX11" fmla="*/ 971588 w 4046092"/>
                  <a:gd name="connsiteY11" fmla="*/ 2043093 h 2915479"/>
                  <a:gd name="connsiteX12" fmla="*/ 965056 w 4046092"/>
                  <a:gd name="connsiteY12" fmla="*/ 2048482 h 2915479"/>
                  <a:gd name="connsiteX13" fmla="*/ 618979 w 4046092"/>
                  <a:gd name="connsiteY13" fmla="*/ 2154194 h 2915479"/>
                  <a:gd name="connsiteX14" fmla="*/ 0 w 4046092"/>
                  <a:gd name="connsiteY14" fmla="*/ 1535215 h 2915479"/>
                  <a:gd name="connsiteX15" fmla="*/ 618979 w 4046092"/>
                  <a:gd name="connsiteY15" fmla="*/ 916236 h 2915479"/>
                  <a:gd name="connsiteX16" fmla="*/ 965056 w 4046092"/>
                  <a:gd name="connsiteY16" fmla="*/ 1021948 h 2915479"/>
                  <a:gd name="connsiteX17" fmla="*/ 971588 w 4046092"/>
                  <a:gd name="connsiteY17" fmla="*/ 1027337 h 29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6092" h="2915479">
                    <a:moveTo>
                      <a:pt x="971588" y="0"/>
                    </a:moveTo>
                    <a:lnTo>
                      <a:pt x="4046092" y="0"/>
                    </a:lnTo>
                    <a:lnTo>
                      <a:pt x="4046092" y="2915479"/>
                    </a:lnTo>
                    <a:lnTo>
                      <a:pt x="3052479" y="2915479"/>
                    </a:lnTo>
                    <a:lnTo>
                      <a:pt x="3090187" y="2846008"/>
                    </a:lnTo>
                    <a:cubicBezTo>
                      <a:pt x="3121509" y="2771954"/>
                      <a:pt x="3138829" y="2690536"/>
                      <a:pt x="3138829" y="2605073"/>
                    </a:cubicBezTo>
                    <a:cubicBezTo>
                      <a:pt x="3138829" y="2263220"/>
                      <a:pt x="2861703" y="1986094"/>
                      <a:pt x="2519850" y="1986094"/>
                    </a:cubicBezTo>
                    <a:cubicBezTo>
                      <a:pt x="2177997" y="1986094"/>
                      <a:pt x="1900871" y="2263220"/>
                      <a:pt x="1900871" y="2605073"/>
                    </a:cubicBezTo>
                    <a:cubicBezTo>
                      <a:pt x="1900871" y="2690536"/>
                      <a:pt x="1918192" y="2771954"/>
                      <a:pt x="1949514" y="2846008"/>
                    </a:cubicBezTo>
                    <a:lnTo>
                      <a:pt x="1987221" y="2915479"/>
                    </a:lnTo>
                    <a:lnTo>
                      <a:pt x="971588" y="2915479"/>
                    </a:lnTo>
                    <a:lnTo>
                      <a:pt x="971588" y="2043093"/>
                    </a:lnTo>
                    <a:lnTo>
                      <a:pt x="965056" y="2048482"/>
                    </a:lnTo>
                    <a:cubicBezTo>
                      <a:pt x="866266" y="2115223"/>
                      <a:pt x="747174" y="2154194"/>
                      <a:pt x="618979" y="2154194"/>
                    </a:cubicBezTo>
                    <a:cubicBezTo>
                      <a:pt x="277126" y="2154194"/>
                      <a:pt x="0" y="1877068"/>
                      <a:pt x="0" y="1535215"/>
                    </a:cubicBezTo>
                    <a:cubicBezTo>
                      <a:pt x="0" y="1193362"/>
                      <a:pt x="277126" y="916236"/>
                      <a:pt x="618979" y="916236"/>
                    </a:cubicBezTo>
                    <a:cubicBezTo>
                      <a:pt x="747174" y="916236"/>
                      <a:pt x="866266" y="955207"/>
                      <a:pt x="965056" y="1021948"/>
                    </a:cubicBezTo>
                    <a:lnTo>
                      <a:pt x="971588" y="1027337"/>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1">
                <a:extLst>
                  <a:ext uri="{FF2B5EF4-FFF2-40B4-BE49-F238E27FC236}">
                    <a16:creationId xmlns:a16="http://schemas.microsoft.com/office/drawing/2014/main" id="{15EC0C51-E2D3-4D7D-87B4-AD8812888EDF}"/>
                  </a:ext>
                </a:extLst>
              </p:cNvPr>
              <p:cNvSpPr/>
              <p:nvPr/>
            </p:nvSpPr>
            <p:spPr>
              <a:xfrm>
                <a:off x="2691823" y="3584203"/>
                <a:ext cx="4023156" cy="2915479"/>
              </a:xfrm>
              <a:custGeom>
                <a:avLst/>
                <a:gdLst>
                  <a:gd name="connsiteX0" fmla="*/ 0 w 4023156"/>
                  <a:gd name="connsiteY0" fmla="*/ 0 h 2915479"/>
                  <a:gd name="connsiteX1" fmla="*/ 854604 w 4023156"/>
                  <a:gd name="connsiteY1" fmla="*/ 0 h 2915479"/>
                  <a:gd name="connsiteX2" fmla="*/ 820327 w 4023156"/>
                  <a:gd name="connsiteY2" fmla="*/ 63152 h 2915479"/>
                  <a:gd name="connsiteX3" fmla="*/ 771684 w 4023156"/>
                  <a:gd name="connsiteY3" fmla="*/ 304087 h 2915479"/>
                  <a:gd name="connsiteX4" fmla="*/ 1390663 w 4023156"/>
                  <a:gd name="connsiteY4" fmla="*/ 923066 h 2915479"/>
                  <a:gd name="connsiteX5" fmla="*/ 2009642 w 4023156"/>
                  <a:gd name="connsiteY5" fmla="*/ 304087 h 2915479"/>
                  <a:gd name="connsiteX6" fmla="*/ 1961000 w 4023156"/>
                  <a:gd name="connsiteY6" fmla="*/ 63152 h 2915479"/>
                  <a:gd name="connsiteX7" fmla="*/ 1926722 w 4023156"/>
                  <a:gd name="connsiteY7" fmla="*/ 0 h 2915479"/>
                  <a:gd name="connsiteX8" fmla="*/ 3074504 w 4023156"/>
                  <a:gd name="connsiteY8" fmla="*/ 0 h 2915479"/>
                  <a:gd name="connsiteX9" fmla="*/ 3074504 w 4023156"/>
                  <a:gd name="connsiteY9" fmla="*/ 781283 h 2915479"/>
                  <a:gd name="connsiteX10" fmla="*/ 3163243 w 4023156"/>
                  <a:gd name="connsiteY10" fmla="*/ 733118 h 2915479"/>
                  <a:gd name="connsiteX11" fmla="*/ 3404177 w 4023156"/>
                  <a:gd name="connsiteY11" fmla="*/ 684475 h 2915479"/>
                  <a:gd name="connsiteX12" fmla="*/ 4023156 w 4023156"/>
                  <a:gd name="connsiteY12" fmla="*/ 1303454 h 2915479"/>
                  <a:gd name="connsiteX13" fmla="*/ 3404177 w 4023156"/>
                  <a:gd name="connsiteY13" fmla="*/ 1922433 h 2915479"/>
                  <a:gd name="connsiteX14" fmla="*/ 3163243 w 4023156"/>
                  <a:gd name="connsiteY14" fmla="*/ 1873791 h 2915479"/>
                  <a:gd name="connsiteX15" fmla="*/ 3074504 w 4023156"/>
                  <a:gd name="connsiteY15" fmla="*/ 1825625 h 2915479"/>
                  <a:gd name="connsiteX16" fmla="*/ 3074504 w 4023156"/>
                  <a:gd name="connsiteY16" fmla="*/ 2915479 h 2915479"/>
                  <a:gd name="connsiteX17" fmla="*/ 0 w 4023156"/>
                  <a:gd name="connsiteY17" fmla="*/ 2915479 h 29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3156" h="2915479">
                    <a:moveTo>
                      <a:pt x="0" y="0"/>
                    </a:moveTo>
                    <a:lnTo>
                      <a:pt x="854604" y="0"/>
                    </a:lnTo>
                    <a:lnTo>
                      <a:pt x="820327" y="63152"/>
                    </a:lnTo>
                    <a:cubicBezTo>
                      <a:pt x="789005" y="137206"/>
                      <a:pt x="771684" y="218624"/>
                      <a:pt x="771684" y="304087"/>
                    </a:cubicBezTo>
                    <a:cubicBezTo>
                      <a:pt x="771684" y="645940"/>
                      <a:pt x="1048810" y="923066"/>
                      <a:pt x="1390663" y="923066"/>
                    </a:cubicBezTo>
                    <a:cubicBezTo>
                      <a:pt x="1732516" y="923066"/>
                      <a:pt x="2009642" y="645940"/>
                      <a:pt x="2009642" y="304087"/>
                    </a:cubicBezTo>
                    <a:cubicBezTo>
                      <a:pt x="2009642" y="218624"/>
                      <a:pt x="1992322" y="137206"/>
                      <a:pt x="1961000" y="63152"/>
                    </a:cubicBezTo>
                    <a:lnTo>
                      <a:pt x="1926722" y="0"/>
                    </a:lnTo>
                    <a:lnTo>
                      <a:pt x="3074504" y="0"/>
                    </a:lnTo>
                    <a:lnTo>
                      <a:pt x="3074504" y="781283"/>
                    </a:lnTo>
                    <a:lnTo>
                      <a:pt x="3163243" y="733118"/>
                    </a:lnTo>
                    <a:cubicBezTo>
                      <a:pt x="3237296" y="701796"/>
                      <a:pt x="3318714" y="684475"/>
                      <a:pt x="3404177" y="684475"/>
                    </a:cubicBezTo>
                    <a:cubicBezTo>
                      <a:pt x="3746030" y="684475"/>
                      <a:pt x="4023156" y="961601"/>
                      <a:pt x="4023156" y="1303454"/>
                    </a:cubicBezTo>
                    <a:cubicBezTo>
                      <a:pt x="4023156" y="1645307"/>
                      <a:pt x="3746030" y="1922433"/>
                      <a:pt x="3404177" y="1922433"/>
                    </a:cubicBezTo>
                    <a:cubicBezTo>
                      <a:pt x="3318714" y="1922433"/>
                      <a:pt x="3237296" y="1905113"/>
                      <a:pt x="3163243" y="1873791"/>
                    </a:cubicBezTo>
                    <a:lnTo>
                      <a:pt x="3074504" y="1825625"/>
                    </a:lnTo>
                    <a:lnTo>
                      <a:pt x="3074504" y="2915479"/>
                    </a:lnTo>
                    <a:lnTo>
                      <a:pt x="0" y="2915479"/>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2">
                <a:extLst>
                  <a:ext uri="{FF2B5EF4-FFF2-40B4-BE49-F238E27FC236}">
                    <a16:creationId xmlns:a16="http://schemas.microsoft.com/office/drawing/2014/main" id="{DE92D927-4C1D-4883-89B0-14B369D0FDCB}"/>
                  </a:ext>
                </a:extLst>
              </p:cNvPr>
              <p:cNvSpPr/>
              <p:nvPr/>
            </p:nvSpPr>
            <p:spPr>
              <a:xfrm>
                <a:off x="5766327" y="2654817"/>
                <a:ext cx="3074504" cy="3844864"/>
              </a:xfrm>
              <a:custGeom>
                <a:avLst/>
                <a:gdLst>
                  <a:gd name="connsiteX0" fmla="*/ 1569466 w 3074504"/>
                  <a:gd name="connsiteY0" fmla="*/ 0 h 3844864"/>
                  <a:gd name="connsiteX1" fmla="*/ 2188445 w 3074504"/>
                  <a:gd name="connsiteY1" fmla="*/ 618979 h 3844864"/>
                  <a:gd name="connsiteX2" fmla="*/ 2139803 w 3074504"/>
                  <a:gd name="connsiteY2" fmla="*/ 859914 h 3844864"/>
                  <a:gd name="connsiteX3" fmla="*/ 2102095 w 3074504"/>
                  <a:gd name="connsiteY3" fmla="*/ 929385 h 3844864"/>
                  <a:gd name="connsiteX4" fmla="*/ 3074504 w 3074504"/>
                  <a:gd name="connsiteY4" fmla="*/ 929385 h 3844864"/>
                  <a:gd name="connsiteX5" fmla="*/ 3074504 w 3074504"/>
                  <a:gd name="connsiteY5" fmla="*/ 3844864 h 3844864"/>
                  <a:gd name="connsiteX6" fmla="*/ 0 w 3074504"/>
                  <a:gd name="connsiteY6" fmla="*/ 3844864 h 3844864"/>
                  <a:gd name="connsiteX7" fmla="*/ 0 w 3074504"/>
                  <a:gd name="connsiteY7" fmla="*/ 2762159 h 3844864"/>
                  <a:gd name="connsiteX8" fmla="*/ 84866 w 3074504"/>
                  <a:gd name="connsiteY8" fmla="*/ 2808222 h 3844864"/>
                  <a:gd name="connsiteX9" fmla="*/ 325800 w 3074504"/>
                  <a:gd name="connsiteY9" fmla="*/ 2856864 h 3844864"/>
                  <a:gd name="connsiteX10" fmla="*/ 944779 w 3074504"/>
                  <a:gd name="connsiteY10" fmla="*/ 2237885 h 3844864"/>
                  <a:gd name="connsiteX11" fmla="*/ 325800 w 3074504"/>
                  <a:gd name="connsiteY11" fmla="*/ 1618906 h 3844864"/>
                  <a:gd name="connsiteX12" fmla="*/ 84866 w 3074504"/>
                  <a:gd name="connsiteY12" fmla="*/ 1667549 h 3844864"/>
                  <a:gd name="connsiteX13" fmla="*/ 0 w 3074504"/>
                  <a:gd name="connsiteY13" fmla="*/ 1713612 h 3844864"/>
                  <a:gd name="connsiteX14" fmla="*/ 0 w 3074504"/>
                  <a:gd name="connsiteY14" fmla="*/ 929385 h 3844864"/>
                  <a:gd name="connsiteX15" fmla="*/ 1036837 w 3074504"/>
                  <a:gd name="connsiteY15" fmla="*/ 929385 h 3844864"/>
                  <a:gd name="connsiteX16" fmla="*/ 999130 w 3074504"/>
                  <a:gd name="connsiteY16" fmla="*/ 859914 h 3844864"/>
                  <a:gd name="connsiteX17" fmla="*/ 950487 w 3074504"/>
                  <a:gd name="connsiteY17" fmla="*/ 618979 h 3844864"/>
                  <a:gd name="connsiteX18" fmla="*/ 1569466 w 3074504"/>
                  <a:gd name="connsiteY18" fmla="*/ 0 h 38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504" h="3844864">
                    <a:moveTo>
                      <a:pt x="1569466" y="0"/>
                    </a:moveTo>
                    <a:cubicBezTo>
                      <a:pt x="1911319" y="0"/>
                      <a:pt x="2188445" y="277126"/>
                      <a:pt x="2188445" y="618979"/>
                    </a:cubicBezTo>
                    <a:cubicBezTo>
                      <a:pt x="2188445" y="704442"/>
                      <a:pt x="2171125" y="785860"/>
                      <a:pt x="2139803" y="859914"/>
                    </a:cubicBezTo>
                    <a:lnTo>
                      <a:pt x="2102095" y="929385"/>
                    </a:lnTo>
                    <a:lnTo>
                      <a:pt x="3074504" y="929385"/>
                    </a:lnTo>
                    <a:lnTo>
                      <a:pt x="3074504" y="3844864"/>
                    </a:lnTo>
                    <a:lnTo>
                      <a:pt x="0" y="3844864"/>
                    </a:lnTo>
                    <a:lnTo>
                      <a:pt x="0" y="2762159"/>
                    </a:lnTo>
                    <a:lnTo>
                      <a:pt x="84866" y="2808222"/>
                    </a:lnTo>
                    <a:cubicBezTo>
                      <a:pt x="158919" y="2839544"/>
                      <a:pt x="240337" y="2856864"/>
                      <a:pt x="325800" y="2856864"/>
                    </a:cubicBezTo>
                    <a:cubicBezTo>
                      <a:pt x="667653" y="2856864"/>
                      <a:pt x="944779" y="2579738"/>
                      <a:pt x="944779" y="2237885"/>
                    </a:cubicBezTo>
                    <a:cubicBezTo>
                      <a:pt x="944779" y="1896032"/>
                      <a:pt x="667653" y="1618906"/>
                      <a:pt x="325800" y="1618906"/>
                    </a:cubicBezTo>
                    <a:cubicBezTo>
                      <a:pt x="240337" y="1618906"/>
                      <a:pt x="158919" y="1636227"/>
                      <a:pt x="84866" y="1667549"/>
                    </a:cubicBezTo>
                    <a:lnTo>
                      <a:pt x="0" y="1713612"/>
                    </a:lnTo>
                    <a:lnTo>
                      <a:pt x="0" y="929385"/>
                    </a:lnTo>
                    <a:lnTo>
                      <a:pt x="1036837" y="929385"/>
                    </a:lnTo>
                    <a:lnTo>
                      <a:pt x="999130" y="859914"/>
                    </a:lnTo>
                    <a:cubicBezTo>
                      <a:pt x="967808" y="785860"/>
                      <a:pt x="950487" y="704442"/>
                      <a:pt x="950487" y="618979"/>
                    </a:cubicBezTo>
                    <a:cubicBezTo>
                      <a:pt x="950487" y="277126"/>
                      <a:pt x="1227613" y="0"/>
                      <a:pt x="1569466" y="0"/>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CC49454-3FCA-4B20-958F-2EDFEDD30245}"/>
                  </a:ext>
                </a:extLst>
              </p:cNvPr>
              <p:cNvSpPr txBox="1"/>
              <p:nvPr/>
            </p:nvSpPr>
            <p:spPr>
              <a:xfrm>
                <a:off x="2763779" y="936155"/>
                <a:ext cx="2069325" cy="2822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CH"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What are the topics in this module that an expert in this domain needs to know and understand about?</a:t>
                </a:r>
                <a:r>
                  <a:rPr kumimoji="0" lang="en-US" sz="1000" b="1"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Build foundation of knowledge in scientific area </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associated with the sterilization modality</a:t>
                </a:r>
                <a:endParaRPr kumimoji="0" lang="de-CH"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Network with experience users of the science </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associated with the sterilization modality</a:t>
                </a:r>
                <a:endParaRPr kumimoji="0" lang="de-CH"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5712831-AB96-46A0-ADE8-EF859141C1DD}"/>
                  </a:ext>
                </a:extLst>
              </p:cNvPr>
              <p:cNvSpPr txBox="1"/>
              <p:nvPr/>
            </p:nvSpPr>
            <p:spPr>
              <a:xfrm>
                <a:off x="3098463" y="716608"/>
                <a:ext cx="1902399" cy="5133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Know</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0F320E4-717B-4495-B3C7-7BDDD8505E9A}"/>
                  </a:ext>
                </a:extLst>
              </p:cNvPr>
              <p:cNvSpPr txBox="1"/>
              <p:nvPr/>
            </p:nvSpPr>
            <p:spPr>
              <a:xfrm>
                <a:off x="6095999" y="1106694"/>
                <a:ext cx="2623787" cy="190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How does an expert use (apply) this knowledge?</a:t>
                </a:r>
                <a:r>
                  <a:rPr kumimoji="0" lang="en-US" sz="1000" b="1"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Can vary based on the role of the person (e.g., QA, engineering, MSAT)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Statements begin with a behavior verb (e.g., ‘discuss’, ‘assess’) that can become a learning objective</a:t>
                </a: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AF6CC7D-B978-4A71-BD2F-E0CD475CF881}"/>
                  </a:ext>
                </a:extLst>
              </p:cNvPr>
              <p:cNvSpPr txBox="1"/>
              <p:nvPr/>
            </p:nvSpPr>
            <p:spPr>
              <a:xfrm>
                <a:off x="6425473" y="707647"/>
                <a:ext cx="1902399" cy="5133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Apply</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CE20DA8-6602-4883-B628-49CC5F496B51}"/>
                  </a:ext>
                </a:extLst>
              </p:cNvPr>
              <p:cNvSpPr txBox="1"/>
              <p:nvPr/>
            </p:nvSpPr>
            <p:spPr>
              <a:xfrm>
                <a:off x="6718954" y="3948901"/>
                <a:ext cx="2077344" cy="2786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What are specific examples of experiences could be listed whereby someone develops a “repertoire of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Could include short- or long-term projects, work experiences, product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For example, ”Uses risk assessment to define an environmental monitoring (EM) program.”</a:t>
                </a: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424A9B0-33DC-4F0F-880F-8F64A14F1869}"/>
                  </a:ext>
                </a:extLst>
              </p:cNvPr>
              <p:cNvSpPr txBox="1"/>
              <p:nvPr/>
            </p:nvSpPr>
            <p:spPr>
              <a:xfrm>
                <a:off x="6369293" y="3670908"/>
                <a:ext cx="1824038" cy="5133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Execute</a:t>
                </a:r>
                <a:endPar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3EB92BF-7B81-4EF1-9F55-87B37A3C6432}"/>
                  </a:ext>
                </a:extLst>
              </p:cNvPr>
              <p:cNvSpPr txBox="1"/>
              <p:nvPr/>
            </p:nvSpPr>
            <p:spPr>
              <a:xfrm>
                <a:off x="2822247" y="4740047"/>
                <a:ext cx="3074504" cy="1759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How can someone demonstrate to an incumbent expert or authority that they have the relevant knowledge and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This is intended to provide confidence to an organization, regulatory authority, colleagues and the individual that they have the needed knowledge and skills to be successful in the specific field of interest.</a:t>
                </a:r>
                <a:endParaRPr kumimoji="0" lang="de-CH"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2726B46-1589-4FA3-95AE-1636B69DD22F}"/>
                  </a:ext>
                </a:extLst>
              </p:cNvPr>
              <p:cNvSpPr txBox="1"/>
              <p:nvPr/>
            </p:nvSpPr>
            <p:spPr>
              <a:xfrm>
                <a:off x="3125374" y="4408609"/>
                <a:ext cx="2098142" cy="5133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Demonstrate</a:t>
                </a:r>
                <a:endParaRPr kumimoji="0" lang="de-CH"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968748B-F582-4A7A-94AF-C73C3B178C15}"/>
                </a:ext>
              </a:extLst>
            </p:cNvPr>
            <p:cNvSpPr txBox="1"/>
            <p:nvPr/>
          </p:nvSpPr>
          <p:spPr>
            <a:xfrm>
              <a:off x="3692281" y="415464"/>
              <a:ext cx="5085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Acknowledged Competency </a:t>
              </a:r>
              <a:endParaRPr kumimoji="0" lang="de-CH"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A8587B-8D1D-4F74-8BD9-FC1F8F47C2D2}"/>
                </a:ext>
              </a:extLst>
            </p:cNvPr>
            <p:cNvSpPr txBox="1"/>
            <p:nvPr/>
          </p:nvSpPr>
          <p:spPr>
            <a:xfrm>
              <a:off x="1609603" y="2436921"/>
              <a:ext cx="170678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Global industry experts identify knowledge and skills needed by experts in that field</a:t>
              </a: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5A37C3D-CB67-42EC-9AF8-575DA95DD7A3}"/>
                </a:ext>
              </a:extLst>
            </p:cNvPr>
            <p:cNvSpPr txBox="1"/>
            <p:nvPr/>
          </p:nvSpPr>
          <p:spPr>
            <a:xfrm>
              <a:off x="9002776" y="1475155"/>
              <a:ext cx="2094864"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rPr>
                <a:t>Knowledge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skill</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learning</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opportunities</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come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variety</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sources</a:t>
              </a:r>
              <a:endPar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600" b="0" i="1" u="none" strike="noStrike" kern="1200" cap="none" spc="0" normalizeH="0" baseline="0" noProof="0" dirty="0" err="1">
                  <a:ln>
                    <a:noFill/>
                  </a:ln>
                  <a:solidFill>
                    <a:prstClr val="black"/>
                  </a:solidFill>
                  <a:effectLst/>
                  <a:uLnTx/>
                  <a:uFillTx/>
                  <a:latin typeface="Calibri" panose="020F0502020204030204"/>
                  <a:ea typeface="+mn-ea"/>
                  <a:cs typeface="+mn-cs"/>
                </a:rPr>
                <a:t>Applying</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depend</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role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indivual</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has</a:t>
              </a:r>
              <a:endPar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600" b="0" i="1" u="none" strike="noStrike" kern="1200" cap="none" spc="0" normalizeH="0" baseline="0" noProof="0" dirty="0" err="1">
                  <a:ln>
                    <a:noFill/>
                  </a:ln>
                  <a:solidFill>
                    <a:prstClr val="black"/>
                  </a:solidFill>
                  <a:effectLst/>
                  <a:uLnTx/>
                  <a:uFillTx/>
                  <a:latin typeface="Calibri" panose="020F0502020204030204"/>
                  <a:ea typeface="+mn-ea"/>
                  <a:cs typeface="+mn-cs"/>
                </a:rPr>
                <a:t>Execution</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emphasises</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practical</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nature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learning</a:t>
              </a:r>
              <a:endPar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600" b="0" i="1" u="none" strike="noStrike" kern="1200" cap="none" spc="0" normalizeH="0" baseline="0" noProof="0" dirty="0">
                  <a:ln>
                    <a:noFill/>
                  </a:ln>
                  <a:solidFill>
                    <a:prstClr val="black"/>
                  </a:solidFill>
                  <a:effectLst/>
                  <a:uLnTx/>
                  <a:uFillTx/>
                  <a:latin typeface="Calibri" panose="020F0502020204030204"/>
                  <a:ea typeface="+mn-ea"/>
                  <a:cs typeface="+mn-cs"/>
                </a:rPr>
                <a:t>Demonstration</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may</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variety</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knowledgable</a:t>
              </a: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600" b="0" i="0" u="none" strike="noStrike" kern="1200" cap="none" spc="0" normalizeH="0" baseline="0" noProof="0" dirty="0" err="1">
                  <a:ln>
                    <a:noFill/>
                  </a:ln>
                  <a:solidFill>
                    <a:prstClr val="black"/>
                  </a:solidFill>
                  <a:effectLst/>
                  <a:uLnTx/>
                  <a:uFillTx/>
                  <a:latin typeface="Calibri" panose="020F0502020204030204"/>
                  <a:ea typeface="+mn-ea"/>
                  <a:cs typeface="+mn-cs"/>
                </a:rPr>
                <a:t>persons</a:t>
              </a:r>
              <a:endPar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3" name="Footer Placeholder 3">
            <a:extLst>
              <a:ext uri="{FF2B5EF4-FFF2-40B4-BE49-F238E27FC236}">
                <a16:creationId xmlns:a16="http://schemas.microsoft.com/office/drawing/2014/main" id="{4FDD68B5-CE1B-4AC1-81A2-77BE1B6B4D00}"/>
              </a:ext>
            </a:extLst>
          </p:cNvPr>
          <p:cNvSpPr>
            <a:spLocks noGrp="1"/>
          </p:cNvSpPr>
          <p:nvPr>
            <p:ph type="ftr" sz="quarter" idx="3"/>
          </p:nvPr>
        </p:nvSpPr>
        <p:spPr>
          <a:xfrm>
            <a:off x="241513" y="6257354"/>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388491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1DA5-1174-44E8-96B0-2E7262CDCC48}"/>
              </a:ext>
            </a:extLst>
          </p:cNvPr>
          <p:cNvSpPr>
            <a:spLocks noGrp="1"/>
          </p:cNvSpPr>
          <p:nvPr>
            <p:ph type="title"/>
          </p:nvPr>
        </p:nvSpPr>
        <p:spPr>
          <a:xfrm>
            <a:off x="394804" y="-527450"/>
            <a:ext cx="7538538" cy="1520792"/>
          </a:xfrm>
        </p:spPr>
        <p:txBody>
          <a:bodyPr>
            <a:noAutofit/>
          </a:bodyPr>
          <a:lstStyle/>
          <a:p>
            <a:r>
              <a:rPr lang="de-CH" sz="3600" dirty="0"/>
              <a:t>Link Framework to Outcomes</a:t>
            </a:r>
          </a:p>
        </p:txBody>
      </p:sp>
      <p:sp>
        <p:nvSpPr>
          <p:cNvPr id="4" name="Footer Placeholder 3">
            <a:extLst>
              <a:ext uri="{FF2B5EF4-FFF2-40B4-BE49-F238E27FC236}">
                <a16:creationId xmlns:a16="http://schemas.microsoft.com/office/drawing/2014/main" id="{E0CF2526-F3F3-415C-AB22-A6F0CAAE4C86}"/>
              </a:ext>
            </a:extLst>
          </p:cNvPr>
          <p:cNvSpPr>
            <a:spLocks noGrp="1"/>
          </p:cNvSpPr>
          <p:nvPr>
            <p:ph type="ftr" sz="quarter" idx="3"/>
          </p:nvPr>
        </p:nvSpPr>
        <p:spPr>
          <a:xfrm>
            <a:off x="238710" y="5066017"/>
            <a:ext cx="11715867" cy="1711301"/>
          </a:xfrm>
        </p:spPr>
        <p:txBody>
          <a:bodyPr/>
          <a:lstStyle/>
          <a:p>
            <a:r>
              <a:rPr lang="en-US" sz="1800" b="1" dirty="0"/>
              <a:t>Learning Framework</a:t>
            </a:r>
          </a:p>
          <a:p>
            <a:r>
              <a:rPr lang="en-US" sz="1800" dirty="0"/>
              <a:t>This document contain the modules that are key to becoming competent in the specific modality. Each module has defined learning outcome that are contained in the Learning Outcomes document.</a:t>
            </a:r>
            <a:endParaRPr lang="en-GB" sz="1800" b="1" dirty="0"/>
          </a:p>
          <a:p>
            <a:endParaRPr lang="en-GB" sz="1800" dirty="0"/>
          </a:p>
          <a:p>
            <a:r>
              <a:rPr lang="en-GB" sz="1800" b="1" dirty="0"/>
              <a:t>Learning Outcomes</a:t>
            </a:r>
          </a:p>
          <a:p>
            <a:r>
              <a:rPr lang="en-US" sz="1800" dirty="0"/>
              <a:t>This document contains the key learning objectives that you should achieve to demonstrate competency in that module</a:t>
            </a:r>
            <a:r>
              <a:rPr lang="en-US" sz="1400" dirty="0"/>
              <a:t>. </a:t>
            </a:r>
            <a:endParaRPr lang="en-GB" sz="1400" b="1" dirty="0"/>
          </a:p>
        </p:txBody>
      </p:sp>
      <p:grpSp>
        <p:nvGrpSpPr>
          <p:cNvPr id="5" name="Group 4">
            <a:extLst>
              <a:ext uri="{FF2B5EF4-FFF2-40B4-BE49-F238E27FC236}">
                <a16:creationId xmlns:a16="http://schemas.microsoft.com/office/drawing/2014/main" id="{E7198499-A92F-45EC-8D07-B50F4CF86365}"/>
              </a:ext>
            </a:extLst>
          </p:cNvPr>
          <p:cNvGrpSpPr/>
          <p:nvPr/>
        </p:nvGrpSpPr>
        <p:grpSpPr>
          <a:xfrm>
            <a:off x="1626669" y="1001808"/>
            <a:ext cx="10424161" cy="4064209"/>
            <a:chOff x="97203" y="1860303"/>
            <a:chExt cx="12094797" cy="4064209"/>
          </a:xfrm>
        </p:grpSpPr>
        <p:pic>
          <p:nvPicPr>
            <p:cNvPr id="6" name="Picture 5" descr="Table&#10;&#10;Description automatically generated">
              <a:extLst>
                <a:ext uri="{FF2B5EF4-FFF2-40B4-BE49-F238E27FC236}">
                  <a16:creationId xmlns:a16="http://schemas.microsoft.com/office/drawing/2014/main" id="{2F6B520B-BD43-40D4-B7D1-2F830F3FE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3" y="1860303"/>
              <a:ext cx="6432881" cy="4064209"/>
            </a:xfrm>
            <a:prstGeom prst="rect">
              <a:avLst/>
            </a:prstGeom>
          </p:spPr>
        </p:pic>
        <p:sp>
          <p:nvSpPr>
            <p:cNvPr id="7" name="Rectangle 6">
              <a:extLst>
                <a:ext uri="{FF2B5EF4-FFF2-40B4-BE49-F238E27FC236}">
                  <a16:creationId xmlns:a16="http://schemas.microsoft.com/office/drawing/2014/main" id="{86205558-F817-4C4F-BC4D-DBD377F0E2CF}"/>
                </a:ext>
              </a:extLst>
            </p:cNvPr>
            <p:cNvSpPr/>
            <p:nvPr/>
          </p:nvSpPr>
          <p:spPr>
            <a:xfrm>
              <a:off x="97203" y="3190761"/>
              <a:ext cx="6287469" cy="198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8B796F59-E693-4800-B866-624A4AB49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756" y="1997548"/>
              <a:ext cx="5373244" cy="3789720"/>
            </a:xfrm>
            <a:prstGeom prst="rect">
              <a:avLst/>
            </a:prstGeom>
          </p:spPr>
        </p:pic>
        <p:sp>
          <p:nvSpPr>
            <p:cNvPr id="9" name="Arrow: Right 8">
              <a:extLst>
                <a:ext uri="{FF2B5EF4-FFF2-40B4-BE49-F238E27FC236}">
                  <a16:creationId xmlns:a16="http://schemas.microsoft.com/office/drawing/2014/main" id="{6B114279-2B30-4D96-8372-08FC48AF619E}"/>
                </a:ext>
              </a:extLst>
            </p:cNvPr>
            <p:cNvSpPr/>
            <p:nvPr/>
          </p:nvSpPr>
          <p:spPr>
            <a:xfrm>
              <a:off x="6384672" y="3173828"/>
              <a:ext cx="660727" cy="215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Footer Placeholder 3">
            <a:extLst>
              <a:ext uri="{FF2B5EF4-FFF2-40B4-BE49-F238E27FC236}">
                <a16:creationId xmlns:a16="http://schemas.microsoft.com/office/drawing/2014/main" id="{238A6772-7AD3-447A-BECA-5DEFAEBCA920}"/>
              </a:ext>
            </a:extLst>
          </p:cNvPr>
          <p:cNvSpPr txBox="1">
            <a:spLocks/>
          </p:cNvSpPr>
          <p:nvPr/>
        </p:nvSpPr>
        <p:spPr>
          <a:xfrm>
            <a:off x="11124291" y="6129431"/>
            <a:ext cx="1067709" cy="41275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accent1"/>
                </a:solidFill>
                <a:latin typeface="Calibri" panose="020F0502020204030204" pitchFamily="34" charset="0"/>
                <a:cs typeface="Calibri" panose="020F0502020204030204" pitchFamily="34" charset="0"/>
              </a:rPr>
              <a:t>Supportive Slide</a:t>
            </a:r>
            <a:endParaRPr lang="en-GB"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25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B045-B3B1-404F-A8D1-4DCAAFB8F59D}"/>
              </a:ext>
            </a:extLst>
          </p:cNvPr>
          <p:cNvSpPr>
            <a:spLocks noGrp="1"/>
          </p:cNvSpPr>
          <p:nvPr>
            <p:ph type="title"/>
          </p:nvPr>
        </p:nvSpPr>
        <p:spPr>
          <a:xfrm>
            <a:off x="474157" y="529734"/>
            <a:ext cx="6004054" cy="571856"/>
          </a:xfrm>
        </p:spPr>
        <p:txBody>
          <a:bodyPr>
            <a:normAutofit fontScale="90000"/>
          </a:bodyPr>
          <a:lstStyle/>
          <a:p>
            <a:r>
              <a:rPr lang="en-GB" sz="3600" dirty="0"/>
              <a:t>Building your portfolio</a:t>
            </a:r>
            <a:endParaRPr lang="de-CH" sz="3600" dirty="0"/>
          </a:p>
        </p:txBody>
      </p:sp>
      <p:sp>
        <p:nvSpPr>
          <p:cNvPr id="4" name="Footer Placeholder 3">
            <a:extLst>
              <a:ext uri="{FF2B5EF4-FFF2-40B4-BE49-F238E27FC236}">
                <a16:creationId xmlns:a16="http://schemas.microsoft.com/office/drawing/2014/main" id="{DDD2BFA8-7CBF-4211-8959-CA5029CD4766}"/>
              </a:ext>
            </a:extLst>
          </p:cNvPr>
          <p:cNvSpPr>
            <a:spLocks noGrp="1"/>
          </p:cNvSpPr>
          <p:nvPr>
            <p:ph type="ftr" sz="quarter" idx="3"/>
          </p:nvPr>
        </p:nvSpPr>
        <p:spPr>
          <a:xfrm>
            <a:off x="334962" y="5864748"/>
            <a:ext cx="11857037" cy="856728"/>
          </a:xfrm>
        </p:spPr>
        <p:txBody>
          <a:bodyPr/>
          <a:lstStyle/>
          <a:p>
            <a:r>
              <a:rPr lang="en-GB" sz="2800" dirty="0">
                <a:latin typeface="Calibri" panose="020F0502020204030204" pitchFamily="34" charset="0"/>
                <a:cs typeface="Calibri" panose="020F0502020204030204" pitchFamily="34" charset="0"/>
              </a:rPr>
              <a:t>Build your portfolio of competency. Certificates from training, experience gained from work documented in your CV etc</a:t>
            </a:r>
            <a:endParaRPr lang="en-GB" sz="2800" dirty="0"/>
          </a:p>
        </p:txBody>
      </p:sp>
      <p:grpSp>
        <p:nvGrpSpPr>
          <p:cNvPr id="5" name="Group 4">
            <a:extLst>
              <a:ext uri="{FF2B5EF4-FFF2-40B4-BE49-F238E27FC236}">
                <a16:creationId xmlns:a16="http://schemas.microsoft.com/office/drawing/2014/main" id="{5306594E-85D9-447D-BFA8-0CA3A4DE9368}"/>
              </a:ext>
            </a:extLst>
          </p:cNvPr>
          <p:cNvGrpSpPr/>
          <p:nvPr/>
        </p:nvGrpSpPr>
        <p:grpSpPr>
          <a:xfrm>
            <a:off x="378238" y="1251625"/>
            <a:ext cx="11032524" cy="4536121"/>
            <a:chOff x="407001" y="1914254"/>
            <a:chExt cx="11032524" cy="4536121"/>
          </a:xfrm>
        </p:grpSpPr>
        <p:pic>
          <p:nvPicPr>
            <p:cNvPr id="6" name="Picture 5" descr="Graphical user interface, text, application&#10;&#10;Description automatically generated">
              <a:extLst>
                <a:ext uri="{FF2B5EF4-FFF2-40B4-BE49-F238E27FC236}">
                  <a16:creationId xmlns:a16="http://schemas.microsoft.com/office/drawing/2014/main" id="{D2FDD096-0D19-43B5-AA8D-DB4EEBD78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01" y="1967419"/>
              <a:ext cx="5650162" cy="3985029"/>
            </a:xfrm>
            <a:prstGeom prst="rect">
              <a:avLst/>
            </a:prstGeom>
          </p:spPr>
        </p:pic>
        <p:sp>
          <p:nvSpPr>
            <p:cNvPr id="7" name="Rectangle 6">
              <a:extLst>
                <a:ext uri="{FF2B5EF4-FFF2-40B4-BE49-F238E27FC236}">
                  <a16:creationId xmlns:a16="http://schemas.microsoft.com/office/drawing/2014/main" id="{98E44532-EB66-43A4-9B52-13D601B9723F}"/>
                </a:ext>
              </a:extLst>
            </p:cNvPr>
            <p:cNvSpPr/>
            <p:nvPr/>
          </p:nvSpPr>
          <p:spPr>
            <a:xfrm>
              <a:off x="502920" y="2710543"/>
              <a:ext cx="5323114" cy="330490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0524984-5041-48F2-BA2F-5D203DF5C611}"/>
                </a:ext>
              </a:extLst>
            </p:cNvPr>
            <p:cNvSpPr/>
            <p:nvPr/>
          </p:nvSpPr>
          <p:spPr>
            <a:xfrm>
              <a:off x="5966538" y="3860067"/>
              <a:ext cx="845857" cy="34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 letter&#10;&#10;Description automatically generated">
              <a:extLst>
                <a:ext uri="{FF2B5EF4-FFF2-40B4-BE49-F238E27FC236}">
                  <a16:creationId xmlns:a16="http://schemas.microsoft.com/office/drawing/2014/main" id="{3B4271F0-8E32-45E8-BF88-002428B1A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395" y="1914254"/>
              <a:ext cx="2497394" cy="2092932"/>
            </a:xfrm>
            <a:prstGeom prst="rect">
              <a:avLst/>
            </a:prstGeom>
          </p:spPr>
        </p:pic>
        <p:pic>
          <p:nvPicPr>
            <p:cNvPr id="10" name="Picture 9" descr="Text, letter&#10;&#10;Description automatically generated">
              <a:extLst>
                <a:ext uri="{FF2B5EF4-FFF2-40B4-BE49-F238E27FC236}">
                  <a16:creationId xmlns:a16="http://schemas.microsoft.com/office/drawing/2014/main" id="{961D03AD-54C8-42D6-92CF-E1C190FF9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932" y="4007186"/>
              <a:ext cx="3058593" cy="2443189"/>
            </a:xfrm>
            <a:prstGeom prst="rect">
              <a:avLst/>
            </a:prstGeom>
          </p:spPr>
        </p:pic>
      </p:grpSp>
      <p:sp>
        <p:nvSpPr>
          <p:cNvPr id="11" name="Footer Placeholder 3">
            <a:extLst>
              <a:ext uri="{FF2B5EF4-FFF2-40B4-BE49-F238E27FC236}">
                <a16:creationId xmlns:a16="http://schemas.microsoft.com/office/drawing/2014/main" id="{9EE7FC82-11FC-4AD7-8EBC-E16497816682}"/>
              </a:ext>
            </a:extLst>
          </p:cNvPr>
          <p:cNvSpPr txBox="1">
            <a:spLocks/>
          </p:cNvSpPr>
          <p:nvPr/>
        </p:nvSpPr>
        <p:spPr>
          <a:xfrm>
            <a:off x="10608516" y="6362675"/>
            <a:ext cx="1067709" cy="41275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accent1"/>
                </a:solidFill>
                <a:latin typeface="Calibri" panose="020F0502020204030204" pitchFamily="34" charset="0"/>
                <a:cs typeface="Calibri" panose="020F0502020204030204" pitchFamily="34" charset="0"/>
              </a:rPr>
              <a:t>Supportive Slide</a:t>
            </a:r>
            <a:endParaRPr lang="en-GB"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01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6609-8280-4CC7-9D6D-A0C4FC36ABE9}"/>
              </a:ext>
            </a:extLst>
          </p:cNvPr>
          <p:cNvSpPr>
            <a:spLocks noGrp="1"/>
          </p:cNvSpPr>
          <p:nvPr>
            <p:ph type="title"/>
          </p:nvPr>
        </p:nvSpPr>
        <p:spPr>
          <a:xfrm>
            <a:off x="476736" y="180753"/>
            <a:ext cx="11715264" cy="944379"/>
          </a:xfrm>
        </p:spPr>
        <p:txBody>
          <a:bodyPr>
            <a:noAutofit/>
          </a:bodyPr>
          <a:lstStyle/>
          <a:p>
            <a:r>
              <a:rPr lang="en-GB" sz="3600" i="1" dirty="0"/>
              <a:t>Attract:</a:t>
            </a:r>
            <a:r>
              <a:rPr lang="en-GB" sz="3600" dirty="0"/>
              <a:t> Create, plan and evaluate </a:t>
            </a:r>
            <a:r>
              <a:rPr lang="en-GB" sz="3600" dirty="0" err="1"/>
              <a:t>pompetency</a:t>
            </a:r>
            <a:endParaRPr lang="en-GB" sz="3600" dirty="0"/>
          </a:p>
        </p:txBody>
      </p:sp>
      <p:pic>
        <p:nvPicPr>
          <p:cNvPr id="10" name="Picture 9" descr="Timeline&#10;&#10;Description automatically generated">
            <a:extLst>
              <a:ext uri="{FF2B5EF4-FFF2-40B4-BE49-F238E27FC236}">
                <a16:creationId xmlns:a16="http://schemas.microsoft.com/office/drawing/2014/main" id="{7945BBD6-9B57-40BF-B4B6-1C0D8B3C1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8" y="1363499"/>
            <a:ext cx="5407024" cy="1863290"/>
          </a:xfrm>
          <a:prstGeom prst="rect">
            <a:avLst/>
          </a:prstGeom>
        </p:spPr>
      </p:pic>
      <p:pic>
        <p:nvPicPr>
          <p:cNvPr id="12" name="Picture 11" descr="Graphical user interface, text, application, Word&#10;&#10;Description automatically generated">
            <a:extLst>
              <a:ext uri="{FF2B5EF4-FFF2-40B4-BE49-F238E27FC236}">
                <a16:creationId xmlns:a16="http://schemas.microsoft.com/office/drawing/2014/main" id="{BADC6510-D8EF-41E5-B2AC-AB6B0541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44" y="1184880"/>
            <a:ext cx="6045984" cy="2244120"/>
          </a:xfrm>
          <a:prstGeom prst="rect">
            <a:avLst/>
          </a:prstGeom>
        </p:spPr>
      </p:pic>
      <p:pic>
        <p:nvPicPr>
          <p:cNvPr id="14" name="Picture 13" descr="Graphical user interface, text, application, Word&#10;&#10;Description automatically generated">
            <a:extLst>
              <a:ext uri="{FF2B5EF4-FFF2-40B4-BE49-F238E27FC236}">
                <a16:creationId xmlns:a16="http://schemas.microsoft.com/office/drawing/2014/main" id="{D13EBDAF-65C9-4F12-98D5-0560079F5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4" y="3905734"/>
            <a:ext cx="6059424" cy="2529610"/>
          </a:xfrm>
          <a:prstGeom prst="rect">
            <a:avLst/>
          </a:prstGeom>
        </p:spPr>
      </p:pic>
      <p:sp>
        <p:nvSpPr>
          <p:cNvPr id="16" name="TextBox 15">
            <a:extLst>
              <a:ext uri="{FF2B5EF4-FFF2-40B4-BE49-F238E27FC236}">
                <a16:creationId xmlns:a16="http://schemas.microsoft.com/office/drawing/2014/main" id="{E0946A95-10A3-4BD9-BBF5-E6E1AC50AFCF}"/>
              </a:ext>
            </a:extLst>
          </p:cNvPr>
          <p:cNvSpPr txBox="1"/>
          <p:nvPr/>
        </p:nvSpPr>
        <p:spPr>
          <a:xfrm>
            <a:off x="238368" y="3631212"/>
            <a:ext cx="5568477" cy="2290948"/>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The frameworks support the healthcare sterilization industry in the following ways:</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Assists individuals to create, plan and advance their careers.</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Supports employers meet regulatory requirements by providing career development pathways for staff.</a:t>
            </a: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Support regulators in helping them determine the elements of training required to meet competency as defined in the MDSAP.</a:t>
            </a:r>
          </a:p>
        </p:txBody>
      </p:sp>
    </p:spTree>
    <p:extLst>
      <p:ext uri="{BB962C8B-B14F-4D97-AF65-F5344CB8AC3E}">
        <p14:creationId xmlns:p14="http://schemas.microsoft.com/office/powerpoint/2010/main" val="169246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D5A5A8-3780-C04A-9588-4EEF6DDA78D3}"/>
              </a:ext>
            </a:extLst>
          </p:cNvPr>
          <p:cNvSpPr/>
          <p:nvPr/>
        </p:nvSpPr>
        <p:spPr>
          <a:xfrm>
            <a:off x="728819" y="1372594"/>
            <a:ext cx="10712713" cy="4833114"/>
          </a:xfrm>
          <a:prstGeom prst="rect">
            <a:avLst/>
          </a:prstGeom>
          <a:solidFill>
            <a:srgbClr val="0086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C45381-9B0E-6A4B-A771-E234486E1B59}"/>
              </a:ext>
            </a:extLst>
          </p:cNvPr>
          <p:cNvSpPr>
            <a:spLocks noGrp="1"/>
          </p:cNvSpPr>
          <p:nvPr>
            <p:ph type="title"/>
          </p:nvPr>
        </p:nvSpPr>
        <p:spPr>
          <a:xfrm>
            <a:off x="348343" y="182591"/>
            <a:ext cx="11331727" cy="933331"/>
          </a:xfrm>
        </p:spPr>
        <p:txBody>
          <a:bodyPr>
            <a:normAutofit/>
          </a:bodyPr>
          <a:lstStyle/>
          <a:p>
            <a:r>
              <a:rPr lang="en-US" sz="4000" dirty="0"/>
              <a:t>What is </a:t>
            </a:r>
            <a:r>
              <a:rPr lang="en-US" sz="4000" dirty="0" err="1"/>
              <a:t>SfSAP</a:t>
            </a:r>
            <a:r>
              <a:rPr lang="en-US" sz="4000" dirty="0"/>
              <a:t>?</a:t>
            </a:r>
          </a:p>
        </p:txBody>
      </p:sp>
      <p:sp>
        <p:nvSpPr>
          <p:cNvPr id="3" name="TextBox 2">
            <a:extLst>
              <a:ext uri="{FF2B5EF4-FFF2-40B4-BE49-F238E27FC236}">
                <a16:creationId xmlns:a16="http://schemas.microsoft.com/office/drawing/2014/main" id="{7A3DB58B-3CD0-4BCE-9229-AD3E85934A8A}"/>
              </a:ext>
            </a:extLst>
          </p:cNvPr>
          <p:cNvSpPr txBox="1"/>
          <p:nvPr/>
        </p:nvSpPr>
        <p:spPr>
          <a:xfrm>
            <a:off x="867457" y="1372594"/>
            <a:ext cx="10435435"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Society for Sterility Assurance Professionals (SfSAP)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SfSAP has been established as a collaborative not-for-profit initiative by </a:t>
            </a:r>
            <a:r>
              <a:rPr kumimoji="0" lang="en-GB" sz="24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iia</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AAMI, ASTM and PDA. It aims to enable the healthcare industry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Collaborate and formulate </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 standard approach to meeting regulatory requirements related to the </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competency</a:t>
            </a:r>
            <a:r>
              <a:rPr kumimoji="0" lang="en-GB"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of those involved in the field of Sterility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Create frameworks </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that can be used as a career development pathway, that will enable the sterilization community to </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attract and retain </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sterility assurance professionals throughout their sterility assurance career.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Assist education delivery organisations </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in refining and maintaining content that supports the </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development</a:t>
            </a:r>
            <a:r>
              <a:rPr kumimoji="0" lang="en-GB"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of individuals in order to demonstrate “competency” as a sterility assurance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2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EDCA-613F-4DEA-A761-2A65B14B7B7B}"/>
              </a:ext>
            </a:extLst>
          </p:cNvPr>
          <p:cNvSpPr>
            <a:spLocks noGrp="1"/>
          </p:cNvSpPr>
          <p:nvPr>
            <p:ph type="title"/>
          </p:nvPr>
        </p:nvSpPr>
        <p:spPr>
          <a:xfrm>
            <a:off x="334963" y="260350"/>
            <a:ext cx="5761037" cy="693510"/>
          </a:xfrm>
        </p:spPr>
        <p:txBody>
          <a:bodyPr>
            <a:normAutofit/>
          </a:bodyPr>
          <a:lstStyle/>
          <a:p>
            <a:r>
              <a:rPr lang="de-CH" sz="3600" dirty="0" err="1"/>
              <a:t>Competency</a:t>
            </a:r>
            <a:r>
              <a:rPr lang="de-CH" sz="3600" dirty="0"/>
              <a:t> </a:t>
            </a:r>
            <a:r>
              <a:rPr lang="de-CH" sz="3600" dirty="0" err="1"/>
              <a:t>assessment</a:t>
            </a:r>
            <a:endParaRPr lang="de-CH" sz="3600" dirty="0"/>
          </a:p>
        </p:txBody>
      </p:sp>
      <p:sp>
        <p:nvSpPr>
          <p:cNvPr id="4" name="Footer Placeholder 3">
            <a:extLst>
              <a:ext uri="{FF2B5EF4-FFF2-40B4-BE49-F238E27FC236}">
                <a16:creationId xmlns:a16="http://schemas.microsoft.com/office/drawing/2014/main" id="{01D9729F-EDBC-4A06-9B98-8E6A132ABAC9}"/>
              </a:ext>
            </a:extLst>
          </p:cNvPr>
          <p:cNvSpPr>
            <a:spLocks noGrp="1"/>
          </p:cNvSpPr>
          <p:nvPr>
            <p:ph type="ftr" sz="quarter" idx="3"/>
          </p:nvPr>
        </p:nvSpPr>
        <p:spPr>
          <a:xfrm>
            <a:off x="334963" y="6027966"/>
            <a:ext cx="11648490" cy="693510"/>
          </a:xfrm>
        </p:spPr>
        <p:txBody>
          <a:bodyPr/>
          <a:lstStyle/>
          <a:p>
            <a:r>
              <a:rPr lang="en-GB" sz="2400" dirty="0">
                <a:latin typeface="Calibri" panose="020F0502020204030204" pitchFamily="34" charset="0"/>
                <a:cs typeface="Calibri" panose="020F0502020204030204" pitchFamily="34" charset="0"/>
              </a:rPr>
              <a:t>Once your portfolio for a specific module is complete with evidence you Know-Apply-Execute- and Demonstrate, you can show competency  in that specific  module</a:t>
            </a:r>
            <a:endParaRPr lang="en-GB" sz="2400" dirty="0"/>
          </a:p>
        </p:txBody>
      </p:sp>
      <p:pic>
        <p:nvPicPr>
          <p:cNvPr id="5" name="Picture 4" descr="Table&#10;&#10;Description automatically generated with medium confidence">
            <a:extLst>
              <a:ext uri="{FF2B5EF4-FFF2-40B4-BE49-F238E27FC236}">
                <a16:creationId xmlns:a16="http://schemas.microsoft.com/office/drawing/2014/main" id="{D68E9636-9BCD-4D7A-A02F-F19639FC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112" y="953860"/>
            <a:ext cx="7992700" cy="5074106"/>
          </a:xfrm>
          <a:prstGeom prst="rect">
            <a:avLst/>
          </a:prstGeom>
        </p:spPr>
      </p:pic>
      <p:sp>
        <p:nvSpPr>
          <p:cNvPr id="6" name="Footer Placeholder 3">
            <a:extLst>
              <a:ext uri="{FF2B5EF4-FFF2-40B4-BE49-F238E27FC236}">
                <a16:creationId xmlns:a16="http://schemas.microsoft.com/office/drawing/2014/main" id="{33E42E00-EC08-4D11-9F3C-B193D962409B}"/>
              </a:ext>
            </a:extLst>
          </p:cNvPr>
          <p:cNvSpPr txBox="1">
            <a:spLocks/>
          </p:cNvSpPr>
          <p:nvPr/>
        </p:nvSpPr>
        <p:spPr>
          <a:xfrm>
            <a:off x="10915744" y="6374721"/>
            <a:ext cx="1067709" cy="41275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accent1"/>
                </a:solidFill>
                <a:latin typeface="Calibri" panose="020F0502020204030204" pitchFamily="34" charset="0"/>
                <a:cs typeface="Calibri" panose="020F0502020204030204" pitchFamily="34" charset="0"/>
              </a:rPr>
              <a:t>Supportive Slide</a:t>
            </a:r>
            <a:endParaRPr lang="en-GB"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828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F4DF-4EF1-414C-B9D1-C81338ACEED3}"/>
              </a:ext>
            </a:extLst>
          </p:cNvPr>
          <p:cNvSpPr>
            <a:spLocks noGrp="1"/>
          </p:cNvSpPr>
          <p:nvPr>
            <p:ph type="title"/>
          </p:nvPr>
        </p:nvSpPr>
        <p:spPr>
          <a:xfrm>
            <a:off x="469221" y="497310"/>
            <a:ext cx="9688033" cy="663193"/>
          </a:xfrm>
        </p:spPr>
        <p:txBody>
          <a:bodyPr>
            <a:noAutofit/>
          </a:bodyPr>
          <a:lstStyle/>
          <a:p>
            <a:r>
              <a:rPr lang="en-US" sz="3600" dirty="0"/>
              <a:t>Individuals/organizations using the learning frameworks and learning outcomes</a:t>
            </a:r>
          </a:p>
        </p:txBody>
      </p:sp>
      <p:sp>
        <p:nvSpPr>
          <p:cNvPr id="5" name="Content Placeholder 2">
            <a:extLst>
              <a:ext uri="{FF2B5EF4-FFF2-40B4-BE49-F238E27FC236}">
                <a16:creationId xmlns:a16="http://schemas.microsoft.com/office/drawing/2014/main" id="{FC5B0710-7C57-4BF7-9FA7-288FAD88D4E3}"/>
              </a:ext>
            </a:extLst>
          </p:cNvPr>
          <p:cNvSpPr txBox="1">
            <a:spLocks/>
          </p:cNvSpPr>
          <p:nvPr/>
        </p:nvSpPr>
        <p:spPr>
          <a:xfrm>
            <a:off x="620560" y="1660125"/>
            <a:ext cx="11365494" cy="47005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600" dirty="0"/>
              <a:t>To support individuals and organisations in gaining the </a:t>
            </a:r>
            <a:r>
              <a:rPr lang="en-US" sz="2600" b="1" dirty="0"/>
              <a:t>appropriate education, training, skills and experience </a:t>
            </a:r>
            <a:r>
              <a:rPr lang="en-US" sz="2600" dirty="0"/>
              <a:t>the SfSAP has a Learning Outcomes Guide:</a:t>
            </a:r>
          </a:p>
          <a:p>
            <a:pPr marL="0" indent="0">
              <a:spcBef>
                <a:spcPts val="400"/>
              </a:spcBef>
              <a:buFont typeface="Arial" panose="020B0604020202020204" pitchFamily="34" charset="0"/>
              <a:buNone/>
            </a:pPr>
            <a:endParaRPr lang="en-US" sz="2600" dirty="0"/>
          </a:p>
          <a:p>
            <a:pPr marL="0" indent="0">
              <a:spcBef>
                <a:spcPts val="400"/>
              </a:spcBef>
              <a:buFont typeface="Arial" panose="020B0604020202020204" pitchFamily="34" charset="0"/>
              <a:buNone/>
            </a:pPr>
            <a:r>
              <a:rPr lang="en-US" sz="2600" b="1" dirty="0"/>
              <a:t>Individuals and Organizations</a:t>
            </a:r>
          </a:p>
          <a:p>
            <a:pPr marL="0" indent="0">
              <a:spcBef>
                <a:spcPts val="400"/>
              </a:spcBef>
              <a:buFont typeface="Arial" panose="020B0604020202020204" pitchFamily="34" charset="0"/>
              <a:buNone/>
            </a:pPr>
            <a:r>
              <a:rPr lang="en-GB" sz="2600" dirty="0"/>
              <a:t>The SfSAP Curricula and learning outcomes can be use by individuals and organisations for the following:</a:t>
            </a:r>
            <a:endParaRPr lang="de-CH" sz="2600" dirty="0"/>
          </a:p>
          <a:p>
            <a:pPr>
              <a:spcBef>
                <a:spcPts val="400"/>
              </a:spcBef>
            </a:pPr>
            <a:r>
              <a:rPr lang="en-GB" sz="2600" dirty="0"/>
              <a:t>Develop training plans </a:t>
            </a:r>
            <a:endParaRPr lang="de-CH" sz="2600" dirty="0"/>
          </a:p>
          <a:p>
            <a:pPr>
              <a:spcBef>
                <a:spcPts val="400"/>
              </a:spcBef>
            </a:pPr>
            <a:r>
              <a:rPr lang="en-GB" sz="2600" dirty="0"/>
              <a:t>Determine training courses that should be attended</a:t>
            </a:r>
            <a:endParaRPr lang="de-CH" sz="2600" dirty="0"/>
          </a:p>
          <a:p>
            <a:pPr>
              <a:spcBef>
                <a:spcPts val="400"/>
              </a:spcBef>
            </a:pPr>
            <a:r>
              <a:rPr lang="en-GB" sz="2600" dirty="0"/>
              <a:t>Understand the Competency elements (</a:t>
            </a:r>
            <a:r>
              <a:rPr lang="en-GB" sz="2600" b="1" dirty="0"/>
              <a:t>Know</a:t>
            </a:r>
            <a:r>
              <a:rPr lang="en-GB" sz="2600" dirty="0"/>
              <a:t>, </a:t>
            </a:r>
            <a:r>
              <a:rPr lang="en-GB" sz="2600" b="1" dirty="0"/>
              <a:t>Apply</a:t>
            </a:r>
            <a:r>
              <a:rPr lang="en-GB" sz="2600" dirty="0"/>
              <a:t>, </a:t>
            </a:r>
            <a:r>
              <a:rPr lang="en-GB" sz="2600" b="1" dirty="0"/>
              <a:t>Execute</a:t>
            </a:r>
            <a:r>
              <a:rPr lang="en-GB" sz="2600" dirty="0"/>
              <a:t> and </a:t>
            </a:r>
            <a:r>
              <a:rPr lang="en-GB" sz="2600" b="1" dirty="0"/>
              <a:t>Demonstrate)</a:t>
            </a:r>
            <a:r>
              <a:rPr lang="en-GB" sz="2600" dirty="0"/>
              <a:t> that are required.</a:t>
            </a:r>
            <a:endParaRPr lang="de-CH" sz="2600" dirty="0"/>
          </a:p>
          <a:p>
            <a:pPr>
              <a:spcBef>
                <a:spcPts val="400"/>
              </a:spcBef>
            </a:pPr>
            <a:r>
              <a:rPr lang="en-GB" sz="2600" dirty="0"/>
              <a:t>Understand the learning outcomes required for courses attended or training taken.</a:t>
            </a:r>
          </a:p>
          <a:p>
            <a:pPr>
              <a:spcBef>
                <a:spcPts val="400"/>
              </a:spcBef>
            </a:pPr>
            <a:r>
              <a:rPr lang="de-CH" sz="2600" dirty="0"/>
              <a:t>Monitor </a:t>
            </a:r>
            <a:r>
              <a:rPr lang="de-CH" sz="2600" dirty="0" err="1"/>
              <a:t>progress</a:t>
            </a:r>
            <a:r>
              <a:rPr lang="de-CH" sz="2600" dirty="0"/>
              <a:t> </a:t>
            </a:r>
            <a:r>
              <a:rPr lang="de-CH" sz="2600" dirty="0" err="1"/>
              <a:t>towards</a:t>
            </a:r>
            <a:r>
              <a:rPr lang="de-CH" sz="2600" dirty="0"/>
              <a:t> </a:t>
            </a:r>
            <a:r>
              <a:rPr lang="de-CH" sz="2600" dirty="0" err="1"/>
              <a:t>demonstrating</a:t>
            </a:r>
            <a:r>
              <a:rPr lang="de-CH" sz="2600" dirty="0"/>
              <a:t> </a:t>
            </a:r>
            <a:r>
              <a:rPr lang="de-CH" sz="2600" dirty="0" err="1"/>
              <a:t>competency</a:t>
            </a:r>
            <a:r>
              <a:rPr lang="de-CH" sz="2600" dirty="0"/>
              <a:t>.</a:t>
            </a:r>
          </a:p>
        </p:txBody>
      </p:sp>
      <p:sp>
        <p:nvSpPr>
          <p:cNvPr id="4" name="Footer Placeholder 3">
            <a:extLst>
              <a:ext uri="{FF2B5EF4-FFF2-40B4-BE49-F238E27FC236}">
                <a16:creationId xmlns:a16="http://schemas.microsoft.com/office/drawing/2014/main" id="{263424A8-0F6A-4629-A16E-75ADDFEB2EA2}"/>
              </a:ext>
            </a:extLst>
          </p:cNvPr>
          <p:cNvSpPr>
            <a:spLocks noGrp="1"/>
          </p:cNvSpPr>
          <p:nvPr>
            <p:ph type="ftr" sz="quarter" idx="3"/>
          </p:nvPr>
        </p:nvSpPr>
        <p:spPr>
          <a:xfrm>
            <a:off x="334963"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159911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CFBF-F21D-974F-950E-43AA4BB0B4F0}"/>
              </a:ext>
            </a:extLst>
          </p:cNvPr>
          <p:cNvSpPr>
            <a:spLocks noGrp="1"/>
          </p:cNvSpPr>
          <p:nvPr>
            <p:ph type="title"/>
          </p:nvPr>
        </p:nvSpPr>
        <p:spPr/>
        <p:txBody>
          <a:bodyPr>
            <a:normAutofit/>
          </a:bodyPr>
          <a:lstStyle/>
          <a:p>
            <a:r>
              <a:rPr lang="en-US" sz="3600" dirty="0"/>
              <a:t>Continuing our path forward</a:t>
            </a:r>
          </a:p>
        </p:txBody>
      </p:sp>
      <p:sp>
        <p:nvSpPr>
          <p:cNvPr id="3" name="Content Placeholder 2">
            <a:extLst>
              <a:ext uri="{FF2B5EF4-FFF2-40B4-BE49-F238E27FC236}">
                <a16:creationId xmlns:a16="http://schemas.microsoft.com/office/drawing/2014/main" id="{135432DF-F4E9-D841-BCAF-EC6D15776D1C}"/>
              </a:ext>
            </a:extLst>
          </p:cNvPr>
          <p:cNvSpPr>
            <a:spLocks noGrp="1"/>
          </p:cNvSpPr>
          <p:nvPr>
            <p:ph idx="1"/>
          </p:nvPr>
        </p:nvSpPr>
        <p:spPr>
          <a:xfrm>
            <a:off x="334963" y="1341437"/>
            <a:ext cx="11522075" cy="4967289"/>
          </a:xfrm>
        </p:spPr>
        <p:txBody>
          <a:bodyPr>
            <a:normAutofit/>
          </a:bodyPr>
          <a:lstStyle/>
          <a:p>
            <a:pPr marL="0" indent="0">
              <a:buNone/>
            </a:pPr>
            <a:r>
              <a:rPr lang="en-US" sz="2800" dirty="0"/>
              <a:t>What </a:t>
            </a:r>
            <a:r>
              <a:rPr lang="en-US" sz="2800" dirty="0" err="1"/>
              <a:t>SfSAP</a:t>
            </a:r>
            <a:r>
              <a:rPr lang="en-US" sz="2800" dirty="0"/>
              <a:t> is working on:</a:t>
            </a:r>
          </a:p>
          <a:p>
            <a:pPr lvl="1">
              <a:buFont typeface="Arial" panose="020B0604020202020204" pitchFamily="34" charset="0"/>
              <a:buChar char="•"/>
            </a:pPr>
            <a:r>
              <a:rPr lang="en-US" sz="2800" dirty="0"/>
              <a:t>Refining learning frameworks and learning outcomes</a:t>
            </a:r>
          </a:p>
          <a:p>
            <a:pPr lvl="1">
              <a:buFont typeface="Arial" panose="020B0604020202020204" pitchFamily="34" charset="0"/>
              <a:buChar char="•"/>
            </a:pPr>
            <a:r>
              <a:rPr lang="en-US" sz="2800" dirty="0"/>
              <a:t>Identifying activities (e.g., auditing, designing facilities) that would then be mapped to items in the frameworks and outcomes</a:t>
            </a:r>
          </a:p>
          <a:p>
            <a:pPr lvl="1">
              <a:buFont typeface="Arial" panose="020B0604020202020204" pitchFamily="34" charset="0"/>
              <a:buChar char="•"/>
            </a:pPr>
            <a:r>
              <a:rPr lang="en-US" sz="2800" dirty="0"/>
              <a:t>Working with experts to identify key experiences important in developing expertise</a:t>
            </a:r>
          </a:p>
          <a:p>
            <a:pPr lvl="1">
              <a:buFont typeface="Arial" panose="020B0604020202020204" pitchFamily="34" charset="0"/>
              <a:buChar char="•"/>
            </a:pPr>
            <a:r>
              <a:rPr lang="en-US" sz="2800" dirty="0"/>
              <a:t>Categorizing framework items and outcomes that provide a three-level, step-wise approach for moving through the curriculum</a:t>
            </a:r>
          </a:p>
          <a:p>
            <a:pPr lvl="1">
              <a:buFont typeface="Arial" panose="020B0604020202020204" pitchFamily="34" charset="0"/>
              <a:buChar char="•"/>
            </a:pPr>
            <a:r>
              <a:rPr lang="en-US" sz="2800" dirty="0"/>
              <a:t>“Validating” competency curricula with experts</a:t>
            </a:r>
          </a:p>
          <a:p>
            <a:pPr lvl="1">
              <a:buFont typeface="Arial" panose="020B0604020202020204" pitchFamily="34" charset="0"/>
              <a:buChar char="•"/>
            </a:pPr>
            <a:r>
              <a:rPr lang="en-US" sz="2800" dirty="0"/>
              <a:t>Sharing the model and results with industry, regulators, and training / educational organizations</a:t>
            </a:r>
          </a:p>
        </p:txBody>
      </p:sp>
      <p:sp>
        <p:nvSpPr>
          <p:cNvPr id="4" name="Footer Placeholder 3">
            <a:extLst>
              <a:ext uri="{FF2B5EF4-FFF2-40B4-BE49-F238E27FC236}">
                <a16:creationId xmlns:a16="http://schemas.microsoft.com/office/drawing/2014/main" id="{19AB32C8-0B8E-644E-B4EA-FB19A35598DC}"/>
              </a:ext>
            </a:extLst>
          </p:cNvPr>
          <p:cNvSpPr>
            <a:spLocks noGrp="1"/>
          </p:cNvSpPr>
          <p:nvPr>
            <p:ph type="ftr" sz="quarter" idx="3"/>
          </p:nvPr>
        </p:nvSpPr>
        <p:spPr>
          <a:xfrm>
            <a:off x="334963"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355144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5BC2-299A-6742-BD61-1A47E0F9D815}"/>
              </a:ext>
            </a:extLst>
          </p:cNvPr>
          <p:cNvSpPr>
            <a:spLocks noGrp="1"/>
          </p:cNvSpPr>
          <p:nvPr>
            <p:ph type="title"/>
          </p:nvPr>
        </p:nvSpPr>
        <p:spPr>
          <a:xfrm>
            <a:off x="7573556" y="778667"/>
            <a:ext cx="4044401" cy="688094"/>
          </a:xfrm>
        </p:spPr>
        <p:txBody>
          <a:bodyPr>
            <a:normAutofit/>
          </a:bodyPr>
          <a:lstStyle/>
          <a:p>
            <a:pPr algn="ctr"/>
            <a:r>
              <a:rPr lang="en-US" sz="4000" dirty="0"/>
              <a:t>Give us feedback!</a:t>
            </a:r>
          </a:p>
        </p:txBody>
      </p:sp>
      <p:sp>
        <p:nvSpPr>
          <p:cNvPr id="4" name="Rounded Rectangle 3">
            <a:extLst>
              <a:ext uri="{FF2B5EF4-FFF2-40B4-BE49-F238E27FC236}">
                <a16:creationId xmlns:a16="http://schemas.microsoft.com/office/drawing/2014/main" id="{CE6FA9C8-81ED-C642-99A2-826BF8ACF5D5}"/>
              </a:ext>
            </a:extLst>
          </p:cNvPr>
          <p:cNvSpPr/>
          <p:nvPr/>
        </p:nvSpPr>
        <p:spPr>
          <a:xfrm>
            <a:off x="439678" y="3625945"/>
            <a:ext cx="257991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an individual</a:t>
            </a:r>
          </a:p>
        </p:txBody>
      </p:sp>
      <p:sp>
        <p:nvSpPr>
          <p:cNvPr id="5" name="Rounded Rectangle 4">
            <a:extLst>
              <a:ext uri="{FF2B5EF4-FFF2-40B4-BE49-F238E27FC236}">
                <a16:creationId xmlns:a16="http://schemas.microsoft.com/office/drawing/2014/main" id="{EF421F63-60BB-BA4F-A991-EC70E3EF571F}"/>
              </a:ext>
            </a:extLst>
          </p:cNvPr>
          <p:cNvSpPr/>
          <p:nvPr/>
        </p:nvSpPr>
        <p:spPr>
          <a:xfrm>
            <a:off x="3663043" y="3619351"/>
            <a:ext cx="257991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your organization</a:t>
            </a:r>
          </a:p>
        </p:txBody>
      </p:sp>
      <p:sp>
        <p:nvSpPr>
          <p:cNvPr id="6" name="Rounded Rectangle 5">
            <a:extLst>
              <a:ext uri="{FF2B5EF4-FFF2-40B4-BE49-F238E27FC236}">
                <a16:creationId xmlns:a16="http://schemas.microsoft.com/office/drawing/2014/main" id="{E94B9EE6-60AA-6148-83A9-E535B889A396}"/>
              </a:ext>
            </a:extLst>
          </p:cNvPr>
          <p:cNvSpPr/>
          <p:nvPr/>
        </p:nvSpPr>
        <p:spPr>
          <a:xfrm>
            <a:off x="8041977" y="3574961"/>
            <a:ext cx="323266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2">
                  <a:extLst>
                    <a:ext uri="{A12FA001-AC4F-418D-AE19-62706E023703}">
                      <ahyp:hlinkClr xmlns:ahyp="http://schemas.microsoft.com/office/drawing/2018/hyperlinkcolor" val="tx"/>
                    </a:ext>
                  </a:extLst>
                </a:hlinkClick>
              </a:rPr>
              <a:t>https://www.sfsap.org/survey/</a:t>
            </a:r>
            <a:endParaRPr lang="en-US" dirty="0">
              <a:solidFill>
                <a:schemeClr val="bg1"/>
              </a:solidFill>
            </a:endParaRPr>
          </a:p>
        </p:txBody>
      </p:sp>
      <p:sp>
        <p:nvSpPr>
          <p:cNvPr id="7" name="TextBox 6">
            <a:extLst>
              <a:ext uri="{FF2B5EF4-FFF2-40B4-BE49-F238E27FC236}">
                <a16:creationId xmlns:a16="http://schemas.microsoft.com/office/drawing/2014/main" id="{E6EA28EC-5F08-994A-B7FE-FF218A82B95E}"/>
              </a:ext>
            </a:extLst>
          </p:cNvPr>
          <p:cNvSpPr txBox="1"/>
          <p:nvPr/>
        </p:nvSpPr>
        <p:spPr>
          <a:xfrm>
            <a:off x="391580" y="4683795"/>
            <a:ext cx="2676111" cy="1754326"/>
          </a:xfrm>
          <a:prstGeom prst="rect">
            <a:avLst/>
          </a:prstGeom>
          <a:noFill/>
        </p:spPr>
        <p:txBody>
          <a:bodyPr wrap="square" rtlCol="0">
            <a:spAutoFit/>
          </a:bodyPr>
          <a:lstStyle/>
          <a:p>
            <a:pPr algn="ctr"/>
            <a:r>
              <a:rPr lang="en-US" dirty="0"/>
              <a:t>Apply the framework and outcomes to a </a:t>
            </a:r>
            <a:r>
              <a:rPr lang="en-US" b="1" i="1" dirty="0"/>
              <a:t>person</a:t>
            </a:r>
            <a:r>
              <a:rPr lang="en-US" dirty="0"/>
              <a:t> in your organization.  Where are they in their progress to being an expert?  What are the gaps?</a:t>
            </a:r>
          </a:p>
        </p:txBody>
      </p:sp>
      <p:sp>
        <p:nvSpPr>
          <p:cNvPr id="8" name="TextBox 7">
            <a:extLst>
              <a:ext uri="{FF2B5EF4-FFF2-40B4-BE49-F238E27FC236}">
                <a16:creationId xmlns:a16="http://schemas.microsoft.com/office/drawing/2014/main" id="{3376ABC0-0193-4144-963F-644562279434}"/>
              </a:ext>
            </a:extLst>
          </p:cNvPr>
          <p:cNvSpPr txBox="1"/>
          <p:nvPr/>
        </p:nvSpPr>
        <p:spPr>
          <a:xfrm>
            <a:off x="3547051" y="4683795"/>
            <a:ext cx="2811898" cy="1754326"/>
          </a:xfrm>
          <a:prstGeom prst="rect">
            <a:avLst/>
          </a:prstGeom>
          <a:noFill/>
        </p:spPr>
        <p:txBody>
          <a:bodyPr wrap="square" rtlCol="0">
            <a:spAutoFit/>
          </a:bodyPr>
          <a:lstStyle/>
          <a:p>
            <a:pPr algn="ctr"/>
            <a:r>
              <a:rPr lang="en-US" dirty="0"/>
              <a:t>Apply the framework and outcomes to your </a:t>
            </a:r>
            <a:r>
              <a:rPr lang="en-US" b="1" i="1" dirty="0"/>
              <a:t>organization</a:t>
            </a:r>
            <a:r>
              <a:rPr lang="en-US" dirty="0"/>
              <a:t>.  Does your organization collectively have the expertise that it needs?  What are the gaps?</a:t>
            </a:r>
          </a:p>
        </p:txBody>
      </p:sp>
      <p:sp>
        <p:nvSpPr>
          <p:cNvPr id="9" name="TextBox 8">
            <a:extLst>
              <a:ext uri="{FF2B5EF4-FFF2-40B4-BE49-F238E27FC236}">
                <a16:creationId xmlns:a16="http://schemas.microsoft.com/office/drawing/2014/main" id="{D0846565-53EB-2E4C-A9FC-344E9D7A6380}"/>
              </a:ext>
            </a:extLst>
          </p:cNvPr>
          <p:cNvSpPr txBox="1"/>
          <p:nvPr/>
        </p:nvSpPr>
        <p:spPr>
          <a:xfrm>
            <a:off x="8382572" y="1295033"/>
            <a:ext cx="2286000" cy="369332"/>
          </a:xfrm>
          <a:prstGeom prst="rect">
            <a:avLst/>
          </a:prstGeom>
          <a:noFill/>
        </p:spPr>
        <p:txBody>
          <a:bodyPr wrap="square" rtlCol="0">
            <a:spAutoFit/>
          </a:bodyPr>
          <a:lstStyle/>
          <a:p>
            <a:pPr algn="ctr"/>
            <a:r>
              <a:rPr lang="en-US" dirty="0"/>
              <a:t>Five simple questions</a:t>
            </a:r>
          </a:p>
        </p:txBody>
      </p:sp>
      <p:sp>
        <p:nvSpPr>
          <p:cNvPr id="10" name="TextBox 9">
            <a:extLst>
              <a:ext uri="{FF2B5EF4-FFF2-40B4-BE49-F238E27FC236}">
                <a16:creationId xmlns:a16="http://schemas.microsoft.com/office/drawing/2014/main" id="{39D6718E-9245-BF49-8724-6BEF09B646D1}"/>
              </a:ext>
            </a:extLst>
          </p:cNvPr>
          <p:cNvSpPr txBox="1"/>
          <p:nvPr/>
        </p:nvSpPr>
        <p:spPr>
          <a:xfrm>
            <a:off x="6951264" y="4682670"/>
            <a:ext cx="5240736" cy="1754326"/>
          </a:xfrm>
          <a:prstGeom prst="rect">
            <a:avLst/>
          </a:prstGeom>
          <a:noFill/>
        </p:spPr>
        <p:txBody>
          <a:bodyPr wrap="square" rtlCol="0">
            <a:spAutoFit/>
          </a:bodyPr>
          <a:lstStyle/>
          <a:p>
            <a:pPr marL="342900" indent="-342900">
              <a:buFont typeface="+mj-lt"/>
              <a:buAutoNum type="arabicPeriod"/>
            </a:pPr>
            <a:r>
              <a:rPr lang="en-US" dirty="0"/>
              <a:t>Did you find the framework and outcomes useful?</a:t>
            </a:r>
          </a:p>
          <a:p>
            <a:pPr marL="342900" indent="-342900">
              <a:buFont typeface="+mj-lt"/>
              <a:buAutoNum type="arabicPeriod"/>
            </a:pPr>
            <a:r>
              <a:rPr lang="en-US" dirty="0"/>
              <a:t>How can it be improved?</a:t>
            </a:r>
          </a:p>
          <a:p>
            <a:pPr marL="342900" indent="-342900">
              <a:buFont typeface="+mj-lt"/>
              <a:buAutoNum type="arabicPeriod"/>
            </a:pPr>
            <a:r>
              <a:rPr lang="en-US" dirty="0"/>
              <a:t>What benefits would this provide individuals as they develop their knowledge and skills?</a:t>
            </a:r>
          </a:p>
          <a:p>
            <a:pPr marL="342900" indent="-342900">
              <a:buFont typeface="+mj-lt"/>
              <a:buAutoNum type="arabicPeriod"/>
            </a:pPr>
            <a:r>
              <a:rPr lang="en-US" dirty="0"/>
              <a:t>What benefits would it provide your organization?</a:t>
            </a:r>
          </a:p>
          <a:p>
            <a:pPr marL="342900" indent="-342900">
              <a:buFont typeface="+mj-lt"/>
              <a:buAutoNum type="arabicPeriod"/>
            </a:pPr>
            <a:r>
              <a:rPr lang="en-US" dirty="0"/>
              <a:t>Would you use it?</a:t>
            </a:r>
          </a:p>
        </p:txBody>
      </p:sp>
      <p:pic>
        <p:nvPicPr>
          <p:cNvPr id="13" name="Picture 12" descr="Qr code&#10;&#10;Description automatically generated">
            <a:extLst>
              <a:ext uri="{FF2B5EF4-FFF2-40B4-BE49-F238E27FC236}">
                <a16:creationId xmlns:a16="http://schemas.microsoft.com/office/drawing/2014/main" id="{7AD11D58-8899-49DF-9E22-292EB4ED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739" y="1519781"/>
            <a:ext cx="1643742" cy="1643742"/>
          </a:xfrm>
          <a:prstGeom prst="rect">
            <a:avLst/>
          </a:prstGeom>
        </p:spPr>
      </p:pic>
      <p:sp>
        <p:nvSpPr>
          <p:cNvPr id="15" name="TextBox 14">
            <a:extLst>
              <a:ext uri="{FF2B5EF4-FFF2-40B4-BE49-F238E27FC236}">
                <a16:creationId xmlns:a16="http://schemas.microsoft.com/office/drawing/2014/main" id="{8A202C37-B13F-4734-A2F8-5F982F36E002}"/>
              </a:ext>
            </a:extLst>
          </p:cNvPr>
          <p:cNvSpPr txBox="1"/>
          <p:nvPr/>
        </p:nvSpPr>
        <p:spPr>
          <a:xfrm>
            <a:off x="1941266" y="3163523"/>
            <a:ext cx="2676112" cy="369332"/>
          </a:xfrm>
          <a:prstGeom prst="rect">
            <a:avLst/>
          </a:prstGeom>
          <a:noFill/>
        </p:spPr>
        <p:txBody>
          <a:bodyPr wrap="square">
            <a:spAutoFit/>
          </a:bodyPr>
          <a:lstStyle/>
          <a:p>
            <a:r>
              <a:rPr lang="en-GB" b="0" i="0" dirty="0">
                <a:solidFill>
                  <a:srgbClr val="000000"/>
                </a:solidFill>
                <a:effectLst/>
                <a:latin typeface="Calibri" panose="020F0502020204030204" pitchFamily="34" charset="0"/>
              </a:rPr>
              <a:t> </a:t>
            </a:r>
            <a:r>
              <a:rPr lang="en-GB" b="0" i="0" u="sng" dirty="0">
                <a:solidFill>
                  <a:srgbClr val="0563C1"/>
                </a:solidFill>
                <a:effectLst/>
                <a:latin typeface="Calibri" panose="020F0502020204030204" pitchFamily="34" charset="0"/>
                <a:hlinkClick r:id="rId4"/>
              </a:rPr>
              <a:t>https://sfsap.org/insight/</a:t>
            </a:r>
            <a:endParaRPr lang="en-GB" dirty="0"/>
          </a:p>
        </p:txBody>
      </p:sp>
      <p:sp>
        <p:nvSpPr>
          <p:cNvPr id="16" name="Title 1">
            <a:extLst>
              <a:ext uri="{FF2B5EF4-FFF2-40B4-BE49-F238E27FC236}">
                <a16:creationId xmlns:a16="http://schemas.microsoft.com/office/drawing/2014/main" id="{50536379-287C-4B2D-815A-BD159E96E515}"/>
              </a:ext>
            </a:extLst>
          </p:cNvPr>
          <p:cNvSpPr txBox="1">
            <a:spLocks/>
          </p:cNvSpPr>
          <p:nvPr/>
        </p:nvSpPr>
        <p:spPr>
          <a:xfrm>
            <a:off x="2541541" y="778667"/>
            <a:ext cx="2689321" cy="68809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0" kern="1200">
                <a:solidFill>
                  <a:schemeClr val="accent6"/>
                </a:solidFill>
                <a:latin typeface="+mj-lt"/>
                <a:ea typeface="+mj-ea"/>
                <a:cs typeface="+mj-cs"/>
              </a:defRPr>
            </a:lvl1pPr>
          </a:lstStyle>
          <a:p>
            <a:r>
              <a:rPr lang="en-US" sz="4000" dirty="0"/>
              <a:t>Try it! </a:t>
            </a:r>
          </a:p>
        </p:txBody>
      </p:sp>
      <p:pic>
        <p:nvPicPr>
          <p:cNvPr id="12" name="Picture 11" descr="Qr code&#10;&#10;Description automatically generated">
            <a:extLst>
              <a:ext uri="{FF2B5EF4-FFF2-40B4-BE49-F238E27FC236}">
                <a16:creationId xmlns:a16="http://schemas.microsoft.com/office/drawing/2014/main" id="{C1BB4EA7-72BB-4E65-9CBC-A233587B5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885" y="1785258"/>
            <a:ext cx="1643742" cy="1643742"/>
          </a:xfrm>
          <a:prstGeom prst="rect">
            <a:avLst/>
          </a:prstGeom>
        </p:spPr>
      </p:pic>
    </p:spTree>
    <p:extLst>
      <p:ext uri="{BB962C8B-B14F-4D97-AF65-F5344CB8AC3E}">
        <p14:creationId xmlns:p14="http://schemas.microsoft.com/office/powerpoint/2010/main" val="2319844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E58B-65D0-4358-818B-83C496ECBE61}"/>
              </a:ext>
            </a:extLst>
          </p:cNvPr>
          <p:cNvSpPr>
            <a:spLocks noGrp="1"/>
          </p:cNvSpPr>
          <p:nvPr>
            <p:ph type="title"/>
          </p:nvPr>
        </p:nvSpPr>
        <p:spPr>
          <a:xfrm>
            <a:off x="334964" y="186431"/>
            <a:ext cx="9483739" cy="1047565"/>
          </a:xfrm>
        </p:spPr>
        <p:txBody>
          <a:bodyPr>
            <a:noAutofit/>
          </a:bodyPr>
          <a:lstStyle/>
          <a:p>
            <a:r>
              <a:rPr lang="en-US" sz="3600" dirty="0"/>
              <a:t>SfSAP Working Groups integration with MDSAP defined competencies</a:t>
            </a:r>
            <a:endParaRPr lang="de-CH" sz="3600" dirty="0"/>
          </a:p>
        </p:txBody>
      </p:sp>
      <p:pic>
        <p:nvPicPr>
          <p:cNvPr id="5" name="Picture 4">
            <a:extLst>
              <a:ext uri="{FF2B5EF4-FFF2-40B4-BE49-F238E27FC236}">
                <a16:creationId xmlns:a16="http://schemas.microsoft.com/office/drawing/2014/main" id="{6497FBAC-D38C-4D64-B0CF-77B5AC470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662" y="1422225"/>
            <a:ext cx="9320622" cy="3996683"/>
          </a:xfrm>
          <a:prstGeom prst="rect">
            <a:avLst/>
          </a:prstGeom>
        </p:spPr>
      </p:pic>
      <p:sp>
        <p:nvSpPr>
          <p:cNvPr id="6" name="Content Placeholder 3">
            <a:extLst>
              <a:ext uri="{FF2B5EF4-FFF2-40B4-BE49-F238E27FC236}">
                <a16:creationId xmlns:a16="http://schemas.microsoft.com/office/drawing/2014/main" id="{FC6BB7FB-9BE0-4226-A958-E556F4203F3A}"/>
              </a:ext>
            </a:extLst>
          </p:cNvPr>
          <p:cNvSpPr>
            <a:spLocks noGrp="1"/>
          </p:cNvSpPr>
          <p:nvPr>
            <p:ph idx="1"/>
          </p:nvPr>
        </p:nvSpPr>
        <p:spPr>
          <a:xfrm>
            <a:off x="334964" y="5492612"/>
            <a:ext cx="11857036" cy="1263296"/>
          </a:xfrm>
        </p:spPr>
        <p:txBody>
          <a:bodyPr>
            <a:normAutofit fontScale="92500"/>
          </a:bodyPr>
          <a:lstStyle/>
          <a:p>
            <a:r>
              <a:rPr lang="en-GB" sz="2000" dirty="0"/>
              <a:t>SfSAP Working Groups are aligned with the </a:t>
            </a:r>
            <a:r>
              <a:rPr lang="en-US" sz="2000" b="1" dirty="0"/>
              <a:t>Medical Device Single Audit Program </a:t>
            </a:r>
            <a:r>
              <a:rPr lang="en-US" sz="2000" dirty="0"/>
              <a:t>(</a:t>
            </a:r>
            <a:r>
              <a:rPr lang="en-GB" sz="2000" dirty="0"/>
              <a:t>MDSAP) Defined competencies </a:t>
            </a:r>
          </a:p>
          <a:p>
            <a:r>
              <a:rPr lang="en-GB" sz="2000" dirty="0"/>
              <a:t>The regulatory requirements are being addressed via the various working groups</a:t>
            </a:r>
          </a:p>
          <a:p>
            <a:r>
              <a:rPr lang="en-GB" sz="2000" dirty="0"/>
              <a:t>6 WG consist of 55 people who represent 30 different healthcare companies.  </a:t>
            </a:r>
          </a:p>
          <a:p>
            <a:endParaRPr lang="en-US" sz="2000" dirty="0"/>
          </a:p>
        </p:txBody>
      </p:sp>
      <p:sp>
        <p:nvSpPr>
          <p:cNvPr id="7" name="Footer Placeholder 3">
            <a:extLst>
              <a:ext uri="{FF2B5EF4-FFF2-40B4-BE49-F238E27FC236}">
                <a16:creationId xmlns:a16="http://schemas.microsoft.com/office/drawing/2014/main" id="{BE9ACDA6-9331-4BAC-8AAF-107BCE246809}"/>
              </a:ext>
            </a:extLst>
          </p:cNvPr>
          <p:cNvSpPr>
            <a:spLocks noGrp="1"/>
          </p:cNvSpPr>
          <p:nvPr>
            <p:ph type="ftr" sz="quarter" idx="3"/>
          </p:nvPr>
        </p:nvSpPr>
        <p:spPr>
          <a:xfrm>
            <a:off x="10886422" y="6254938"/>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70261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F4DF-4EF1-414C-B9D1-C81338ACEED3}"/>
              </a:ext>
            </a:extLst>
          </p:cNvPr>
          <p:cNvSpPr>
            <a:spLocks noGrp="1"/>
          </p:cNvSpPr>
          <p:nvPr>
            <p:ph type="title"/>
          </p:nvPr>
        </p:nvSpPr>
        <p:spPr>
          <a:xfrm>
            <a:off x="347320" y="593727"/>
            <a:ext cx="10200351" cy="663193"/>
          </a:xfrm>
        </p:spPr>
        <p:txBody>
          <a:bodyPr>
            <a:noAutofit/>
          </a:bodyPr>
          <a:lstStyle/>
          <a:p>
            <a:r>
              <a:rPr lang="en-US" sz="3600" dirty="0"/>
              <a:t>Competencies of auditors as defined by MDSAP G0002.1004 Companion </a:t>
            </a:r>
            <a:r>
              <a:rPr lang="en-US" sz="3600" dirty="0" err="1"/>
              <a:t>Document_rev</a:t>
            </a:r>
            <a:r>
              <a:rPr lang="en-US" sz="3600" dirty="0"/>
              <a:t> 2017-04-13</a:t>
            </a:r>
          </a:p>
        </p:txBody>
      </p:sp>
      <p:sp>
        <p:nvSpPr>
          <p:cNvPr id="15" name="TextBox 14">
            <a:extLst>
              <a:ext uri="{FF2B5EF4-FFF2-40B4-BE49-F238E27FC236}">
                <a16:creationId xmlns:a16="http://schemas.microsoft.com/office/drawing/2014/main" id="{4A0FF726-E0E5-4476-9038-01553A8E29E9}"/>
              </a:ext>
            </a:extLst>
          </p:cNvPr>
          <p:cNvSpPr txBox="1"/>
          <p:nvPr/>
        </p:nvSpPr>
        <p:spPr>
          <a:xfrm>
            <a:off x="556055" y="1458497"/>
            <a:ext cx="11288626" cy="5262979"/>
          </a:xfrm>
          <a:prstGeom prst="rect">
            <a:avLst/>
          </a:prstGeom>
          <a:noFill/>
        </p:spPr>
        <p:txBody>
          <a:bodyPr wrap="square" rtlCol="0">
            <a:spAutoFit/>
          </a:bodyPr>
          <a:lstStyle/>
          <a:p>
            <a:r>
              <a:rPr lang="en-GB" sz="1600" dirty="0"/>
              <a:t>It is up to the Auditing Organization to determine the competencies required to achieve the audit objectives and to assign a competent audit team. However, the AO should identify auditors and/or technical experts having the competencies identified below. </a:t>
            </a:r>
          </a:p>
          <a:p>
            <a:endParaRPr lang="en-GB" sz="1600" dirty="0"/>
          </a:p>
          <a:p>
            <a:r>
              <a:rPr lang="en-GB" sz="1600" dirty="0"/>
              <a:t>The auditing of activities and processes contributing to the sterility of a medical device may involve the following competencies:</a:t>
            </a:r>
          </a:p>
          <a:p>
            <a:endParaRPr lang="en-GB" sz="1600" dirty="0"/>
          </a:p>
          <a:p>
            <a:pPr marL="285750" indent="-285750">
              <a:buFont typeface="Arial" panose="020B0604020202020204" pitchFamily="34" charset="0"/>
              <a:buChar char="•"/>
            </a:pPr>
            <a:r>
              <a:rPr lang="en-GB" sz="1600" b="1" dirty="0"/>
              <a:t>Microbiology:</a:t>
            </a:r>
            <a:r>
              <a:rPr lang="en-GB" sz="1600" dirty="0"/>
              <a:t> Ability to assess the validation of sterilization processes and methods regardless of the availability of an established standard (or the lack of such a standard). Ability to assess the validation of environmental and microbial contamination controls. Ability to assess the validation of packaging activities and sterile barrier systems. A person deemed to have this competency would likely be educated as a medical microbiologist.</a:t>
            </a:r>
          </a:p>
          <a:p>
            <a:pPr marL="285750" indent="-285750">
              <a:buFont typeface="Arial" panose="020B0604020202020204" pitchFamily="34" charset="0"/>
              <a:buChar char="•"/>
            </a:pPr>
            <a:r>
              <a:rPr lang="en-GB" sz="1600" b="1" dirty="0"/>
              <a:t>Packaging and Sterile Barrier Systems:</a:t>
            </a:r>
            <a:r>
              <a:rPr lang="en-GB" sz="1600" dirty="0"/>
              <a:t> Ability to assess the validation of activities and processes for packaging and sterile barrier systems.</a:t>
            </a:r>
          </a:p>
          <a:p>
            <a:pPr marL="285750" indent="-285750">
              <a:buFont typeface="Arial" panose="020B0604020202020204" pitchFamily="34" charset="0"/>
              <a:buChar char="•"/>
            </a:pPr>
            <a:r>
              <a:rPr lang="en-GB" sz="1600" b="1" dirty="0"/>
              <a:t>Environmental and Contamination Control: </a:t>
            </a:r>
            <a:r>
              <a:rPr lang="en-GB" sz="1600" dirty="0"/>
              <a:t>Ability to evaluate the adequacy of environmental and microbial contamination control programs.</a:t>
            </a:r>
          </a:p>
          <a:p>
            <a:pPr marL="285750" indent="-285750">
              <a:buFont typeface="Arial" panose="020B0604020202020204" pitchFamily="34" charset="0"/>
              <a:buChar char="•"/>
            </a:pPr>
            <a:r>
              <a:rPr lang="en-GB" sz="1600" b="1" dirty="0"/>
              <a:t>Routine Sterilization: </a:t>
            </a:r>
            <a:r>
              <a:rPr lang="en-GB" sz="1600" dirty="0"/>
              <a:t>Ability to assess the validation of sterilization processes and methods where an existing established standard on the method exists other than aseptic processes. Ability to verify the implementation of non-standard sterilization activities and processes previously audited by someone having the microbiology competency. Ability to assess the implementation of activities and processes for packaging and sterile barrier systems previously audited by someone having the packaging and sterile barrier systems or microbiology competency. Ability to assess the implementation of environmental and microbial control activities previously assessed by someone having the microbiology or environmental and contamination control competency.</a:t>
            </a:r>
          </a:p>
          <a:p>
            <a:pPr marL="285750" indent="-285750">
              <a:buFont typeface="Arial" panose="020B0604020202020204" pitchFamily="34" charset="0"/>
              <a:buChar char="•"/>
            </a:pPr>
            <a:endParaRPr lang="en-GB" sz="1600" dirty="0"/>
          </a:p>
          <a:p>
            <a:r>
              <a:rPr lang="en-GB" sz="1600" dirty="0"/>
              <a:t>An auditor may possess several of these competencies</a:t>
            </a:r>
          </a:p>
        </p:txBody>
      </p:sp>
      <p:sp>
        <p:nvSpPr>
          <p:cNvPr id="4" name="Footer Placeholder 3">
            <a:extLst>
              <a:ext uri="{FF2B5EF4-FFF2-40B4-BE49-F238E27FC236}">
                <a16:creationId xmlns:a16="http://schemas.microsoft.com/office/drawing/2014/main" id="{F13EC7CE-C75A-48B0-A4E0-34710E032FF7}"/>
              </a:ext>
            </a:extLst>
          </p:cNvPr>
          <p:cNvSpPr>
            <a:spLocks noGrp="1"/>
          </p:cNvSpPr>
          <p:nvPr>
            <p:ph type="ftr" sz="quarter" idx="3"/>
          </p:nvPr>
        </p:nvSpPr>
        <p:spPr>
          <a:xfrm>
            <a:off x="10985034"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76567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F4DF-4EF1-414C-B9D1-C81338ACEED3}"/>
              </a:ext>
            </a:extLst>
          </p:cNvPr>
          <p:cNvSpPr>
            <a:spLocks noGrp="1"/>
          </p:cNvSpPr>
          <p:nvPr>
            <p:ph type="title"/>
          </p:nvPr>
        </p:nvSpPr>
        <p:spPr>
          <a:xfrm>
            <a:off x="283562" y="687199"/>
            <a:ext cx="9564773" cy="447083"/>
          </a:xfrm>
        </p:spPr>
        <p:txBody>
          <a:bodyPr>
            <a:noAutofit/>
          </a:bodyPr>
          <a:lstStyle/>
          <a:p>
            <a:r>
              <a:rPr lang="en-US" sz="3600" dirty="0"/>
              <a:t>How do we support healthcare quality management requirements?</a:t>
            </a:r>
            <a:endParaRPr lang="de-CH" sz="3600" dirty="0"/>
          </a:p>
        </p:txBody>
      </p:sp>
      <p:grpSp>
        <p:nvGrpSpPr>
          <p:cNvPr id="5" name="Group 4">
            <a:extLst>
              <a:ext uri="{FF2B5EF4-FFF2-40B4-BE49-F238E27FC236}">
                <a16:creationId xmlns:a16="http://schemas.microsoft.com/office/drawing/2014/main" id="{AC09FD50-8B35-4600-B90C-D4FCB34DA70D}"/>
              </a:ext>
            </a:extLst>
          </p:cNvPr>
          <p:cNvGrpSpPr/>
          <p:nvPr/>
        </p:nvGrpSpPr>
        <p:grpSpPr>
          <a:xfrm>
            <a:off x="4956065" y="1134282"/>
            <a:ext cx="7054703" cy="4678204"/>
            <a:chOff x="4950691" y="831273"/>
            <a:chExt cx="7054703" cy="4678204"/>
          </a:xfrm>
        </p:grpSpPr>
        <p:sp>
          <p:nvSpPr>
            <p:cNvPr id="6" name="TextBox 5">
              <a:extLst>
                <a:ext uri="{FF2B5EF4-FFF2-40B4-BE49-F238E27FC236}">
                  <a16:creationId xmlns:a16="http://schemas.microsoft.com/office/drawing/2014/main" id="{7ACFFB20-6EFF-45F7-8706-F07AB4918B84}"/>
                </a:ext>
              </a:extLst>
            </p:cNvPr>
            <p:cNvSpPr txBox="1"/>
            <p:nvPr/>
          </p:nvSpPr>
          <p:spPr>
            <a:xfrm>
              <a:off x="4950691" y="831273"/>
              <a:ext cx="7054703" cy="646331"/>
            </a:xfrm>
            <a:prstGeom prst="rect">
              <a:avLst/>
            </a:prstGeom>
            <a:solidFill>
              <a:schemeClr val="accent4">
                <a:lumMod val="20000"/>
                <a:lumOff val="80000"/>
              </a:schemeClr>
            </a:solidFill>
          </p:spPr>
          <p:txBody>
            <a:bodyPr wrap="square" rtlCol="0">
              <a:spAutoFit/>
            </a:bodyPr>
            <a:lstStyle/>
            <a:p>
              <a:pPr algn="ctr"/>
              <a:r>
                <a:rPr lang="en-GB" altLang="de-DE" b="1" dirty="0"/>
                <a:t>ISO 13485:2016 Clause 6.2</a:t>
              </a:r>
              <a:br>
                <a:rPr lang="en-GB" altLang="de-DE" b="1" dirty="0"/>
              </a:br>
              <a:r>
                <a:rPr lang="en-GB" altLang="de-DE" b="1" dirty="0"/>
                <a:t>Requirements to be met by Medical Device Manufacturers</a:t>
              </a:r>
              <a:endParaRPr lang="en-GB" dirty="0"/>
            </a:p>
          </p:txBody>
        </p:sp>
        <p:sp>
          <p:nvSpPr>
            <p:cNvPr id="7" name="TextBox 6">
              <a:extLst>
                <a:ext uri="{FF2B5EF4-FFF2-40B4-BE49-F238E27FC236}">
                  <a16:creationId xmlns:a16="http://schemas.microsoft.com/office/drawing/2014/main" id="{C2FA5180-31E3-40C4-B0D2-0802B8C4E58A}"/>
                </a:ext>
              </a:extLst>
            </p:cNvPr>
            <p:cNvSpPr txBox="1"/>
            <p:nvPr/>
          </p:nvSpPr>
          <p:spPr>
            <a:xfrm>
              <a:off x="4950691" y="1477604"/>
              <a:ext cx="7054703" cy="4031873"/>
            </a:xfrm>
            <a:prstGeom prst="rect">
              <a:avLst/>
            </a:prstGeom>
            <a:solidFill>
              <a:srgbClr val="F3FBFF">
                <a:alpha val="80000"/>
              </a:srgbClr>
            </a:solidFill>
          </p:spPr>
          <p:txBody>
            <a:bodyPr wrap="square" rtlCol="0">
              <a:spAutoFit/>
            </a:bodyPr>
            <a:lstStyle/>
            <a:p>
              <a:pPr>
                <a:defRPr/>
              </a:pPr>
              <a:r>
                <a:rPr lang="en-US" sz="1600" b="1" dirty="0"/>
                <a:t>6.2 Human resources </a:t>
              </a:r>
            </a:p>
            <a:p>
              <a:pPr>
                <a:defRPr/>
              </a:pPr>
              <a:r>
                <a:rPr lang="en-US" sz="1600" dirty="0"/>
                <a:t>Personnel performing work affecting product quality </a:t>
              </a:r>
              <a:r>
                <a:rPr lang="en-US" sz="1600" b="1" dirty="0">
                  <a:solidFill>
                    <a:srgbClr val="0070C0"/>
                  </a:solidFill>
                </a:rPr>
                <a:t>shall be</a:t>
              </a:r>
              <a:r>
                <a:rPr lang="en-US" sz="1600" dirty="0"/>
                <a:t> </a:t>
              </a:r>
              <a:r>
                <a:rPr lang="en-US" sz="1600" b="1" dirty="0">
                  <a:solidFill>
                    <a:srgbClr val="0070C0"/>
                  </a:solidFill>
                </a:rPr>
                <a:t>competent on the basis of appropriate education, training, skills and experience</a:t>
              </a:r>
              <a:r>
                <a:rPr lang="en-US" sz="1600" dirty="0"/>
                <a:t>. </a:t>
              </a:r>
            </a:p>
            <a:p>
              <a:pPr>
                <a:defRPr/>
              </a:pPr>
              <a:r>
                <a:rPr lang="en-US" sz="1600" dirty="0"/>
                <a:t>The organization shall document the process(es) for </a:t>
              </a:r>
              <a:r>
                <a:rPr lang="en-US" sz="1600" b="1" dirty="0">
                  <a:solidFill>
                    <a:srgbClr val="0070C0"/>
                  </a:solidFill>
                </a:rPr>
                <a:t>establishing competence, providing needed training, and ensuring awareness of personnel</a:t>
              </a:r>
              <a:r>
                <a:rPr lang="en-US" sz="1600" dirty="0"/>
                <a:t>. </a:t>
              </a:r>
            </a:p>
            <a:p>
              <a:pPr>
                <a:defRPr/>
              </a:pPr>
              <a:r>
                <a:rPr lang="en-US" sz="1600" dirty="0"/>
                <a:t>The organization shall: </a:t>
              </a:r>
            </a:p>
            <a:p>
              <a:pPr>
                <a:defRPr/>
              </a:pPr>
              <a:r>
                <a:rPr lang="en-US" sz="1600" dirty="0"/>
                <a:t>a) determine the necessary competence for personnel performing work affecting product quality;</a:t>
              </a:r>
            </a:p>
            <a:p>
              <a:pPr>
                <a:defRPr/>
              </a:pPr>
              <a:r>
                <a:rPr lang="en-US" sz="1600" dirty="0"/>
                <a:t>b) </a:t>
              </a:r>
              <a:r>
                <a:rPr lang="en-US" sz="1600" b="1" dirty="0">
                  <a:solidFill>
                    <a:srgbClr val="0070C0"/>
                  </a:solidFill>
                </a:rPr>
                <a:t>provide training </a:t>
              </a:r>
              <a:r>
                <a:rPr lang="en-US" sz="1600" dirty="0"/>
                <a:t>or take other </a:t>
              </a:r>
              <a:r>
                <a:rPr lang="en-US" sz="1600" b="1" dirty="0">
                  <a:solidFill>
                    <a:srgbClr val="0070C0"/>
                  </a:solidFill>
                </a:rPr>
                <a:t>actions to achieve or maintain the necessary competence</a:t>
              </a:r>
              <a:r>
                <a:rPr lang="en-US" sz="1600" dirty="0"/>
                <a:t>; </a:t>
              </a:r>
            </a:p>
            <a:p>
              <a:pPr>
                <a:defRPr/>
              </a:pPr>
              <a:r>
                <a:rPr lang="en-US" sz="1600" dirty="0"/>
                <a:t>c) evaluate the effectiveness of the actions taken; </a:t>
              </a:r>
            </a:p>
            <a:p>
              <a:pPr>
                <a:defRPr/>
              </a:pPr>
              <a:r>
                <a:rPr lang="en-US" sz="1600" dirty="0"/>
                <a:t>d) ensure that its personnel are aware of the relevance and importance of their activities and how they contribute to the achievement of the quality objectives; </a:t>
              </a:r>
            </a:p>
            <a:p>
              <a:pPr>
                <a:defRPr/>
              </a:pPr>
              <a:r>
                <a:rPr lang="en-US" sz="1600" dirty="0"/>
                <a:t>e) maintain appropriate </a:t>
              </a:r>
              <a:r>
                <a:rPr lang="en-US" sz="1600" b="1" dirty="0">
                  <a:solidFill>
                    <a:srgbClr val="0070C0"/>
                  </a:solidFill>
                </a:rPr>
                <a:t>records of education, training, skills and experience </a:t>
              </a:r>
              <a:r>
                <a:rPr lang="en-US" sz="1600" dirty="0"/>
                <a:t>(see 4.2.5).</a:t>
              </a:r>
              <a:endParaRPr lang="de-CH" sz="1600" dirty="0"/>
            </a:p>
          </p:txBody>
        </p:sp>
      </p:grpSp>
      <p:pic>
        <p:nvPicPr>
          <p:cNvPr id="8" name="Picture 7" descr="Table&#10;&#10;Description automatically generated">
            <a:extLst>
              <a:ext uri="{FF2B5EF4-FFF2-40B4-BE49-F238E27FC236}">
                <a16:creationId xmlns:a16="http://schemas.microsoft.com/office/drawing/2014/main" id="{9AD79F9C-AD72-48DF-BB61-CF1CE317E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29" y="1347592"/>
            <a:ext cx="2806274" cy="2086103"/>
          </a:xfrm>
          <a:prstGeom prst="rect">
            <a:avLst/>
          </a:prstGeom>
        </p:spPr>
      </p:pic>
      <p:cxnSp>
        <p:nvCxnSpPr>
          <p:cNvPr id="9" name="Straight Arrow Connector 8">
            <a:extLst>
              <a:ext uri="{FF2B5EF4-FFF2-40B4-BE49-F238E27FC236}">
                <a16:creationId xmlns:a16="http://schemas.microsoft.com/office/drawing/2014/main" id="{51873D05-B55F-4FF7-81CB-7776470033EF}"/>
              </a:ext>
            </a:extLst>
          </p:cNvPr>
          <p:cNvCxnSpPr>
            <a:cxnSpLocks/>
            <a:stCxn id="8" idx="3"/>
          </p:cNvCxnSpPr>
          <p:nvPr/>
        </p:nvCxnSpPr>
        <p:spPr>
          <a:xfrm>
            <a:off x="3199403" y="2390644"/>
            <a:ext cx="1756662" cy="27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975C27-9456-4ADA-A726-1B5DA8FC10CA}"/>
              </a:ext>
            </a:extLst>
          </p:cNvPr>
          <p:cNvCxnSpPr>
            <a:cxnSpLocks/>
            <a:stCxn id="8" idx="3"/>
          </p:cNvCxnSpPr>
          <p:nvPr/>
        </p:nvCxnSpPr>
        <p:spPr>
          <a:xfrm>
            <a:off x="3199403" y="2390644"/>
            <a:ext cx="1756662" cy="5215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10;&#10;Description automatically generated">
            <a:extLst>
              <a:ext uri="{FF2B5EF4-FFF2-40B4-BE49-F238E27FC236}">
                <a16:creationId xmlns:a16="http://schemas.microsoft.com/office/drawing/2014/main" id="{D890E6F6-F1E2-4F90-A024-693F3645C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62" y="3499665"/>
            <a:ext cx="2114030" cy="3022371"/>
          </a:xfrm>
          <a:prstGeom prst="rect">
            <a:avLst/>
          </a:prstGeom>
        </p:spPr>
      </p:pic>
      <p:cxnSp>
        <p:nvCxnSpPr>
          <p:cNvPr id="12" name="Straight Arrow Connector 11">
            <a:extLst>
              <a:ext uri="{FF2B5EF4-FFF2-40B4-BE49-F238E27FC236}">
                <a16:creationId xmlns:a16="http://schemas.microsoft.com/office/drawing/2014/main" id="{5C3B8BB1-638D-4622-A7EA-161381E0ADA0}"/>
              </a:ext>
            </a:extLst>
          </p:cNvPr>
          <p:cNvCxnSpPr>
            <a:cxnSpLocks/>
          </p:cNvCxnSpPr>
          <p:nvPr/>
        </p:nvCxnSpPr>
        <p:spPr>
          <a:xfrm flipV="1">
            <a:off x="2397592" y="4136974"/>
            <a:ext cx="2558473" cy="7705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6F2B09-AFFA-44FA-9E79-D82303590DF1}"/>
              </a:ext>
            </a:extLst>
          </p:cNvPr>
          <p:cNvCxnSpPr>
            <a:cxnSpLocks/>
            <a:stCxn id="8" idx="3"/>
          </p:cNvCxnSpPr>
          <p:nvPr/>
        </p:nvCxnSpPr>
        <p:spPr>
          <a:xfrm>
            <a:off x="3199403" y="2390644"/>
            <a:ext cx="1756662" cy="29562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47C3E9-F22C-4A3D-BEF6-756D511CDBC6}"/>
              </a:ext>
            </a:extLst>
          </p:cNvPr>
          <p:cNvSpPr txBox="1"/>
          <p:nvPr/>
        </p:nvSpPr>
        <p:spPr>
          <a:xfrm>
            <a:off x="2448993" y="5888099"/>
            <a:ext cx="9364147" cy="923330"/>
          </a:xfrm>
          <a:prstGeom prst="rect">
            <a:avLst/>
          </a:prstGeom>
          <a:noFill/>
        </p:spPr>
        <p:txBody>
          <a:bodyPr wrap="square" rtlCol="0">
            <a:spAutoFit/>
          </a:bodyPr>
          <a:lstStyle/>
          <a:p>
            <a:pPr algn="ctr"/>
            <a:r>
              <a:rPr lang="en-GB" dirty="0"/>
              <a:t>The SfSAP Learning Framework  and Learning Outcomes addresses the requirements for there to be documented evidence of competency and defined in ISO 13485:2016, Clause 6.2 Requirements to be met by Medical Device Manufacturers.</a:t>
            </a:r>
          </a:p>
        </p:txBody>
      </p:sp>
      <p:sp>
        <p:nvSpPr>
          <p:cNvPr id="14" name="Footer Placeholder 3">
            <a:extLst>
              <a:ext uri="{FF2B5EF4-FFF2-40B4-BE49-F238E27FC236}">
                <a16:creationId xmlns:a16="http://schemas.microsoft.com/office/drawing/2014/main" id="{B7C42512-BCC9-442A-8CAD-D3DD78DE2DC3}"/>
              </a:ext>
            </a:extLst>
          </p:cNvPr>
          <p:cNvSpPr>
            <a:spLocks noGrp="1"/>
          </p:cNvSpPr>
          <p:nvPr>
            <p:ph type="ftr" sz="quarter" idx="3"/>
          </p:nvPr>
        </p:nvSpPr>
        <p:spPr>
          <a:xfrm>
            <a:off x="378860" y="6455219"/>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6733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F4DF-4EF1-414C-B9D1-C81338ACEED3}"/>
              </a:ext>
            </a:extLst>
          </p:cNvPr>
          <p:cNvSpPr>
            <a:spLocks noGrp="1"/>
          </p:cNvSpPr>
          <p:nvPr>
            <p:ph type="title"/>
          </p:nvPr>
        </p:nvSpPr>
        <p:spPr>
          <a:xfrm>
            <a:off x="413408" y="768798"/>
            <a:ext cx="9440064" cy="447083"/>
          </a:xfrm>
        </p:spPr>
        <p:txBody>
          <a:bodyPr>
            <a:noAutofit/>
          </a:bodyPr>
          <a:lstStyle/>
          <a:p>
            <a:r>
              <a:rPr lang="en-US" sz="3600" dirty="0"/>
              <a:t>How do we support EU Medical Device Regulations?</a:t>
            </a:r>
            <a:endParaRPr lang="de-CH" sz="3600" dirty="0"/>
          </a:p>
        </p:txBody>
      </p:sp>
      <p:grpSp>
        <p:nvGrpSpPr>
          <p:cNvPr id="17" name="Group 16">
            <a:extLst>
              <a:ext uri="{FF2B5EF4-FFF2-40B4-BE49-F238E27FC236}">
                <a16:creationId xmlns:a16="http://schemas.microsoft.com/office/drawing/2014/main" id="{979E80D6-A776-4F7E-A20D-8F8DC157F36A}"/>
              </a:ext>
            </a:extLst>
          </p:cNvPr>
          <p:cNvGrpSpPr/>
          <p:nvPr/>
        </p:nvGrpSpPr>
        <p:grpSpPr>
          <a:xfrm>
            <a:off x="6096001" y="1898581"/>
            <a:ext cx="5791199" cy="3563105"/>
            <a:chOff x="4950691" y="870369"/>
            <a:chExt cx="6806079" cy="3212473"/>
          </a:xfrm>
        </p:grpSpPr>
        <p:sp>
          <p:nvSpPr>
            <p:cNvPr id="24" name="TextBox 23">
              <a:extLst>
                <a:ext uri="{FF2B5EF4-FFF2-40B4-BE49-F238E27FC236}">
                  <a16:creationId xmlns:a16="http://schemas.microsoft.com/office/drawing/2014/main" id="{EB079263-530F-4382-BC0A-3D45B0274E57}"/>
                </a:ext>
              </a:extLst>
            </p:cNvPr>
            <p:cNvSpPr txBox="1"/>
            <p:nvPr/>
          </p:nvSpPr>
          <p:spPr>
            <a:xfrm>
              <a:off x="4950691" y="870369"/>
              <a:ext cx="6806079" cy="431496"/>
            </a:xfrm>
            <a:prstGeom prst="rect">
              <a:avLst/>
            </a:prstGeom>
            <a:solidFill>
              <a:schemeClr val="accent6">
                <a:lumMod val="20000"/>
                <a:lumOff val="80000"/>
              </a:schemeClr>
            </a:solidFill>
          </p:spPr>
          <p:txBody>
            <a:bodyPr wrap="square" rtlCol="0">
              <a:spAutoFit/>
            </a:bodyPr>
            <a:lstStyle/>
            <a:p>
              <a:pPr algn="ctr"/>
              <a:r>
                <a:rPr lang="en-GB" altLang="de-DE" sz="1255" b="1" dirty="0"/>
                <a:t>MDR Annex VII</a:t>
              </a:r>
              <a:br>
                <a:rPr lang="en-GB" altLang="de-DE" sz="1255" b="1" dirty="0"/>
              </a:br>
              <a:r>
                <a:rPr lang="en-GB" altLang="de-DE" sz="1255" b="1" dirty="0"/>
                <a:t>Requirements to be met by Notified Bodies</a:t>
              </a:r>
              <a:endParaRPr lang="en-GB" sz="1255" dirty="0"/>
            </a:p>
          </p:txBody>
        </p:sp>
        <p:sp>
          <p:nvSpPr>
            <p:cNvPr id="25" name="TextBox 24">
              <a:extLst>
                <a:ext uri="{FF2B5EF4-FFF2-40B4-BE49-F238E27FC236}">
                  <a16:creationId xmlns:a16="http://schemas.microsoft.com/office/drawing/2014/main" id="{321FC4BD-E117-4A01-BD48-7994A995596D}"/>
                </a:ext>
              </a:extLst>
            </p:cNvPr>
            <p:cNvSpPr txBox="1"/>
            <p:nvPr/>
          </p:nvSpPr>
          <p:spPr>
            <a:xfrm>
              <a:off x="4950691" y="1477604"/>
              <a:ext cx="6806079" cy="2605238"/>
            </a:xfrm>
            <a:prstGeom prst="rect">
              <a:avLst/>
            </a:prstGeom>
            <a:solidFill>
              <a:srgbClr val="F3FBFF">
                <a:alpha val="75030"/>
              </a:srgbClr>
            </a:solidFill>
          </p:spPr>
          <p:txBody>
            <a:bodyPr wrap="square" rtlCol="0">
              <a:spAutoFit/>
            </a:bodyPr>
            <a:lstStyle/>
            <a:p>
              <a:r>
                <a:rPr lang="en-GB" altLang="de-DE" sz="1400" b="1" dirty="0"/>
                <a:t>3. Resources</a:t>
              </a:r>
            </a:p>
            <a:p>
              <a:pPr>
                <a:buNone/>
              </a:pPr>
              <a:r>
                <a:rPr lang="en-GB" altLang="de-DE" sz="1400" b="1" dirty="0"/>
                <a:t>3.2 Qualification criteria in relation to personnel</a:t>
              </a:r>
            </a:p>
            <a:p>
              <a:pPr>
                <a:buNone/>
              </a:pPr>
              <a:r>
                <a:rPr lang="en-GB" altLang="de-DE" sz="1400" b="1" dirty="0"/>
                <a:t>3.2. 1 </a:t>
              </a:r>
              <a:r>
                <a:rPr lang="en-GB" altLang="de-DE" sz="1400" dirty="0"/>
                <a:t>The </a:t>
              </a:r>
              <a:r>
                <a:rPr lang="en-GB" altLang="de-DE" sz="1400" b="1" dirty="0">
                  <a:solidFill>
                    <a:srgbClr val="4D619F"/>
                  </a:solidFill>
                </a:rPr>
                <a:t>Notified Body shall establish and document qualification criteria </a:t>
              </a:r>
              <a:r>
                <a:rPr lang="en-GB" altLang="de-DE" sz="1400" dirty="0"/>
                <a:t>and procedures for selection and authorization of persons involved in conformity assessment activities, including as regards </a:t>
              </a:r>
              <a:r>
                <a:rPr lang="en-GB" altLang="de-DE" sz="1400" b="1" dirty="0">
                  <a:solidFill>
                    <a:srgbClr val="4D619F"/>
                  </a:solidFill>
                </a:rPr>
                <a:t>knowledge, experience and other competency </a:t>
              </a:r>
              <a:r>
                <a:rPr lang="en-GB" altLang="de-DE" sz="1400" dirty="0"/>
                <a:t>required and the required initial and ongoing training. The qualification criteria </a:t>
              </a:r>
              <a:r>
                <a:rPr lang="en-GB" altLang="de-DE" sz="1400" b="1" dirty="0">
                  <a:solidFill>
                    <a:srgbClr val="4D619F"/>
                  </a:solidFill>
                </a:rPr>
                <a:t>shall address the various areas </a:t>
              </a:r>
              <a:r>
                <a:rPr lang="en-GB" altLang="de-DE" sz="1400" dirty="0"/>
                <a:t>within the conformity assessment process, such as </a:t>
              </a:r>
              <a:r>
                <a:rPr lang="en-GB" altLang="de-DE" sz="1400" b="1" dirty="0">
                  <a:solidFill>
                    <a:srgbClr val="4D619F"/>
                  </a:solidFill>
                </a:rPr>
                <a:t>auditing, product evaluation or testing, technical documentation review and decision making</a:t>
              </a:r>
              <a:r>
                <a:rPr lang="en-GB" altLang="de-DE" sz="1400" dirty="0"/>
                <a:t>, as well as devices, technologies and areas, such as biocompatibility, </a:t>
              </a:r>
              <a:r>
                <a:rPr lang="en-GB" altLang="de-DE" sz="1400" b="1" dirty="0">
                  <a:solidFill>
                    <a:srgbClr val="4D619F"/>
                  </a:solidFill>
                </a:rPr>
                <a:t>sterilisation</a:t>
              </a:r>
              <a:r>
                <a:rPr lang="en-GB" altLang="de-DE" sz="1400" dirty="0"/>
                <a:t>, tissues and cells of human and animal origin and clinical evaluation, covered by the scope of designation.</a:t>
              </a:r>
              <a:endParaRPr lang="de-CH" altLang="de-DE" sz="1400" dirty="0"/>
            </a:p>
          </p:txBody>
        </p:sp>
      </p:grpSp>
      <p:pic>
        <p:nvPicPr>
          <p:cNvPr id="18" name="Picture 17" descr="Table&#10;&#10;Description automatically generated">
            <a:extLst>
              <a:ext uri="{FF2B5EF4-FFF2-40B4-BE49-F238E27FC236}">
                <a16:creationId xmlns:a16="http://schemas.microsoft.com/office/drawing/2014/main" id="{8EF25D60-4728-486E-B140-B1BF80132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590216"/>
            <a:ext cx="2387820" cy="1775036"/>
          </a:xfrm>
          <a:prstGeom prst="rect">
            <a:avLst/>
          </a:prstGeom>
        </p:spPr>
      </p:pic>
      <p:cxnSp>
        <p:nvCxnSpPr>
          <p:cNvPr id="19" name="Straight Arrow Connector 18">
            <a:extLst>
              <a:ext uri="{FF2B5EF4-FFF2-40B4-BE49-F238E27FC236}">
                <a16:creationId xmlns:a16="http://schemas.microsoft.com/office/drawing/2014/main" id="{969643EE-3C49-4101-84C9-F7DD3090DCF3}"/>
              </a:ext>
            </a:extLst>
          </p:cNvPr>
          <p:cNvCxnSpPr>
            <a:cxnSpLocks/>
            <a:stCxn id="18" idx="3"/>
          </p:cNvCxnSpPr>
          <p:nvPr/>
        </p:nvCxnSpPr>
        <p:spPr>
          <a:xfrm>
            <a:off x="3200620" y="2477734"/>
            <a:ext cx="2971580" cy="414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9F905F-F12F-4318-848B-17EBB0873F01}"/>
              </a:ext>
            </a:extLst>
          </p:cNvPr>
          <p:cNvCxnSpPr>
            <a:cxnSpLocks/>
            <a:stCxn id="18" idx="3"/>
          </p:cNvCxnSpPr>
          <p:nvPr/>
        </p:nvCxnSpPr>
        <p:spPr>
          <a:xfrm>
            <a:off x="3200620" y="2477734"/>
            <a:ext cx="2895380" cy="10479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Graphical user interface, text, application&#10;&#10;Description automatically generated">
            <a:extLst>
              <a:ext uri="{FF2B5EF4-FFF2-40B4-BE49-F238E27FC236}">
                <a16:creationId xmlns:a16="http://schemas.microsoft.com/office/drawing/2014/main" id="{3BA1BFFE-AF4C-42E0-981A-1F29B879D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3509119"/>
            <a:ext cx="1967831" cy="2571694"/>
          </a:xfrm>
          <a:prstGeom prst="rect">
            <a:avLst/>
          </a:prstGeom>
        </p:spPr>
      </p:pic>
      <p:cxnSp>
        <p:nvCxnSpPr>
          <p:cNvPr id="22" name="Straight Arrow Connector 21">
            <a:extLst>
              <a:ext uri="{FF2B5EF4-FFF2-40B4-BE49-F238E27FC236}">
                <a16:creationId xmlns:a16="http://schemas.microsoft.com/office/drawing/2014/main" id="{7A1322AD-2827-4F09-A175-9A1BCB64DE57}"/>
              </a:ext>
            </a:extLst>
          </p:cNvPr>
          <p:cNvCxnSpPr>
            <a:cxnSpLocks/>
          </p:cNvCxnSpPr>
          <p:nvPr/>
        </p:nvCxnSpPr>
        <p:spPr>
          <a:xfrm flipV="1">
            <a:off x="2944199" y="4088423"/>
            <a:ext cx="3228001" cy="673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7E32028-7C37-4F18-B634-8AC5829EB509}"/>
              </a:ext>
            </a:extLst>
          </p:cNvPr>
          <p:cNvCxnSpPr>
            <a:cxnSpLocks/>
          </p:cNvCxnSpPr>
          <p:nvPr/>
        </p:nvCxnSpPr>
        <p:spPr>
          <a:xfrm flipV="1">
            <a:off x="2944199" y="4517772"/>
            <a:ext cx="3151803" cy="2441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itle 4">
            <a:extLst>
              <a:ext uri="{FF2B5EF4-FFF2-40B4-BE49-F238E27FC236}">
                <a16:creationId xmlns:a16="http://schemas.microsoft.com/office/drawing/2014/main" id="{E4E9E717-37FE-4FE1-93AE-16CB86A0915A}"/>
              </a:ext>
            </a:extLst>
          </p:cNvPr>
          <p:cNvSpPr txBox="1">
            <a:spLocks/>
          </p:cNvSpPr>
          <p:nvPr/>
        </p:nvSpPr>
        <p:spPr>
          <a:xfrm>
            <a:off x="3471418" y="5191312"/>
            <a:ext cx="8275272" cy="128780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0" kern="1200">
                <a:solidFill>
                  <a:schemeClr val="accent6"/>
                </a:solidFill>
                <a:latin typeface="+mj-lt"/>
                <a:ea typeface="+mj-ea"/>
                <a:cs typeface="+mj-cs"/>
              </a:defRPr>
            </a:lvl1pPr>
          </a:lstStyle>
          <a:p>
            <a:pPr algn="ctr"/>
            <a:r>
              <a:rPr lang="en-GB" sz="2000" dirty="0"/>
              <a:t>The </a:t>
            </a:r>
            <a:r>
              <a:rPr lang="en-GB" sz="2000" dirty="0" err="1"/>
              <a:t>SfSAP</a:t>
            </a:r>
            <a:r>
              <a:rPr lang="en-GB" sz="2000" dirty="0"/>
              <a:t> Learning Framework  and Learning Outcomes addresses the requirements for there to be documented evidence of competency and defined in the MDR.</a:t>
            </a:r>
          </a:p>
        </p:txBody>
      </p:sp>
      <p:sp>
        <p:nvSpPr>
          <p:cNvPr id="13" name="Footer Placeholder 3">
            <a:extLst>
              <a:ext uri="{FF2B5EF4-FFF2-40B4-BE49-F238E27FC236}">
                <a16:creationId xmlns:a16="http://schemas.microsoft.com/office/drawing/2014/main" id="{1D888155-940C-4455-B4D4-CBBB0B700F1B}"/>
              </a:ext>
            </a:extLst>
          </p:cNvPr>
          <p:cNvSpPr>
            <a:spLocks noGrp="1"/>
          </p:cNvSpPr>
          <p:nvPr>
            <p:ph type="ftr" sz="quarter" idx="3"/>
          </p:nvPr>
        </p:nvSpPr>
        <p:spPr>
          <a:xfrm>
            <a:off x="334963"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153758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2DCCF397-4F07-FB44-9E37-9FD0F01D93F7}"/>
              </a:ext>
            </a:extLst>
          </p:cNvPr>
          <p:cNvSpPr/>
          <p:nvPr/>
        </p:nvSpPr>
        <p:spPr>
          <a:xfrm>
            <a:off x="195067" y="5042118"/>
            <a:ext cx="4399389" cy="1731215"/>
          </a:xfrm>
          <a:prstGeom prst="roundRect">
            <a:avLst/>
          </a:prstGeom>
          <a:solidFill>
            <a:srgbClr val="BCECFF"/>
          </a:solidFill>
          <a:ln w="25400" cap="flat" cmpd="sng" algn="ctr">
            <a:noFill/>
            <a:prstDash val="solid"/>
          </a:ln>
          <a:effectLst/>
        </p:spPr>
        <p:txBody>
          <a:bodyPr bIns="108000" rtlCol="0" anchor="ctr"/>
          <a:lstStyle/>
          <a:p>
            <a:pPr algn="ctr"/>
            <a:endParaRPr kumimoji="0" lang="en-US" sz="3200" b="0" i="0" u="none" strike="noStrike" kern="0" cap="none" spc="0" normalizeH="0" baseline="0" noProof="0" dirty="0">
              <a:ln>
                <a:noFill/>
              </a:ln>
              <a:solidFill>
                <a:srgbClr val="FFFFFF"/>
              </a:solidFill>
              <a:effectLst/>
              <a:uLnTx/>
              <a:uFillTx/>
              <a:ea typeface="+mn-ea"/>
              <a:cs typeface="+mn-cs"/>
            </a:endParaRPr>
          </a:p>
        </p:txBody>
      </p:sp>
      <p:graphicFrame>
        <p:nvGraphicFramePr>
          <p:cNvPr id="4" name="Content Placeholder 3">
            <a:extLst>
              <a:ext uri="{FF2B5EF4-FFF2-40B4-BE49-F238E27FC236}">
                <a16:creationId xmlns:a16="http://schemas.microsoft.com/office/drawing/2014/main" id="{42832F0C-1C0A-EB49-9A09-F4881AA0570F}"/>
              </a:ext>
            </a:extLst>
          </p:cNvPr>
          <p:cNvGraphicFramePr>
            <a:graphicFrameLocks noGrp="1"/>
          </p:cNvGraphicFramePr>
          <p:nvPr>
            <p:ph idx="1"/>
            <p:extLst>
              <p:ext uri="{D42A27DB-BD31-4B8C-83A1-F6EECF244321}">
                <p14:modId xmlns:p14="http://schemas.microsoft.com/office/powerpoint/2010/main" val="2288506242"/>
              </p:ext>
            </p:extLst>
          </p:nvPr>
        </p:nvGraphicFramePr>
        <p:xfrm>
          <a:off x="522401" y="409120"/>
          <a:ext cx="11491367" cy="6039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A249B71-1596-B241-A843-9B1F087AFA1F}"/>
              </a:ext>
            </a:extLst>
          </p:cNvPr>
          <p:cNvSpPr txBox="1"/>
          <p:nvPr/>
        </p:nvSpPr>
        <p:spPr>
          <a:xfrm>
            <a:off x="7945341" y="632628"/>
            <a:ext cx="4068427"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are we looking for when hiring a new 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the collective set of K&amp;S we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can we help our people grow their K&amp;S?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What experiences will shape one’s competence?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4598063-A3AF-CF43-82B7-C4F0178CF9C3}"/>
              </a:ext>
            </a:extLst>
          </p:cNvPr>
          <p:cNvSpPr txBox="1"/>
          <p:nvPr/>
        </p:nvSpPr>
        <p:spPr>
          <a:xfrm>
            <a:off x="10045605" y="2521059"/>
            <a:ext cx="1968163"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I want to become an expert in this field, what’s my path?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How can I do this in a step-wise manner?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4917A4D-8E45-9D48-A6C9-99140441B290}"/>
              </a:ext>
            </a:extLst>
          </p:cNvPr>
          <p:cNvSpPr txBox="1"/>
          <p:nvPr/>
        </p:nvSpPr>
        <p:spPr>
          <a:xfrm>
            <a:off x="7948448" y="5042118"/>
            <a:ext cx="4243552"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the set of K&amp;S that industry experts and practitioners say are need to be competent as an expert?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the collective set of skills a firm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is the set of education, training, and experiences an expert should have?</a:t>
            </a:r>
          </a:p>
        </p:txBody>
      </p:sp>
      <p:sp>
        <p:nvSpPr>
          <p:cNvPr id="8" name="TextBox 7">
            <a:extLst>
              <a:ext uri="{FF2B5EF4-FFF2-40B4-BE49-F238E27FC236}">
                <a16:creationId xmlns:a16="http://schemas.microsoft.com/office/drawing/2014/main" id="{722A2A56-575C-0148-BD84-C0813D8F9A99}"/>
              </a:ext>
            </a:extLst>
          </p:cNvPr>
          <p:cNvSpPr txBox="1"/>
          <p:nvPr/>
        </p:nvSpPr>
        <p:spPr>
          <a:xfrm>
            <a:off x="393882" y="2148230"/>
            <a:ext cx="2990196"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can we </a:t>
            </a:r>
            <a:r>
              <a:rPr kumimoji="0" lang="en-US" sz="1600" b="1" i="0" u="none" strike="noStrike" kern="1200" cap="none" spc="0" normalizeH="0" baseline="0" noProof="0" dirty="0">
                <a:ln>
                  <a:noFill/>
                </a:ln>
                <a:solidFill>
                  <a:schemeClr val="accent5"/>
                </a:solidFill>
                <a:effectLst/>
                <a:uLnTx/>
                <a:uFillTx/>
                <a:latin typeface="Calibri" panose="020F0502020204030204"/>
                <a:ea typeface="+mn-ea"/>
                <a:cs typeface="+mn-cs"/>
              </a:rPr>
              <a:t>attract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new talent?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can we</a:t>
            </a:r>
            <a:r>
              <a:rPr kumimoji="0" lang="en-US" sz="1600" b="0" i="0" u="none" strike="noStrike" kern="1200" cap="none" spc="0" normalizeH="0" baseline="0" noProof="0" dirty="0">
                <a:ln>
                  <a:noFill/>
                </a:ln>
                <a:solidFill>
                  <a:schemeClr val="accent5"/>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chemeClr val="accent5"/>
                </a:solidFill>
                <a:effectLst/>
                <a:uLnTx/>
                <a:uFillTx/>
                <a:latin typeface="Calibri" panose="020F0502020204030204"/>
                <a:ea typeface="+mn-ea"/>
                <a:cs typeface="+mn-cs"/>
              </a:rPr>
              <a:t>develop</a:t>
            </a:r>
            <a:r>
              <a:rPr kumimoji="0" lang="en-US" sz="1600" b="0" i="0" u="none" strike="noStrike" kern="1200" cap="none" spc="0" normalizeH="0" baseline="0" noProof="0" dirty="0">
                <a:ln>
                  <a:noFill/>
                </a:ln>
                <a:solidFill>
                  <a:schemeClr val="accent5"/>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professionals that will be critical to the future of our industry and our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How can we </a:t>
            </a:r>
            <a:r>
              <a:rPr lang="en-US" sz="1600" b="1" dirty="0">
                <a:solidFill>
                  <a:schemeClr val="accent5"/>
                </a:solidFill>
                <a:latin typeface="Calibri" panose="020F0502020204030204"/>
              </a:rPr>
              <a:t>retain</a:t>
            </a:r>
            <a:r>
              <a:rPr lang="en-US" sz="1600" dirty="0">
                <a:solidFill>
                  <a:prstClr val="black"/>
                </a:solidFill>
                <a:latin typeface="Calibri" panose="020F0502020204030204"/>
              </a:rPr>
              <a:t> professionals who will become industry experts?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137266-D49C-0944-BC8A-3F4DE7287A73}"/>
              </a:ext>
            </a:extLst>
          </p:cNvPr>
          <p:cNvSpPr>
            <a:spLocks noGrp="1"/>
          </p:cNvSpPr>
          <p:nvPr>
            <p:ph type="title"/>
          </p:nvPr>
        </p:nvSpPr>
        <p:spPr>
          <a:xfrm>
            <a:off x="393882" y="-57197"/>
            <a:ext cx="5377025" cy="1325563"/>
          </a:xfrm>
        </p:spPr>
        <p:txBody>
          <a:bodyPr>
            <a:normAutofit/>
          </a:bodyPr>
          <a:lstStyle/>
          <a:p>
            <a:pPr>
              <a:lnSpc>
                <a:spcPct val="80000"/>
              </a:lnSpc>
            </a:pPr>
            <a:r>
              <a:rPr lang="en-US" sz="3600" dirty="0"/>
              <a:t>Why have formalized curricula?</a:t>
            </a:r>
          </a:p>
        </p:txBody>
      </p:sp>
      <p:sp>
        <p:nvSpPr>
          <p:cNvPr id="3" name="TextBox 2">
            <a:extLst>
              <a:ext uri="{FF2B5EF4-FFF2-40B4-BE49-F238E27FC236}">
                <a16:creationId xmlns:a16="http://schemas.microsoft.com/office/drawing/2014/main" id="{24DA4154-4B6E-2342-ABD9-772F444C9C0D}"/>
              </a:ext>
            </a:extLst>
          </p:cNvPr>
          <p:cNvSpPr txBox="1"/>
          <p:nvPr/>
        </p:nvSpPr>
        <p:spPr>
          <a:xfrm>
            <a:off x="259531" y="6256048"/>
            <a:ext cx="852477" cy="369332"/>
          </a:xfrm>
          <a:prstGeom prst="rect">
            <a:avLst/>
          </a:prstGeom>
          <a:noFill/>
        </p:spPr>
        <p:txBody>
          <a:bodyPr wrap="none" rtlCol="0">
            <a:spAutoFit/>
          </a:bodyPr>
          <a:lstStyle/>
          <a:p>
            <a:r>
              <a:rPr lang="en-US" dirty="0"/>
              <a:t>Novice</a:t>
            </a:r>
          </a:p>
        </p:txBody>
      </p:sp>
      <p:sp>
        <p:nvSpPr>
          <p:cNvPr id="9" name="Chevron 8">
            <a:extLst>
              <a:ext uri="{FF2B5EF4-FFF2-40B4-BE49-F238E27FC236}">
                <a16:creationId xmlns:a16="http://schemas.microsoft.com/office/drawing/2014/main" id="{E00E5820-B80C-704D-949D-26A648F75201}"/>
              </a:ext>
            </a:extLst>
          </p:cNvPr>
          <p:cNvSpPr/>
          <p:nvPr/>
        </p:nvSpPr>
        <p:spPr>
          <a:xfrm rot="20427314">
            <a:off x="1162209" y="6099873"/>
            <a:ext cx="256891" cy="219297"/>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hevron 10">
            <a:extLst>
              <a:ext uri="{FF2B5EF4-FFF2-40B4-BE49-F238E27FC236}">
                <a16:creationId xmlns:a16="http://schemas.microsoft.com/office/drawing/2014/main" id="{DC1E090B-2234-1E49-8668-23EB715F8F11}"/>
              </a:ext>
            </a:extLst>
          </p:cNvPr>
          <p:cNvSpPr/>
          <p:nvPr/>
        </p:nvSpPr>
        <p:spPr>
          <a:xfrm rot="20427314">
            <a:off x="2106084" y="5709779"/>
            <a:ext cx="256891" cy="219297"/>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evron 12">
            <a:extLst>
              <a:ext uri="{FF2B5EF4-FFF2-40B4-BE49-F238E27FC236}">
                <a16:creationId xmlns:a16="http://schemas.microsoft.com/office/drawing/2014/main" id="{9B9373A8-BC2D-7C44-80D2-C3FA647AFCDD}"/>
              </a:ext>
            </a:extLst>
          </p:cNvPr>
          <p:cNvSpPr/>
          <p:nvPr/>
        </p:nvSpPr>
        <p:spPr>
          <a:xfrm rot="20427314">
            <a:off x="3042127" y="5349698"/>
            <a:ext cx="256891" cy="219297"/>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5928D33-023B-D949-AE59-491A23EAB96A}"/>
              </a:ext>
            </a:extLst>
          </p:cNvPr>
          <p:cNvSpPr txBox="1"/>
          <p:nvPr/>
        </p:nvSpPr>
        <p:spPr>
          <a:xfrm>
            <a:off x="3209265" y="5058946"/>
            <a:ext cx="814454" cy="369332"/>
          </a:xfrm>
          <a:prstGeom prst="rect">
            <a:avLst/>
          </a:prstGeom>
          <a:noFill/>
        </p:spPr>
        <p:txBody>
          <a:bodyPr wrap="none" rtlCol="0">
            <a:spAutoFit/>
          </a:bodyPr>
          <a:lstStyle/>
          <a:p>
            <a:r>
              <a:rPr lang="en-US" dirty="0"/>
              <a:t>Expert</a:t>
            </a:r>
          </a:p>
        </p:txBody>
      </p:sp>
      <p:sp>
        <p:nvSpPr>
          <p:cNvPr id="16" name="TextBox 15">
            <a:extLst>
              <a:ext uri="{FF2B5EF4-FFF2-40B4-BE49-F238E27FC236}">
                <a16:creationId xmlns:a16="http://schemas.microsoft.com/office/drawing/2014/main" id="{006C2483-A2C9-2A41-A1F5-A754E6D2251F}"/>
              </a:ext>
            </a:extLst>
          </p:cNvPr>
          <p:cNvSpPr txBox="1"/>
          <p:nvPr/>
        </p:nvSpPr>
        <p:spPr>
          <a:xfrm>
            <a:off x="1010925" y="5811678"/>
            <a:ext cx="1141659" cy="338554"/>
          </a:xfrm>
          <a:prstGeom prst="rect">
            <a:avLst/>
          </a:prstGeom>
          <a:noFill/>
        </p:spPr>
        <p:txBody>
          <a:bodyPr wrap="none" rtlCol="0">
            <a:spAutoFit/>
          </a:bodyPr>
          <a:lstStyle/>
          <a:p>
            <a:r>
              <a:rPr lang="en-US" sz="1600" dirty="0"/>
              <a:t>Competent</a:t>
            </a:r>
          </a:p>
        </p:txBody>
      </p:sp>
      <p:sp>
        <p:nvSpPr>
          <p:cNvPr id="17" name="TextBox 16">
            <a:extLst>
              <a:ext uri="{FF2B5EF4-FFF2-40B4-BE49-F238E27FC236}">
                <a16:creationId xmlns:a16="http://schemas.microsoft.com/office/drawing/2014/main" id="{88A39C32-2F52-8A41-BB88-F7611452039F}"/>
              </a:ext>
            </a:extLst>
          </p:cNvPr>
          <p:cNvSpPr txBox="1"/>
          <p:nvPr/>
        </p:nvSpPr>
        <p:spPr>
          <a:xfrm>
            <a:off x="1992131" y="5426241"/>
            <a:ext cx="979435" cy="338554"/>
          </a:xfrm>
          <a:prstGeom prst="rect">
            <a:avLst/>
          </a:prstGeom>
          <a:noFill/>
        </p:spPr>
        <p:txBody>
          <a:bodyPr wrap="none" rtlCol="0">
            <a:spAutoFit/>
          </a:bodyPr>
          <a:lstStyle/>
          <a:p>
            <a:r>
              <a:rPr lang="en-US" sz="1600" dirty="0"/>
              <a:t>Proficient</a:t>
            </a:r>
          </a:p>
        </p:txBody>
      </p:sp>
      <p:sp>
        <p:nvSpPr>
          <p:cNvPr id="22" name="TextBox 21">
            <a:extLst>
              <a:ext uri="{FF2B5EF4-FFF2-40B4-BE49-F238E27FC236}">
                <a16:creationId xmlns:a16="http://schemas.microsoft.com/office/drawing/2014/main" id="{823BA1CD-B66C-5840-A904-065FFEC185AB}"/>
              </a:ext>
            </a:extLst>
          </p:cNvPr>
          <p:cNvSpPr txBox="1"/>
          <p:nvPr/>
        </p:nvSpPr>
        <p:spPr>
          <a:xfrm>
            <a:off x="249614" y="5055681"/>
            <a:ext cx="2387000" cy="369332"/>
          </a:xfrm>
          <a:prstGeom prst="rect">
            <a:avLst/>
          </a:prstGeom>
          <a:noFill/>
        </p:spPr>
        <p:txBody>
          <a:bodyPr wrap="none" rtlCol="0">
            <a:spAutoFit/>
          </a:bodyPr>
          <a:lstStyle/>
          <a:p>
            <a:r>
              <a:rPr lang="en-US" i="1" dirty="0"/>
              <a:t>The pathway to expertise</a:t>
            </a:r>
          </a:p>
        </p:txBody>
      </p:sp>
      <p:sp>
        <p:nvSpPr>
          <p:cNvPr id="23" name="TextBox 22">
            <a:extLst>
              <a:ext uri="{FF2B5EF4-FFF2-40B4-BE49-F238E27FC236}">
                <a16:creationId xmlns:a16="http://schemas.microsoft.com/office/drawing/2014/main" id="{849DF17F-4785-1947-AA79-E0601F73451C}"/>
              </a:ext>
            </a:extLst>
          </p:cNvPr>
          <p:cNvSpPr txBox="1"/>
          <p:nvPr/>
        </p:nvSpPr>
        <p:spPr>
          <a:xfrm>
            <a:off x="3202103" y="6447431"/>
            <a:ext cx="1374222" cy="307777"/>
          </a:xfrm>
          <a:prstGeom prst="rect">
            <a:avLst/>
          </a:prstGeom>
          <a:noFill/>
        </p:spPr>
        <p:txBody>
          <a:bodyPr wrap="none" rtlCol="0">
            <a:spAutoFit/>
          </a:bodyPr>
          <a:lstStyle/>
          <a:p>
            <a:r>
              <a:rPr lang="en-US" sz="1400" dirty="0"/>
              <a:t>(Dreyfus Model)</a:t>
            </a:r>
          </a:p>
        </p:txBody>
      </p:sp>
      <p:sp>
        <p:nvSpPr>
          <p:cNvPr id="18" name="Up Arrow 17">
            <a:extLst>
              <a:ext uri="{FF2B5EF4-FFF2-40B4-BE49-F238E27FC236}">
                <a16:creationId xmlns:a16="http://schemas.microsoft.com/office/drawing/2014/main" id="{E4966CA8-7E26-A042-A9C7-2BEC00D2181E}"/>
              </a:ext>
            </a:extLst>
          </p:cNvPr>
          <p:cNvSpPr/>
          <p:nvPr/>
        </p:nvSpPr>
        <p:spPr>
          <a:xfrm>
            <a:off x="1297597" y="6328948"/>
            <a:ext cx="272787" cy="216328"/>
          </a:xfrm>
          <a:prstGeom prst="upArrow">
            <a:avLst/>
          </a:prstGeom>
          <a:solidFill>
            <a:srgbClr val="FF2832"/>
          </a:solidFill>
          <a:ln w="25400" cap="flat" cmpd="sng" algn="ctr">
            <a:noFill/>
            <a:prstDash val="solid"/>
          </a:ln>
          <a:effectLst/>
        </p:spPr>
        <p:txBody>
          <a:bodyPr bIns="108000" rtlCol="0" anchor="ctr"/>
          <a:lstStyle/>
          <a:p>
            <a:pPr algn="ctr"/>
            <a:endParaRPr kumimoji="0" lang="en-US" sz="3200" b="0" i="0" u="none" strike="noStrike" kern="0" cap="none" spc="0" normalizeH="0" baseline="0" noProof="0" dirty="0">
              <a:ln>
                <a:noFill/>
              </a:ln>
              <a:solidFill>
                <a:srgbClr val="FFFFFF"/>
              </a:solidFill>
              <a:effectLst/>
              <a:uLnTx/>
              <a:uFillTx/>
              <a:ea typeface="+mn-ea"/>
              <a:cs typeface="+mn-cs"/>
            </a:endParaRPr>
          </a:p>
        </p:txBody>
      </p:sp>
      <p:sp>
        <p:nvSpPr>
          <p:cNvPr id="24" name="Up Arrow 23">
            <a:extLst>
              <a:ext uri="{FF2B5EF4-FFF2-40B4-BE49-F238E27FC236}">
                <a16:creationId xmlns:a16="http://schemas.microsoft.com/office/drawing/2014/main" id="{836B8551-7933-9448-95A4-4E44DC489233}"/>
              </a:ext>
            </a:extLst>
          </p:cNvPr>
          <p:cNvSpPr/>
          <p:nvPr/>
        </p:nvSpPr>
        <p:spPr>
          <a:xfrm>
            <a:off x="2138192" y="6057328"/>
            <a:ext cx="272787" cy="216328"/>
          </a:xfrm>
          <a:prstGeom prst="upArrow">
            <a:avLst/>
          </a:prstGeom>
          <a:solidFill>
            <a:srgbClr val="FF2832"/>
          </a:solidFill>
          <a:ln w="25400" cap="flat" cmpd="sng" algn="ctr">
            <a:noFill/>
            <a:prstDash val="solid"/>
          </a:ln>
          <a:effectLst/>
        </p:spPr>
        <p:txBody>
          <a:bodyPr bIns="108000" rtlCol="0" anchor="ctr"/>
          <a:lstStyle/>
          <a:p>
            <a:pPr algn="ctr"/>
            <a:endParaRPr kumimoji="0" lang="en-US" sz="3200" b="0" i="0" u="none" strike="noStrike" kern="0" cap="none" spc="0" normalizeH="0" baseline="0" noProof="0" dirty="0">
              <a:ln>
                <a:noFill/>
              </a:ln>
              <a:solidFill>
                <a:srgbClr val="FFFFFF"/>
              </a:solidFill>
              <a:effectLst/>
              <a:uLnTx/>
              <a:uFillTx/>
              <a:ea typeface="+mn-ea"/>
              <a:cs typeface="+mn-cs"/>
            </a:endParaRPr>
          </a:p>
        </p:txBody>
      </p:sp>
      <p:sp>
        <p:nvSpPr>
          <p:cNvPr id="19" name="Rounded Rectangle 18">
            <a:extLst>
              <a:ext uri="{FF2B5EF4-FFF2-40B4-BE49-F238E27FC236}">
                <a16:creationId xmlns:a16="http://schemas.microsoft.com/office/drawing/2014/main" id="{6236E30B-20F7-A342-A0B2-91EE45A27091}"/>
              </a:ext>
            </a:extLst>
          </p:cNvPr>
          <p:cNvSpPr/>
          <p:nvPr/>
        </p:nvSpPr>
        <p:spPr>
          <a:xfrm rot="20581299">
            <a:off x="1452009" y="6178196"/>
            <a:ext cx="2373743" cy="280488"/>
          </a:xfrm>
          <a:prstGeom prst="roundRect">
            <a:avLst/>
          </a:prstGeom>
          <a:solidFill>
            <a:schemeClr val="accent1">
              <a:lumMod val="20000"/>
              <a:lumOff val="80000"/>
            </a:schemeClr>
          </a:solidFill>
          <a:ln w="25400" cap="flat" cmpd="sng" algn="ctr">
            <a:noFill/>
            <a:prstDash val="solid"/>
          </a:ln>
          <a:effectLst/>
        </p:spPr>
        <p:txBody>
          <a:bodyPr bIns="108000" rtlCol="0" anchor="ctr"/>
          <a:lstStyle/>
          <a:p>
            <a:pPr algn="ctr"/>
            <a:endParaRPr kumimoji="0" lang="en-US" sz="3200" b="0" i="0" u="none" strike="noStrike" kern="0" cap="none" spc="0" normalizeH="0" baseline="0" noProof="0" dirty="0">
              <a:ln>
                <a:noFill/>
              </a:ln>
              <a:solidFill>
                <a:srgbClr val="FFFFFF"/>
              </a:solidFill>
              <a:effectLst/>
              <a:uLnTx/>
              <a:uFillTx/>
              <a:ea typeface="+mn-ea"/>
              <a:cs typeface="+mn-cs"/>
            </a:endParaRPr>
          </a:p>
        </p:txBody>
      </p:sp>
      <p:sp>
        <p:nvSpPr>
          <p:cNvPr id="25" name="Up Arrow 24">
            <a:extLst>
              <a:ext uri="{FF2B5EF4-FFF2-40B4-BE49-F238E27FC236}">
                <a16:creationId xmlns:a16="http://schemas.microsoft.com/office/drawing/2014/main" id="{B8B88774-F62E-5947-B992-110DD4A873A0}"/>
              </a:ext>
            </a:extLst>
          </p:cNvPr>
          <p:cNvSpPr/>
          <p:nvPr/>
        </p:nvSpPr>
        <p:spPr>
          <a:xfrm>
            <a:off x="3111291" y="5668862"/>
            <a:ext cx="272787" cy="216328"/>
          </a:xfrm>
          <a:prstGeom prst="upArrow">
            <a:avLst/>
          </a:prstGeom>
          <a:solidFill>
            <a:srgbClr val="FF2832"/>
          </a:solidFill>
          <a:ln w="25400" cap="flat" cmpd="sng" algn="ctr">
            <a:noFill/>
            <a:prstDash val="solid"/>
          </a:ln>
          <a:effectLst/>
        </p:spPr>
        <p:txBody>
          <a:bodyPr bIns="108000" rtlCol="0" anchor="ctr"/>
          <a:lstStyle/>
          <a:p>
            <a:pPr algn="ctr"/>
            <a:endParaRPr kumimoji="0" lang="en-US" sz="3200" b="0" i="0" u="none" strike="noStrike" kern="0" cap="none" spc="0" normalizeH="0" baseline="0" noProof="0" dirty="0">
              <a:ln>
                <a:noFill/>
              </a:ln>
              <a:solidFill>
                <a:srgbClr val="FFFFFF"/>
              </a:solidFill>
              <a:effectLst/>
              <a:uLnTx/>
              <a:uFillTx/>
              <a:ea typeface="+mn-ea"/>
              <a:cs typeface="+mn-cs"/>
            </a:endParaRPr>
          </a:p>
        </p:txBody>
      </p:sp>
      <p:sp>
        <p:nvSpPr>
          <p:cNvPr id="12" name="TextBox 11">
            <a:extLst>
              <a:ext uri="{FF2B5EF4-FFF2-40B4-BE49-F238E27FC236}">
                <a16:creationId xmlns:a16="http://schemas.microsoft.com/office/drawing/2014/main" id="{5765E5B1-67C7-6A4F-B615-5E3732CDA19A}"/>
              </a:ext>
            </a:extLst>
          </p:cNvPr>
          <p:cNvSpPr txBox="1"/>
          <p:nvPr/>
        </p:nvSpPr>
        <p:spPr>
          <a:xfrm rot="20563764">
            <a:off x="1453629" y="6140690"/>
            <a:ext cx="2365969" cy="307777"/>
          </a:xfrm>
          <a:prstGeom prst="rect">
            <a:avLst/>
          </a:prstGeom>
          <a:noFill/>
        </p:spPr>
        <p:txBody>
          <a:bodyPr wrap="none" rtlCol="0">
            <a:spAutoFit/>
          </a:bodyPr>
          <a:lstStyle/>
          <a:p>
            <a:r>
              <a:rPr lang="en-US" sz="1400" dirty="0"/>
              <a:t>Knowledge, skills, experiences</a:t>
            </a:r>
          </a:p>
        </p:txBody>
      </p:sp>
    </p:spTree>
    <p:extLst>
      <p:ext uri="{BB962C8B-B14F-4D97-AF65-F5344CB8AC3E}">
        <p14:creationId xmlns:p14="http://schemas.microsoft.com/office/powerpoint/2010/main" val="405388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27D9-864F-4A1B-BD94-8E0AAA621708}"/>
              </a:ext>
            </a:extLst>
          </p:cNvPr>
          <p:cNvSpPr>
            <a:spLocks noGrp="1"/>
          </p:cNvSpPr>
          <p:nvPr>
            <p:ph type="title"/>
          </p:nvPr>
        </p:nvSpPr>
        <p:spPr>
          <a:xfrm>
            <a:off x="334963" y="148281"/>
            <a:ext cx="5868129" cy="815546"/>
          </a:xfrm>
        </p:spPr>
        <p:txBody>
          <a:bodyPr>
            <a:normAutofit/>
          </a:bodyPr>
          <a:lstStyle/>
          <a:p>
            <a:r>
              <a:rPr lang="en-US" sz="3600" dirty="0"/>
              <a:t>Why is this needed now?</a:t>
            </a:r>
            <a:endParaRPr lang="de-CH" sz="3600" dirty="0"/>
          </a:p>
        </p:txBody>
      </p:sp>
      <p:grpSp>
        <p:nvGrpSpPr>
          <p:cNvPr id="5" name="Group 4">
            <a:extLst>
              <a:ext uri="{FF2B5EF4-FFF2-40B4-BE49-F238E27FC236}">
                <a16:creationId xmlns:a16="http://schemas.microsoft.com/office/drawing/2014/main" id="{6B7B101D-D43D-4355-B45A-0D5D1F838DBB}"/>
              </a:ext>
            </a:extLst>
          </p:cNvPr>
          <p:cNvGrpSpPr/>
          <p:nvPr/>
        </p:nvGrpSpPr>
        <p:grpSpPr>
          <a:xfrm>
            <a:off x="644713" y="1148883"/>
            <a:ext cx="11127473" cy="5524066"/>
            <a:chOff x="163789" y="822062"/>
            <a:chExt cx="11127473" cy="5524066"/>
          </a:xfrm>
        </p:grpSpPr>
        <p:pic>
          <p:nvPicPr>
            <p:cNvPr id="6" name="Picture 5" descr="Graphical user interface, text, application&#10;&#10;Description automatically generated">
              <a:extLst>
                <a:ext uri="{FF2B5EF4-FFF2-40B4-BE49-F238E27FC236}">
                  <a16:creationId xmlns:a16="http://schemas.microsoft.com/office/drawing/2014/main" id="{83F64C6D-D45B-480D-A5CE-8171EF327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59" y="822062"/>
              <a:ext cx="6252951" cy="3782273"/>
            </a:xfrm>
            <a:prstGeom prst="rect">
              <a:avLst/>
            </a:prstGeom>
            <a:effectLst>
              <a:outerShdw blurRad="50800" dist="38100" dir="5400000" algn="t"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CB944BDA-2122-4886-B45A-5259701DC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89" y="3681054"/>
              <a:ext cx="5468234" cy="2665074"/>
            </a:xfrm>
            <a:prstGeom prst="rect">
              <a:avLst/>
            </a:prstGeom>
            <a:effectLst>
              <a:outerShdw blurRad="50800" dist="38100" dir="2700000" algn="tl"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DD137592-FC63-4D42-A8C6-FBD7F1176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362" y="1397647"/>
              <a:ext cx="4553834" cy="2855633"/>
            </a:xfrm>
            <a:prstGeom prst="rect">
              <a:avLst/>
            </a:prstGeom>
            <a:effectLst>
              <a:outerShdw blurRad="50800" dist="38100" algn="l" rotWithShape="0">
                <a:prstClr val="black">
                  <a:alpha val="40000"/>
                </a:prstClr>
              </a:outerShdw>
            </a:effectLst>
          </p:spPr>
        </p:pic>
        <p:pic>
          <p:nvPicPr>
            <p:cNvPr id="9" name="Picture 8" descr="Text, letter&#10;&#10;Description automatically generated">
              <a:extLst>
                <a:ext uri="{FF2B5EF4-FFF2-40B4-BE49-F238E27FC236}">
                  <a16:creationId xmlns:a16="http://schemas.microsoft.com/office/drawing/2014/main" id="{10ED83F0-64D7-408D-B3EB-EF6C371C2E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9688" y="4285912"/>
              <a:ext cx="4641574" cy="1902383"/>
            </a:xfrm>
            <a:prstGeom prst="rect">
              <a:avLst/>
            </a:prstGeom>
            <a:effectLst>
              <a:outerShdw blurRad="50800" dist="38100" dir="2700000" algn="tl" rotWithShape="0">
                <a:prstClr val="black">
                  <a:alpha val="40000"/>
                </a:prstClr>
              </a:outerShdw>
            </a:effectLst>
          </p:spPr>
        </p:pic>
      </p:grpSp>
      <p:sp>
        <p:nvSpPr>
          <p:cNvPr id="10" name="Footer Placeholder 3">
            <a:extLst>
              <a:ext uri="{FF2B5EF4-FFF2-40B4-BE49-F238E27FC236}">
                <a16:creationId xmlns:a16="http://schemas.microsoft.com/office/drawing/2014/main" id="{99482162-C40B-4886-A6AB-8E5BFC58FAA8}"/>
              </a:ext>
            </a:extLst>
          </p:cNvPr>
          <p:cNvSpPr>
            <a:spLocks noGrp="1"/>
          </p:cNvSpPr>
          <p:nvPr>
            <p:ph type="ftr" sz="quarter" idx="3"/>
          </p:nvPr>
        </p:nvSpPr>
        <p:spPr>
          <a:xfrm>
            <a:off x="10757120" y="6466574"/>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299865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93C9-94F0-4928-AC14-B5C556B9E90F}"/>
              </a:ext>
            </a:extLst>
          </p:cNvPr>
          <p:cNvSpPr>
            <a:spLocks noGrp="1"/>
          </p:cNvSpPr>
          <p:nvPr>
            <p:ph type="title"/>
          </p:nvPr>
        </p:nvSpPr>
        <p:spPr>
          <a:xfrm>
            <a:off x="365624" y="469985"/>
            <a:ext cx="8595028" cy="489122"/>
          </a:xfrm>
        </p:spPr>
        <p:txBody>
          <a:bodyPr>
            <a:noAutofit/>
          </a:bodyPr>
          <a:lstStyle/>
          <a:p>
            <a:r>
              <a:rPr lang="en-US" sz="3600" dirty="0"/>
              <a:t>From novice to expert – the Dreyfus Model</a:t>
            </a:r>
            <a:endParaRPr lang="de-CH" sz="3600" dirty="0"/>
          </a:p>
        </p:txBody>
      </p:sp>
      <p:grpSp>
        <p:nvGrpSpPr>
          <p:cNvPr id="5" name="Group 4">
            <a:extLst>
              <a:ext uri="{FF2B5EF4-FFF2-40B4-BE49-F238E27FC236}">
                <a16:creationId xmlns:a16="http://schemas.microsoft.com/office/drawing/2014/main" id="{F54F977E-D7D5-4BC0-979B-97236D5AC08D}"/>
              </a:ext>
            </a:extLst>
          </p:cNvPr>
          <p:cNvGrpSpPr/>
          <p:nvPr/>
        </p:nvGrpSpPr>
        <p:grpSpPr>
          <a:xfrm>
            <a:off x="493159" y="741090"/>
            <a:ext cx="11799479" cy="5774011"/>
            <a:chOff x="0" y="1040523"/>
            <a:chExt cx="11799479" cy="5774011"/>
          </a:xfrm>
        </p:grpSpPr>
        <p:sp>
          <p:nvSpPr>
            <p:cNvPr id="6" name="Oval 5">
              <a:extLst>
                <a:ext uri="{FF2B5EF4-FFF2-40B4-BE49-F238E27FC236}">
                  <a16:creationId xmlns:a16="http://schemas.microsoft.com/office/drawing/2014/main" id="{4CF548C5-FE5D-4633-9975-34E2116DF807}"/>
                </a:ext>
              </a:extLst>
            </p:cNvPr>
            <p:cNvSpPr/>
            <p:nvPr/>
          </p:nvSpPr>
          <p:spPr>
            <a:xfrm>
              <a:off x="210207" y="4677103"/>
              <a:ext cx="1566042" cy="156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Novice</a:t>
              </a:r>
            </a:p>
          </p:txBody>
        </p:sp>
        <p:sp>
          <p:nvSpPr>
            <p:cNvPr id="7" name="Oval 6">
              <a:extLst>
                <a:ext uri="{FF2B5EF4-FFF2-40B4-BE49-F238E27FC236}">
                  <a16:creationId xmlns:a16="http://schemas.microsoft.com/office/drawing/2014/main" id="{64603A92-9D29-4E1C-A0B7-494DB0BFA1C6}"/>
                </a:ext>
              </a:extLst>
            </p:cNvPr>
            <p:cNvSpPr/>
            <p:nvPr/>
          </p:nvSpPr>
          <p:spPr>
            <a:xfrm>
              <a:off x="2328042" y="3767958"/>
              <a:ext cx="1566042" cy="156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Advanced beginner</a:t>
              </a:r>
            </a:p>
          </p:txBody>
        </p:sp>
        <p:sp>
          <p:nvSpPr>
            <p:cNvPr id="8" name="Oval 7">
              <a:extLst>
                <a:ext uri="{FF2B5EF4-FFF2-40B4-BE49-F238E27FC236}">
                  <a16:creationId xmlns:a16="http://schemas.microsoft.com/office/drawing/2014/main" id="{C18939DC-51D8-4435-8614-1A3E61A1AE74}"/>
                </a:ext>
              </a:extLst>
            </p:cNvPr>
            <p:cNvSpPr/>
            <p:nvPr/>
          </p:nvSpPr>
          <p:spPr>
            <a:xfrm>
              <a:off x="4445877" y="2858813"/>
              <a:ext cx="1566042" cy="156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petent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0C76721-7D25-49CF-BE7C-0CAE7379B7A0}"/>
                </a:ext>
              </a:extLst>
            </p:cNvPr>
            <p:cNvSpPr/>
            <p:nvPr/>
          </p:nvSpPr>
          <p:spPr>
            <a:xfrm>
              <a:off x="6563712" y="1949668"/>
              <a:ext cx="1566042" cy="156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Proficient</a:t>
              </a:r>
            </a:p>
          </p:txBody>
        </p:sp>
        <p:sp>
          <p:nvSpPr>
            <p:cNvPr id="10" name="Oval 9">
              <a:extLst>
                <a:ext uri="{FF2B5EF4-FFF2-40B4-BE49-F238E27FC236}">
                  <a16:creationId xmlns:a16="http://schemas.microsoft.com/office/drawing/2014/main" id="{EC78D858-F7DF-4EF8-B634-E4EA04D81F18}"/>
                </a:ext>
              </a:extLst>
            </p:cNvPr>
            <p:cNvSpPr/>
            <p:nvPr/>
          </p:nvSpPr>
          <p:spPr>
            <a:xfrm>
              <a:off x="8681547" y="1040523"/>
              <a:ext cx="1566042" cy="156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Expert</a:t>
              </a:r>
            </a:p>
          </p:txBody>
        </p:sp>
        <p:sp>
          <p:nvSpPr>
            <p:cNvPr id="11" name="Chevron 9">
              <a:extLst>
                <a:ext uri="{FF2B5EF4-FFF2-40B4-BE49-F238E27FC236}">
                  <a16:creationId xmlns:a16="http://schemas.microsoft.com/office/drawing/2014/main" id="{15D8EEA9-B491-4030-8AE7-6D93DE2DBAF8}"/>
                </a:ext>
              </a:extLst>
            </p:cNvPr>
            <p:cNvSpPr/>
            <p:nvPr/>
          </p:nvSpPr>
          <p:spPr>
            <a:xfrm rot="20427314">
              <a:off x="1847999" y="4824248"/>
              <a:ext cx="430925" cy="367862"/>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evron 10">
              <a:extLst>
                <a:ext uri="{FF2B5EF4-FFF2-40B4-BE49-F238E27FC236}">
                  <a16:creationId xmlns:a16="http://schemas.microsoft.com/office/drawing/2014/main" id="{6A4ECA1F-A492-4069-A517-95F929ABA706}"/>
                </a:ext>
              </a:extLst>
            </p:cNvPr>
            <p:cNvSpPr/>
            <p:nvPr/>
          </p:nvSpPr>
          <p:spPr>
            <a:xfrm rot="20427314">
              <a:off x="3954517" y="3942697"/>
              <a:ext cx="430925" cy="367862"/>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evron 11">
              <a:extLst>
                <a:ext uri="{FF2B5EF4-FFF2-40B4-BE49-F238E27FC236}">
                  <a16:creationId xmlns:a16="http://schemas.microsoft.com/office/drawing/2014/main" id="{0345A173-C032-440E-B0A3-1B5EA35AE166}"/>
                </a:ext>
              </a:extLst>
            </p:cNvPr>
            <p:cNvSpPr/>
            <p:nvPr/>
          </p:nvSpPr>
          <p:spPr>
            <a:xfrm rot="20427314">
              <a:off x="6061035" y="3061146"/>
              <a:ext cx="430925" cy="367862"/>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hevron 12">
              <a:extLst>
                <a:ext uri="{FF2B5EF4-FFF2-40B4-BE49-F238E27FC236}">
                  <a16:creationId xmlns:a16="http://schemas.microsoft.com/office/drawing/2014/main" id="{A4E3CB97-4FC3-4962-8348-345C0608CA20}"/>
                </a:ext>
              </a:extLst>
            </p:cNvPr>
            <p:cNvSpPr/>
            <p:nvPr/>
          </p:nvSpPr>
          <p:spPr>
            <a:xfrm rot="20427314">
              <a:off x="8167553" y="2179595"/>
              <a:ext cx="430925" cy="367862"/>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FC566FC-DA08-40BE-A915-B43B601D8A62}"/>
                </a:ext>
              </a:extLst>
            </p:cNvPr>
            <p:cNvSpPr txBox="1"/>
            <p:nvPr/>
          </p:nvSpPr>
          <p:spPr>
            <a:xfrm>
              <a:off x="0" y="3228099"/>
              <a:ext cx="2052147" cy="1480534"/>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experience; depends on instructor or colleague to explain and provide path into procedures</a:t>
              </a:r>
            </a:p>
          </p:txBody>
        </p:sp>
        <p:sp>
          <p:nvSpPr>
            <p:cNvPr id="16" name="TextBox 15">
              <a:extLst>
                <a:ext uri="{FF2B5EF4-FFF2-40B4-BE49-F238E27FC236}">
                  <a16:creationId xmlns:a16="http://schemas.microsoft.com/office/drawing/2014/main" id="{DD0924EE-90A9-4C42-8FC7-2FA3B13D1B30}"/>
                </a:ext>
              </a:extLst>
            </p:cNvPr>
            <p:cNvSpPr txBox="1"/>
            <p:nvPr/>
          </p:nvSpPr>
          <p:spPr>
            <a:xfrm>
              <a:off x="2442436" y="5334000"/>
              <a:ext cx="1890652" cy="1480534"/>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Starts seeing examples and creating rules of thumb with instructor or mentor</a:t>
              </a:r>
            </a:p>
          </p:txBody>
        </p:sp>
        <p:sp>
          <p:nvSpPr>
            <p:cNvPr id="17" name="TextBox 16">
              <a:extLst>
                <a:ext uri="{FF2B5EF4-FFF2-40B4-BE49-F238E27FC236}">
                  <a16:creationId xmlns:a16="http://schemas.microsoft.com/office/drawing/2014/main" id="{CB65B11B-548E-4F74-981F-191B7A9DC7B4}"/>
                </a:ext>
              </a:extLst>
            </p:cNvPr>
            <p:cNvSpPr txBox="1"/>
            <p:nvPr/>
          </p:nvSpPr>
          <p:spPr>
            <a:xfrm>
              <a:off x="4772091" y="4416472"/>
              <a:ext cx="2208392" cy="1711366"/>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Performs more technically challenging work; discovers mechanisms and develops mental models</a:t>
              </a:r>
            </a:p>
          </p:txBody>
        </p:sp>
        <p:sp>
          <p:nvSpPr>
            <p:cNvPr id="18" name="TextBox 17">
              <a:extLst>
                <a:ext uri="{FF2B5EF4-FFF2-40B4-BE49-F238E27FC236}">
                  <a16:creationId xmlns:a16="http://schemas.microsoft.com/office/drawing/2014/main" id="{1E2FE6A9-740C-4DCE-913B-A2A2D74F2386}"/>
                </a:ext>
              </a:extLst>
            </p:cNvPr>
            <p:cNvSpPr txBox="1"/>
            <p:nvPr/>
          </p:nvSpPr>
          <p:spPr>
            <a:xfrm>
              <a:off x="6980483" y="3537314"/>
              <a:ext cx="2343807" cy="19421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Clearly sees what is need to reach goal; views situation holistically, actions based on rational deliberation; developing intuition based on experiences</a:t>
              </a:r>
            </a:p>
          </p:txBody>
        </p:sp>
        <p:sp>
          <p:nvSpPr>
            <p:cNvPr id="19" name="TextBox 18">
              <a:extLst>
                <a:ext uri="{FF2B5EF4-FFF2-40B4-BE49-F238E27FC236}">
                  <a16:creationId xmlns:a16="http://schemas.microsoft.com/office/drawing/2014/main" id="{AD8FD89E-C185-4063-AFF3-B7621721D59F}"/>
                </a:ext>
              </a:extLst>
            </p:cNvPr>
            <p:cNvSpPr txBox="1"/>
            <p:nvPr/>
          </p:nvSpPr>
          <p:spPr>
            <a:xfrm>
              <a:off x="9455672" y="2582636"/>
              <a:ext cx="2343807" cy="2173031"/>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Deep understanding of what to do and how to do it; have well-developed mental models and use intuition; when facing a novel situation, can move to analyze situation</a:t>
              </a:r>
            </a:p>
          </p:txBody>
        </p:sp>
        <p:sp>
          <p:nvSpPr>
            <p:cNvPr id="20" name="TextBox 19">
              <a:extLst>
                <a:ext uri="{FF2B5EF4-FFF2-40B4-BE49-F238E27FC236}">
                  <a16:creationId xmlns:a16="http://schemas.microsoft.com/office/drawing/2014/main" id="{7475FF85-5567-45C4-AEF6-62E2D16FE493}"/>
                </a:ext>
              </a:extLst>
            </p:cNvPr>
            <p:cNvSpPr txBox="1"/>
            <p:nvPr/>
          </p:nvSpPr>
          <p:spPr>
            <a:xfrm>
              <a:off x="1500592" y="1366608"/>
              <a:ext cx="525083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Becoming an expert doesn’t happen all at once – it requires a person to have years (often said to be 10 years) and hundreds of different experiences.  Our curriculum map will take this progression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Footer Placeholder 3">
            <a:extLst>
              <a:ext uri="{FF2B5EF4-FFF2-40B4-BE49-F238E27FC236}">
                <a16:creationId xmlns:a16="http://schemas.microsoft.com/office/drawing/2014/main" id="{2A7FA4A0-CD90-42DE-ADB9-65E4DA6B821A}"/>
              </a:ext>
            </a:extLst>
          </p:cNvPr>
          <p:cNvSpPr>
            <a:spLocks noGrp="1"/>
          </p:cNvSpPr>
          <p:nvPr>
            <p:ph type="ftr" sz="quarter" idx="3"/>
          </p:nvPr>
        </p:nvSpPr>
        <p:spPr>
          <a:xfrm>
            <a:off x="169511" y="6308726"/>
            <a:ext cx="1067709" cy="412750"/>
          </a:xfrm>
        </p:spPr>
        <p:txBody>
          <a:bodyPr/>
          <a:lstStyle/>
          <a:p>
            <a:r>
              <a:rPr lang="en-GB" b="1" dirty="0">
                <a:solidFill>
                  <a:schemeClr val="accent1"/>
                </a:solidFill>
                <a:latin typeface="Calibri" panose="020F0502020204030204" pitchFamily="34" charset="0"/>
                <a:cs typeface="Calibri" panose="020F0502020204030204" pitchFamily="34" charset="0"/>
              </a:rPr>
              <a:t>Supportive Slide</a:t>
            </a:r>
          </a:p>
        </p:txBody>
      </p:sp>
    </p:spTree>
    <p:extLst>
      <p:ext uri="{BB962C8B-B14F-4D97-AF65-F5344CB8AC3E}">
        <p14:creationId xmlns:p14="http://schemas.microsoft.com/office/powerpoint/2010/main" val="3148349708"/>
      </p:ext>
    </p:extLst>
  </p:cSld>
  <p:clrMapOvr>
    <a:masterClrMapping/>
  </p:clrMapOvr>
</p:sld>
</file>

<file path=ppt/theme/theme1.xml><?xml version="1.0" encoding="utf-8"?>
<a:theme xmlns:a="http://schemas.openxmlformats.org/drawingml/2006/main" name="Light Kilmer Master">
  <a:themeElements>
    <a:clrScheme name="Kilmer 2022">
      <a:dk1>
        <a:sysClr val="windowText" lastClr="000000"/>
      </a:dk1>
      <a:lt1>
        <a:sysClr val="window" lastClr="FFFFFF"/>
      </a:lt1>
      <a:dk2>
        <a:srgbClr val="44546A"/>
      </a:dk2>
      <a:lt2>
        <a:srgbClr val="E7E6E6"/>
      </a:lt2>
      <a:accent1>
        <a:srgbClr val="EA0029"/>
      </a:accent1>
      <a:accent2>
        <a:srgbClr val="0086CC"/>
      </a:accent2>
      <a:accent3>
        <a:srgbClr val="7E7F81"/>
      </a:accent3>
      <a:accent4>
        <a:srgbClr val="1E1E27"/>
      </a:accent4>
      <a:accent5>
        <a:srgbClr val="EA0029"/>
      </a:accent5>
      <a:accent6>
        <a:srgbClr val="002060"/>
      </a:accent6>
      <a:hlink>
        <a:srgbClr val="EA0029"/>
      </a:hlink>
      <a:folHlink>
        <a:srgbClr val="0086CC"/>
      </a:folHlink>
    </a:clrScheme>
    <a:fontScheme name="Custom 53">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2832"/>
        </a:solidFill>
        <a:ln w="25400" cap="flat" cmpd="sng" algn="ctr">
          <a:noFill/>
          <a:prstDash val="solid"/>
        </a:ln>
        <a:effectLst/>
      </a:spPr>
      <a:bodyPr bIns="108000" rtlCol="0" anchor="ctr"/>
      <a:lstStyle>
        <a:defPPr algn="ctr">
          <a:defRPr kumimoji="0" sz="3200" b="0" i="0" u="none" strike="noStrike" kern="0" cap="none" spc="0" normalizeH="0" baseline="0" noProof="0" dirty="0">
            <a:ln>
              <a:noFill/>
            </a:ln>
            <a:solidFill>
              <a:srgbClr val="FFFFFF"/>
            </a:solidFill>
            <a:effectLst/>
            <a:uLnTx/>
            <a:uFillTx/>
            <a:ea typeface="+mn-ea"/>
            <a:cs typeface="+mn-cs"/>
          </a:defRPr>
        </a:defPPr>
      </a:lstStyle>
    </a:spDef>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D3D28B4585374DAFED345E8FE1D271" ma:contentTypeVersion="14" ma:contentTypeDescription="Create a new document." ma:contentTypeScope="" ma:versionID="c68a8aff4abac155b13ecb1f68a9e402">
  <xsd:schema xmlns:xsd="http://www.w3.org/2001/XMLSchema" xmlns:xs="http://www.w3.org/2001/XMLSchema" xmlns:p="http://schemas.microsoft.com/office/2006/metadata/properties" xmlns:ns2="e7af7ba8-6585-4fcf-a60f-e7ad78354f75" xmlns:ns3="7c58e38f-5913-45d4-b970-175233114452" targetNamespace="http://schemas.microsoft.com/office/2006/metadata/properties" ma:root="true" ma:fieldsID="bcad9dd278c24c15a6553fd4e01d05da" ns2:_="" ns3:_="">
    <xsd:import namespace="e7af7ba8-6585-4fcf-a60f-e7ad78354f75"/>
    <xsd:import namespace="7c58e38f-5913-45d4-b970-1752331144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7ba8-6585-4fcf-a60f-e7ad78354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58e38f-5913-45d4-b970-17523311445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5A8C9F-F05C-4C24-89B6-5ACBFBD14CF0}">
  <ds:schemaRefs>
    <ds:schemaRef ds:uri="http://schemas.microsoft.com/sharepoint/v3/contenttype/forms"/>
  </ds:schemaRefs>
</ds:datastoreItem>
</file>

<file path=customXml/itemProps2.xml><?xml version="1.0" encoding="utf-8"?>
<ds:datastoreItem xmlns:ds="http://schemas.openxmlformats.org/officeDocument/2006/customXml" ds:itemID="{338AD294-7E51-4BFC-8DA1-C5617F35FC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D4B665-3E8E-4CF1-8FD4-2BB72E2B9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f7ba8-6585-4fcf-a60f-e7ad78354f75"/>
    <ds:schemaRef ds:uri="7c58e38f-5913-45d4-b970-175233114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2750</Words>
  <Application>Microsoft Office PowerPoint</Application>
  <PresentationFormat>Widescreen</PresentationFormat>
  <Paragraphs>232</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Symbol</vt:lpstr>
      <vt:lpstr>Calibri</vt:lpstr>
      <vt:lpstr>Arial</vt:lpstr>
      <vt:lpstr>Gill Sans</vt:lpstr>
      <vt:lpstr>Light Kilmer Master</vt:lpstr>
      <vt:lpstr>A Structured Pathway to Support, Attract, Retain, and Develop Professionals Involved in End-to-End Sterility</vt:lpstr>
      <vt:lpstr>What is SfSAP?</vt:lpstr>
      <vt:lpstr>SfSAP Working Groups integration with MDSAP defined competencies</vt:lpstr>
      <vt:lpstr>Competencies of auditors as defined by MDSAP G0002.1004 Companion Document_rev 2017-04-13</vt:lpstr>
      <vt:lpstr>How do we support healthcare quality management requirements?</vt:lpstr>
      <vt:lpstr>How do we support EU Medical Device Regulations?</vt:lpstr>
      <vt:lpstr>Why have formalized curricula?</vt:lpstr>
      <vt:lpstr>Why is this needed now?</vt:lpstr>
      <vt:lpstr>From novice to expert – the Dreyfus Model</vt:lpstr>
      <vt:lpstr>Develop: What contributes to developing expertise</vt:lpstr>
      <vt:lpstr>Developing thinking (cognitive) skills</vt:lpstr>
      <vt:lpstr>How one develops expertise, 1</vt:lpstr>
      <vt:lpstr>How one develops expertise</vt:lpstr>
      <vt:lpstr>Retain: A range of possibilities being considered</vt:lpstr>
      <vt:lpstr>Develop:  One idea – document knowledge, skill, experience: Portfolios</vt:lpstr>
      <vt:lpstr>PowerPoint Presentation</vt:lpstr>
      <vt:lpstr>Link Framework to Outcomes</vt:lpstr>
      <vt:lpstr>Building your portfolio</vt:lpstr>
      <vt:lpstr>Attract: Create, plan and evaluate pompetency</vt:lpstr>
      <vt:lpstr>Competency assessment</vt:lpstr>
      <vt:lpstr>Individuals/organizations using the learning frameworks and learning outcomes</vt:lpstr>
      <vt:lpstr>Continuing our path forward</vt:lpstr>
      <vt:lpstr>Give us feedback!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nanci little</dc:creator>
  <cp:keywords/>
  <dc:description/>
  <cp:lastModifiedBy>Dumba, Arthur</cp:lastModifiedBy>
  <cp:revision>192</cp:revision>
  <dcterms:created xsi:type="dcterms:W3CDTF">2022-03-03T12:08:01Z</dcterms:created>
  <dcterms:modified xsi:type="dcterms:W3CDTF">2022-06-02T17:32:08Z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0x010100E7D3D28B4585374DAFED345E8FE1D271</vt:lpwstr>
  </property>
</Properties>
</file>